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2.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notesSlides/notesSlide2.xml" ContentType="application/vnd.openxmlformats-officedocument.presentationml.notesSlide+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20.xml" ContentType="application/vnd.openxmlformats-officedocument.presentationml.slideLayout+xml"/>
  <Override PartName="/ppt/slideLayouts/slideLayout80.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Masters/notesMaster1.xml" ContentType="application/vnd.openxmlformats-officedocument.presentationml.notesMaster+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739" r:id="rId4"/>
    <p:sldMasterId id="2147483742" r:id="rId5"/>
    <p:sldMasterId id="2147483746" r:id="rId6"/>
    <p:sldMasterId id="2147483749" r:id="rId7"/>
    <p:sldMasterId id="2147483752" r:id="rId8"/>
    <p:sldMasterId id="2147483761" r:id="rId9"/>
    <p:sldMasterId id="2147483774" r:id="rId10"/>
    <p:sldMasterId id="2147483778" r:id="rId11"/>
    <p:sldMasterId id="2147483781" r:id="rId12"/>
    <p:sldMasterId id="2147483784" r:id="rId13"/>
    <p:sldMasterId id="2147483805" r:id="rId14"/>
  </p:sldMasterIdLst>
  <p:notesMasterIdLst>
    <p:notesMasterId r:id="rId57"/>
  </p:notesMasterIdLst>
  <p:sldIdLst>
    <p:sldId id="2147483201" r:id="rId15"/>
    <p:sldId id="257" r:id="rId16"/>
    <p:sldId id="2147483629" r:id="rId17"/>
    <p:sldId id="2147483630" r:id="rId18"/>
    <p:sldId id="2147483631" r:id="rId19"/>
    <p:sldId id="2147483632" r:id="rId20"/>
    <p:sldId id="505" r:id="rId21"/>
    <p:sldId id="2147483619" r:id="rId22"/>
    <p:sldId id="2147470156" r:id="rId23"/>
    <p:sldId id="2147470152" r:id="rId24"/>
    <p:sldId id="2147470155" r:id="rId25"/>
    <p:sldId id="2147483625" r:id="rId26"/>
    <p:sldId id="2147483626" r:id="rId27"/>
    <p:sldId id="303" r:id="rId28"/>
    <p:sldId id="2147483568" r:id="rId29"/>
    <p:sldId id="2147483623" r:id="rId30"/>
    <p:sldId id="266" r:id="rId31"/>
    <p:sldId id="267" r:id="rId32"/>
    <p:sldId id="2147483627" r:id="rId33"/>
    <p:sldId id="2147472499" r:id="rId34"/>
    <p:sldId id="2147481737" r:id="rId35"/>
    <p:sldId id="273" r:id="rId36"/>
    <p:sldId id="2147483628" r:id="rId37"/>
    <p:sldId id="2147483633" r:id="rId38"/>
    <p:sldId id="2147483638" r:id="rId39"/>
    <p:sldId id="2147483636" r:id="rId40"/>
    <p:sldId id="2147483637" r:id="rId41"/>
    <p:sldId id="2147483635" r:id="rId42"/>
    <p:sldId id="256" r:id="rId43"/>
    <p:sldId id="262" r:id="rId44"/>
    <p:sldId id="301" r:id="rId45"/>
    <p:sldId id="279" r:id="rId46"/>
    <p:sldId id="2147483634" r:id="rId47"/>
    <p:sldId id="2147483559" r:id="rId48"/>
    <p:sldId id="2147483525" r:id="rId49"/>
    <p:sldId id="281" r:id="rId50"/>
    <p:sldId id="2147483613" r:id="rId51"/>
    <p:sldId id="2147471403" r:id="rId52"/>
    <p:sldId id="2147483624" r:id="rId53"/>
    <p:sldId id="2147483563" r:id="rId54"/>
    <p:sldId id="2147483532" r:id="rId55"/>
    <p:sldId id="214748320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0"/>
    <p:restoredTop sz="94658"/>
  </p:normalViewPr>
  <p:slideViewPr>
    <p:cSldViewPr snapToGrid="0">
      <p:cViewPr varScale="1">
        <p:scale>
          <a:sx n="116" d="100"/>
          <a:sy n="116" d="100"/>
        </p:scale>
        <p:origin x="108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2703449492965885"/>
          <c:y val="0.39659703626716625"/>
          <c:w val="0.93208742625317298"/>
          <c:h val="0.42902796580155494"/>
        </c:manualLayout>
      </c:layout>
      <c:scatterChart>
        <c:scatterStyle val="lineMarker"/>
        <c:varyColors val="0"/>
        <c:ser>
          <c:idx val="0"/>
          <c:order val="0"/>
          <c:tx>
            <c:strRef>
              <c:f>Sheet1!$B$1</c:f>
              <c:strCache>
                <c:ptCount val="1"/>
                <c:pt idx="0">
                  <c:v>Y-Values</c:v>
                </c:pt>
              </c:strCache>
            </c:strRef>
          </c:tx>
          <c:spPr>
            <a:ln w="25400" cap="rnd" cmpd="sng" algn="ctr">
              <a:noFill/>
              <a:prstDash val="solid"/>
              <a:round/>
            </a:ln>
            <a:effectLst>
              <a:outerShdw dist="25400" dir="2700000" algn="tl" rotWithShape="0">
                <a:schemeClr val="accent1"/>
              </a:outerShdw>
            </a:effectLst>
          </c:spPr>
          <c:marker>
            <c:symbol val="square"/>
            <c:size val="9"/>
            <c:spPr>
              <a:solidFill>
                <a:srgbClr val="6E1E50"/>
              </a:solidFill>
              <a:ln w="9525" cap="flat" cmpd="sng" algn="ctr">
                <a:noFill/>
                <a:prstDash val="solid"/>
                <a:round/>
              </a:ln>
              <a:effectLst/>
            </c:spPr>
          </c:marker>
          <c:dPt>
            <c:idx val="0"/>
            <c:bubble3D val="0"/>
            <c:extLst>
              <c:ext xmlns:c16="http://schemas.microsoft.com/office/drawing/2014/chart" uri="{C3380CC4-5D6E-409C-BE32-E72D297353CC}">
                <c16:uniqueId val="{00000000-4847-41A5-90DB-3CBCD3316DE2}"/>
              </c:ext>
            </c:extLst>
          </c:dPt>
          <c:dPt>
            <c:idx val="1"/>
            <c:marker>
              <c:symbol val="square"/>
              <c:size val="4"/>
            </c:marker>
            <c:bubble3D val="0"/>
            <c:extLst>
              <c:ext xmlns:c16="http://schemas.microsoft.com/office/drawing/2014/chart" uri="{C3380CC4-5D6E-409C-BE32-E72D297353CC}">
                <c16:uniqueId val="{00000001-4847-41A5-90DB-3CBCD3316DE2}"/>
              </c:ext>
            </c:extLst>
          </c:dPt>
          <c:dPt>
            <c:idx val="5"/>
            <c:bubble3D val="0"/>
            <c:extLst>
              <c:ext xmlns:c16="http://schemas.microsoft.com/office/drawing/2014/chart" uri="{C3380CC4-5D6E-409C-BE32-E72D297353CC}">
                <c16:uniqueId val="{00000002-4847-41A5-90DB-3CBCD3316DE2}"/>
              </c:ext>
            </c:extLst>
          </c:dPt>
          <c:errBars>
            <c:errDir val="y"/>
            <c:errBarType val="both"/>
            <c:errValType val="fixedVal"/>
            <c:noEndCap val="0"/>
            <c:val val="0"/>
            <c:spPr>
              <a:solidFill>
                <a:schemeClr val="tx1"/>
              </a:solidFill>
              <a:ln w="9525" cap="flat" cmpd="sng" algn="ctr">
                <a:solidFill>
                  <a:schemeClr val="tx1">
                    <a:shade val="95000"/>
                    <a:satMod val="105000"/>
                  </a:schemeClr>
                </a:solidFill>
                <a:prstDash val="solid"/>
                <a:round/>
              </a:ln>
              <a:effectLst/>
            </c:spPr>
          </c:errBars>
          <c:errBars>
            <c:errDir val="x"/>
            <c:errBarType val="both"/>
            <c:errValType val="cust"/>
            <c:noEndCap val="1"/>
            <c:plus>
              <c:numRef>
                <c:f>Sheet1!$I$2:$I$3</c:f>
                <c:numCache>
                  <c:formatCode>General</c:formatCode>
                  <c:ptCount val="2"/>
                  <c:pt idx="0">
                    <c:v>0.19000000000000006</c:v>
                  </c:pt>
                  <c:pt idx="1">
                    <c:v>0.27</c:v>
                  </c:pt>
                </c:numCache>
              </c:numRef>
            </c:plus>
            <c:minus>
              <c:numRef>
                <c:f>Sheet1!$H$2:$H$3</c:f>
                <c:numCache>
                  <c:formatCode>General</c:formatCode>
                  <c:ptCount val="2"/>
                  <c:pt idx="0">
                    <c:v>0.15000000000000002</c:v>
                  </c:pt>
                  <c:pt idx="1">
                    <c:v>0.18000000000000005</c:v>
                  </c:pt>
                </c:numCache>
              </c:numRef>
            </c:minus>
            <c:spPr>
              <a:solidFill>
                <a:schemeClr val="tx1"/>
              </a:solidFill>
              <a:ln w="9525" cap="flat" cmpd="sng" algn="ctr">
                <a:solidFill>
                  <a:schemeClr val="tx1">
                    <a:shade val="95000"/>
                    <a:satMod val="105000"/>
                  </a:schemeClr>
                </a:solidFill>
                <a:prstDash val="solid"/>
                <a:round/>
              </a:ln>
              <a:effectLst/>
            </c:spPr>
          </c:errBars>
          <c:xVal>
            <c:numRef>
              <c:f>Sheet1!$A$2:$A$30</c:f>
              <c:numCache>
                <c:formatCode>General</c:formatCode>
                <c:ptCount val="29"/>
                <c:pt idx="0">
                  <c:v>0.73</c:v>
                </c:pt>
                <c:pt idx="1">
                  <c:v>0.53</c:v>
                </c:pt>
              </c:numCache>
            </c:numRef>
          </c:xVal>
          <c:yVal>
            <c:numRef>
              <c:f>Sheet1!$B$2:$B$30</c:f>
              <c:numCache>
                <c:formatCode>General</c:formatCode>
                <c:ptCount val="29"/>
                <c:pt idx="0">
                  <c:v>3.5</c:v>
                </c:pt>
                <c:pt idx="1">
                  <c:v>1.5</c:v>
                </c:pt>
                <c:pt idx="2">
                  <c:v>0</c:v>
                </c:pt>
              </c:numCache>
            </c:numRef>
          </c:yVal>
          <c:smooth val="0"/>
          <c:extLst>
            <c:ext xmlns:c16="http://schemas.microsoft.com/office/drawing/2014/chart" uri="{C3380CC4-5D6E-409C-BE32-E72D297353CC}">
              <c16:uniqueId val="{00000003-4847-41A5-90DB-3CBCD3316DE2}"/>
            </c:ext>
          </c:extLst>
        </c:ser>
        <c:dLbls>
          <c:showLegendKey val="0"/>
          <c:showVal val="0"/>
          <c:showCatName val="0"/>
          <c:showSerName val="0"/>
          <c:showPercent val="0"/>
          <c:showBubbleSize val="0"/>
        </c:dLbls>
        <c:axId val="815704824"/>
        <c:axId val="815702864"/>
      </c:scatterChart>
      <c:valAx>
        <c:axId val="815704824"/>
        <c:scaling>
          <c:orientation val="minMax"/>
          <c:max val="1.1000000000000001"/>
          <c:min val="0.30000000000000004"/>
        </c:scaling>
        <c:delete val="0"/>
        <c:axPos val="b"/>
        <c:numFmt formatCode="#,##0.0" sourceLinked="0"/>
        <c:majorTickMark val="out"/>
        <c:minorTickMark val="out"/>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5702864"/>
        <c:crosses val="autoZero"/>
        <c:crossBetween val="midCat"/>
      </c:valAx>
      <c:valAx>
        <c:axId val="815702864"/>
        <c:scaling>
          <c:orientation val="minMax"/>
          <c:max val="5"/>
        </c:scaling>
        <c:delete val="0"/>
        <c:axPos val="l"/>
        <c:numFmt formatCode="General" sourceLinked="1"/>
        <c:majorTickMark val="none"/>
        <c:minorTickMark val="none"/>
        <c:tickLblPos val="nextTo"/>
        <c:spPr>
          <a:noFill/>
          <a:ln w="9525" cap="flat" cmpd="sng" algn="ctr">
            <a:solidFill>
              <a:sysClr val="windowText" lastClr="000000"/>
            </a:solidFill>
            <a:prstDash val="lgDash"/>
            <a:round/>
          </a:ln>
          <a:effectLst/>
        </c:spPr>
        <c:txPr>
          <a:bodyPr rot="-60000000" spcFirstLastPara="1" vertOverflow="ellipsis" vert="horz" wrap="square" anchor="ctr" anchorCtr="1"/>
          <a:lstStyle/>
          <a:p>
            <a:pPr>
              <a:defRPr sz="1197" b="0" i="0" u="none" strike="noStrike" kern="1200" baseline="0">
                <a:solidFill>
                  <a:schemeClr val="lt1">
                    <a:alpha val="0"/>
                  </a:schemeClr>
                </a:solidFill>
                <a:latin typeface="+mn-lt"/>
                <a:ea typeface="+mn-ea"/>
                <a:cs typeface="+mn-cs"/>
              </a:defRPr>
            </a:pPr>
            <a:endParaRPr lang="en-US"/>
          </a:p>
        </c:txPr>
        <c:crossAx val="815704824"/>
        <c:crossesAt val="1"/>
        <c:crossBetween val="midCat"/>
        <c:majorUnit val="1"/>
      </c:valAx>
      <c:spPr>
        <a:noFill/>
        <a:ln>
          <a:noFill/>
        </a:ln>
        <a:effectLst/>
      </c:spPr>
    </c:plotArea>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843269947364191E-2"/>
          <c:y val="7.1830976621625145E-2"/>
          <c:w val="0.90007432253131769"/>
          <c:h val="0.85416960594456315"/>
        </c:manualLayout>
      </c:layout>
      <c:barChart>
        <c:barDir val="bar"/>
        <c:grouping val="stacked"/>
        <c:varyColors val="0"/>
        <c:ser>
          <c:idx val="0"/>
          <c:order val="0"/>
          <c:tx>
            <c:strRef>
              <c:f>Sheet1!$B$1</c:f>
              <c:strCache>
                <c:ptCount val="1"/>
                <c:pt idx="0">
                  <c:v>GIRE G1/2</c:v>
                </c:pt>
              </c:strCache>
            </c:strRef>
          </c:tx>
          <c:spPr>
            <a:solidFill>
              <a:srgbClr val="D3B6D7"/>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Sheet1!$B$2:$B$17</c:f>
              <c:numCache>
                <c:formatCode>0.00</c:formatCode>
                <c:ptCount val="16"/>
                <c:pt idx="0">
                  <c:v>-46.5</c:v>
                </c:pt>
                <c:pt idx="1">
                  <c:v>-27.1</c:v>
                </c:pt>
                <c:pt idx="2">
                  <c:v>-15.2</c:v>
                </c:pt>
                <c:pt idx="3">
                  <c:v>-14</c:v>
                </c:pt>
                <c:pt idx="4">
                  <c:v>-11.5</c:v>
                </c:pt>
                <c:pt idx="5">
                  <c:v>-12.7</c:v>
                </c:pt>
                <c:pt idx="6">
                  <c:v>-10.1</c:v>
                </c:pt>
                <c:pt idx="7">
                  <c:v>-9.6999999999999993</c:v>
                </c:pt>
                <c:pt idx="8">
                  <c:v>-9.8000000000000007</c:v>
                </c:pt>
                <c:pt idx="9">
                  <c:v>-9.1</c:v>
                </c:pt>
                <c:pt idx="10">
                  <c:v>-6.2</c:v>
                </c:pt>
                <c:pt idx="11">
                  <c:v>-8.9</c:v>
                </c:pt>
                <c:pt idx="12">
                  <c:v>-7.6</c:v>
                </c:pt>
                <c:pt idx="13">
                  <c:v>-8.3000000000000007</c:v>
                </c:pt>
                <c:pt idx="14">
                  <c:v>-7.5</c:v>
                </c:pt>
                <c:pt idx="15">
                  <c:v>-8.1</c:v>
                </c:pt>
              </c:numCache>
            </c:numRef>
          </c:val>
          <c:extLst>
            <c:ext xmlns:c16="http://schemas.microsoft.com/office/drawing/2014/chart" uri="{C3380CC4-5D6E-409C-BE32-E72D297353CC}">
              <c16:uniqueId val="{00000000-29C1-AC4F-BEBF-7867BF319B97}"/>
            </c:ext>
          </c:extLst>
        </c:ser>
        <c:ser>
          <c:idx val="1"/>
          <c:order val="1"/>
          <c:tx>
            <c:strRef>
              <c:f>Sheet1!$C$1</c:f>
              <c:strCache>
                <c:ptCount val="1"/>
                <c:pt idx="0">
                  <c:v>GIRE G3/4</c:v>
                </c:pt>
              </c:strCache>
            </c:strRef>
          </c:tx>
          <c:spPr>
            <a:solidFill>
              <a:srgbClr val="6E1E50"/>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Sheet1!$C$2:$C$17</c:f>
              <c:numCache>
                <c:formatCode>0.00</c:formatCode>
                <c:ptCount val="16"/>
                <c:pt idx="0">
                  <c:v>-2.4</c:v>
                </c:pt>
                <c:pt idx="1">
                  <c:v>-0.3</c:v>
                </c:pt>
                <c:pt idx="2">
                  <c:v>-0.1</c:v>
                </c:pt>
                <c:pt idx="3">
                  <c:v>-0.05</c:v>
                </c:pt>
                <c:pt idx="4">
                  <c:v>0</c:v>
                </c:pt>
                <c:pt idx="5">
                  <c:v>-0.05</c:v>
                </c:pt>
                <c:pt idx="6">
                  <c:v>-0.1</c:v>
                </c:pt>
                <c:pt idx="7">
                  <c:v>0.2</c:v>
                </c:pt>
                <c:pt idx="8">
                  <c:v>-0.1</c:v>
                </c:pt>
                <c:pt idx="9">
                  <c:v>-0.1</c:v>
                </c:pt>
                <c:pt idx="10">
                  <c:v>-2.6</c:v>
                </c:pt>
                <c:pt idx="11">
                  <c:v>-0.2</c:v>
                </c:pt>
                <c:pt idx="12">
                  <c:v>0</c:v>
                </c:pt>
                <c:pt idx="13">
                  <c:v>-0.3</c:v>
                </c:pt>
                <c:pt idx="14">
                  <c:v>-0.05</c:v>
                </c:pt>
                <c:pt idx="15">
                  <c:v>0</c:v>
                </c:pt>
              </c:numCache>
            </c:numRef>
          </c:val>
          <c:extLst>
            <c:ext xmlns:c16="http://schemas.microsoft.com/office/drawing/2014/chart" uri="{C3380CC4-5D6E-409C-BE32-E72D297353CC}">
              <c16:uniqueId val="{00000001-29C1-AC4F-BEBF-7867BF319B97}"/>
            </c:ext>
          </c:extLst>
        </c:ser>
        <c:ser>
          <c:idx val="2"/>
          <c:order val="2"/>
          <c:tx>
            <c:strRef>
              <c:f>Sheet1!$D$1</c:f>
              <c:strCache>
                <c:ptCount val="1"/>
                <c:pt idx="0">
                  <c:v>SOC ET G1/2</c:v>
                </c:pt>
              </c:strCache>
            </c:strRef>
          </c:tx>
          <c:spPr>
            <a:solidFill>
              <a:srgbClr val="CCCCCC"/>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Sheet1!$D$2:$D$17</c:f>
              <c:numCache>
                <c:formatCode>0.00</c:formatCode>
                <c:ptCount val="16"/>
                <c:pt idx="0">
                  <c:v>47.1</c:v>
                </c:pt>
                <c:pt idx="1">
                  <c:v>28.5</c:v>
                </c:pt>
                <c:pt idx="2">
                  <c:v>13.1</c:v>
                </c:pt>
                <c:pt idx="3">
                  <c:v>12</c:v>
                </c:pt>
                <c:pt idx="4">
                  <c:v>11.6</c:v>
                </c:pt>
                <c:pt idx="5">
                  <c:v>9.9</c:v>
                </c:pt>
                <c:pt idx="6">
                  <c:v>10.8</c:v>
                </c:pt>
                <c:pt idx="7">
                  <c:v>10.5</c:v>
                </c:pt>
                <c:pt idx="8">
                  <c:v>9</c:v>
                </c:pt>
                <c:pt idx="9">
                  <c:v>8.5</c:v>
                </c:pt>
                <c:pt idx="10">
                  <c:v>6.6</c:v>
                </c:pt>
                <c:pt idx="11">
                  <c:v>6.4</c:v>
                </c:pt>
                <c:pt idx="12">
                  <c:v>7.3</c:v>
                </c:pt>
                <c:pt idx="13">
                  <c:v>5.9</c:v>
                </c:pt>
                <c:pt idx="14">
                  <c:v>6.8</c:v>
                </c:pt>
                <c:pt idx="15">
                  <c:v>5.9</c:v>
                </c:pt>
              </c:numCache>
            </c:numRef>
          </c:val>
          <c:extLst>
            <c:ext xmlns:c16="http://schemas.microsoft.com/office/drawing/2014/chart" uri="{C3380CC4-5D6E-409C-BE32-E72D297353CC}">
              <c16:uniqueId val="{00000002-29C1-AC4F-BEBF-7867BF319B97}"/>
            </c:ext>
          </c:extLst>
        </c:ser>
        <c:ser>
          <c:idx val="3"/>
          <c:order val="3"/>
          <c:tx>
            <c:strRef>
              <c:f>Sheet1!$E$1</c:f>
              <c:strCache>
                <c:ptCount val="1"/>
                <c:pt idx="0">
                  <c:v>SOC ET G3/4</c:v>
                </c:pt>
              </c:strCache>
            </c:strRef>
          </c:tx>
          <c:spPr>
            <a:solidFill>
              <a:schemeClr val="bg1">
                <a:lumMod val="50000"/>
              </a:schemeClr>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Sheet1!$E$2:$E$17</c:f>
              <c:numCache>
                <c:formatCode>0.00</c:formatCode>
                <c:ptCount val="16"/>
                <c:pt idx="0">
                  <c:v>1.8</c:v>
                </c:pt>
                <c:pt idx="1">
                  <c:v>0.3</c:v>
                </c:pt>
                <c:pt idx="2">
                  <c:v>0.1</c:v>
                </c:pt>
                <c:pt idx="3">
                  <c:v>0.05</c:v>
                </c:pt>
                <c:pt idx="4">
                  <c:v>0.1</c:v>
                </c:pt>
                <c:pt idx="5">
                  <c:v>0</c:v>
                </c:pt>
                <c:pt idx="6">
                  <c:v>0.2</c:v>
                </c:pt>
                <c:pt idx="7">
                  <c:v>0.1</c:v>
                </c:pt>
                <c:pt idx="8">
                  <c:v>0.05</c:v>
                </c:pt>
                <c:pt idx="9">
                  <c:v>0.2</c:v>
                </c:pt>
                <c:pt idx="10">
                  <c:v>2</c:v>
                </c:pt>
                <c:pt idx="11">
                  <c:v>0.3</c:v>
                </c:pt>
                <c:pt idx="12">
                  <c:v>0</c:v>
                </c:pt>
                <c:pt idx="13">
                  <c:v>-0.05</c:v>
                </c:pt>
                <c:pt idx="14">
                  <c:v>0.2</c:v>
                </c:pt>
                <c:pt idx="15">
                  <c:v>0</c:v>
                </c:pt>
              </c:numCache>
            </c:numRef>
          </c:val>
          <c:extLst>
            <c:ext xmlns:c16="http://schemas.microsoft.com/office/drawing/2014/chart" uri="{C3380CC4-5D6E-409C-BE32-E72D297353CC}">
              <c16:uniqueId val="{00000003-29C1-AC4F-BEBF-7867BF319B97}"/>
            </c:ext>
          </c:extLst>
        </c:ser>
        <c:dLbls>
          <c:showLegendKey val="0"/>
          <c:showVal val="0"/>
          <c:showCatName val="0"/>
          <c:showSerName val="0"/>
          <c:showPercent val="0"/>
          <c:showBubbleSize val="0"/>
        </c:dLbls>
        <c:gapWidth val="42"/>
        <c:overlap val="100"/>
        <c:axId val="1950763968"/>
        <c:axId val="1950764448"/>
      </c:barChart>
      <c:catAx>
        <c:axId val="1950763968"/>
        <c:scaling>
          <c:orientation val="maxMin"/>
        </c:scaling>
        <c:delete val="0"/>
        <c:axPos val="l"/>
        <c:numFmt formatCode="#,##0.00" sourceLinked="0"/>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0764448"/>
        <c:crosses val="autoZero"/>
        <c:auto val="1"/>
        <c:lblAlgn val="ctr"/>
        <c:lblOffset val="100"/>
        <c:noMultiLvlLbl val="0"/>
      </c:catAx>
      <c:valAx>
        <c:axId val="1950764448"/>
        <c:scaling>
          <c:orientation val="minMax"/>
          <c:max val="50"/>
          <c:min val="-50"/>
        </c:scaling>
        <c:delete val="0"/>
        <c:axPos val="b"/>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50763968"/>
        <c:crosses val="max"/>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Investigational</c:v>
                </c:pt>
              </c:strCache>
            </c:strRef>
          </c:tx>
          <c:spPr>
            <a:solidFill>
              <a:schemeClr val="accent1"/>
            </a:solidFill>
            <a:ln>
              <a:noFill/>
            </a:ln>
            <a:effectLst/>
          </c:spPr>
          <c:invertIfNegative val="0"/>
          <c:cat>
            <c:strRef>
              <c:f>Sheet1!$A$2:$A$9</c:f>
              <c:strCache>
                <c:ptCount val="8"/>
                <c:pt idx="0">
                  <c:v>NATALEE (5y IDFS)</c:v>
                </c:pt>
                <c:pt idx="1">
                  <c:v>NATALEE (4y IDFS)</c:v>
                </c:pt>
                <c:pt idx="2">
                  <c:v>NATALEE (3y IDFS)</c:v>
                </c:pt>
                <c:pt idx="3">
                  <c:v>MonarchE (7y IDFS)</c:v>
                </c:pt>
                <c:pt idx="4">
                  <c:v>MonarchE (4y IDFS)</c:v>
                </c:pt>
                <c:pt idx="5">
                  <c:v>MonarchE (2y IDFS)</c:v>
                </c:pt>
                <c:pt idx="6">
                  <c:v>ATAC (3y DFS)</c:v>
                </c:pt>
                <c:pt idx="7">
                  <c:v>lidERA (2.75y)</c:v>
                </c:pt>
              </c:strCache>
            </c:strRef>
          </c:cat>
          <c:val>
            <c:numRef>
              <c:f>Sheet1!$B$2:$B$9</c:f>
              <c:numCache>
                <c:formatCode>0.0%</c:formatCode>
                <c:ptCount val="8"/>
                <c:pt idx="0">
                  <c:v>0.85499999999999998</c:v>
                </c:pt>
                <c:pt idx="1">
                  <c:v>0.88300000000000001</c:v>
                </c:pt>
                <c:pt idx="2">
                  <c:v>0.90800000000000003</c:v>
                </c:pt>
                <c:pt idx="3">
                  <c:v>0.77400000000000002</c:v>
                </c:pt>
                <c:pt idx="4">
                  <c:v>0.85799999999999998</c:v>
                </c:pt>
                <c:pt idx="5">
                  <c:v>0.92700000000000005</c:v>
                </c:pt>
                <c:pt idx="6">
                  <c:v>0.89400000000000002</c:v>
                </c:pt>
                <c:pt idx="7">
                  <c:v>0.93300000000000005</c:v>
                </c:pt>
              </c:numCache>
            </c:numRef>
          </c:val>
          <c:extLst>
            <c:ext xmlns:c16="http://schemas.microsoft.com/office/drawing/2014/chart" uri="{C3380CC4-5D6E-409C-BE32-E72D297353CC}">
              <c16:uniqueId val="{00000000-98F2-F342-ACFB-53DB9CDD595F}"/>
            </c:ext>
          </c:extLst>
        </c:ser>
        <c:ser>
          <c:idx val="1"/>
          <c:order val="1"/>
          <c:tx>
            <c:strRef>
              <c:f>Sheet1!$C$1</c:f>
              <c:strCache>
                <c:ptCount val="1"/>
                <c:pt idx="0">
                  <c:v>Control</c:v>
                </c:pt>
              </c:strCache>
            </c:strRef>
          </c:tx>
          <c:spPr>
            <a:solidFill>
              <a:schemeClr val="accent2"/>
            </a:solidFill>
            <a:ln>
              <a:noFill/>
            </a:ln>
            <a:effectLst/>
          </c:spPr>
          <c:invertIfNegative val="0"/>
          <c:cat>
            <c:strRef>
              <c:f>Sheet1!$A$2:$A$9</c:f>
              <c:strCache>
                <c:ptCount val="8"/>
                <c:pt idx="0">
                  <c:v>NATALEE (5y IDFS)</c:v>
                </c:pt>
                <c:pt idx="1">
                  <c:v>NATALEE (4y IDFS)</c:v>
                </c:pt>
                <c:pt idx="2">
                  <c:v>NATALEE (3y IDFS)</c:v>
                </c:pt>
                <c:pt idx="3">
                  <c:v>MonarchE (7y IDFS)</c:v>
                </c:pt>
                <c:pt idx="4">
                  <c:v>MonarchE (4y IDFS)</c:v>
                </c:pt>
                <c:pt idx="5">
                  <c:v>MonarchE (2y IDFS)</c:v>
                </c:pt>
                <c:pt idx="6">
                  <c:v>ATAC (3y DFS)</c:v>
                </c:pt>
                <c:pt idx="7">
                  <c:v>lidERA (2.75y)</c:v>
                </c:pt>
              </c:strCache>
            </c:strRef>
          </c:cat>
          <c:val>
            <c:numRef>
              <c:f>Sheet1!$C$2:$C$9</c:f>
              <c:numCache>
                <c:formatCode>0.0%</c:formatCode>
                <c:ptCount val="8"/>
                <c:pt idx="0">
                  <c:v>0.81</c:v>
                </c:pt>
                <c:pt idx="1">
                  <c:v>0.83899999999999997</c:v>
                </c:pt>
                <c:pt idx="2">
                  <c:v>0.88</c:v>
                </c:pt>
                <c:pt idx="3">
                  <c:v>0.70899999999999996</c:v>
                </c:pt>
                <c:pt idx="4">
                  <c:v>0.79400000000000004</c:v>
                </c:pt>
                <c:pt idx="5">
                  <c:v>0.89900000000000002</c:v>
                </c:pt>
                <c:pt idx="6">
                  <c:v>0.874</c:v>
                </c:pt>
                <c:pt idx="7">
                  <c:v>0.90600000000000003</c:v>
                </c:pt>
              </c:numCache>
            </c:numRef>
          </c:val>
          <c:extLst>
            <c:ext xmlns:c16="http://schemas.microsoft.com/office/drawing/2014/chart" uri="{C3380CC4-5D6E-409C-BE32-E72D297353CC}">
              <c16:uniqueId val="{00000001-98F2-F342-ACFB-53DB9CDD595F}"/>
            </c:ext>
          </c:extLst>
        </c:ser>
        <c:dLbls>
          <c:showLegendKey val="0"/>
          <c:showVal val="0"/>
          <c:showCatName val="0"/>
          <c:showSerName val="0"/>
          <c:showPercent val="0"/>
          <c:showBubbleSize val="0"/>
        </c:dLbls>
        <c:gapWidth val="182"/>
        <c:axId val="358039616"/>
        <c:axId val="358041328"/>
      </c:barChart>
      <c:catAx>
        <c:axId val="358039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041328"/>
        <c:crosses val="autoZero"/>
        <c:auto val="1"/>
        <c:lblAlgn val="ctr"/>
        <c:lblOffset val="100"/>
        <c:noMultiLvlLbl val="0"/>
      </c:catAx>
      <c:valAx>
        <c:axId val="35804132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03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D448B-27D8-7B4B-9759-14166ACE73B8}"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3E295-3342-2441-9800-9D74A460705F}" type="slidenum">
              <a:rPr lang="en-US" smtClean="0"/>
              <a:t>‹#›</a:t>
            </a:fld>
            <a:endParaRPr lang="en-US"/>
          </a:p>
        </p:txBody>
      </p:sp>
    </p:spTree>
    <p:extLst>
      <p:ext uri="{BB962C8B-B14F-4D97-AF65-F5344CB8AC3E}">
        <p14:creationId xmlns:p14="http://schemas.microsoft.com/office/powerpoint/2010/main" val="136919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DF20B-A30B-2E4D-80DF-3C46341ED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72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1:notes"/>
          <p:cNvSpPr txBox="1">
            <a:spLocks noGrp="1"/>
          </p:cNvSpPr>
          <p:nvPr>
            <p:ph type="body" idx="1"/>
          </p:nvPr>
        </p:nvSpPr>
        <p:spPr>
          <a:xfrm>
            <a:off x="914400" y="2474913"/>
            <a:ext cx="7315200" cy="20256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11: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79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s-ES"/>
          </a:p>
        </p:txBody>
      </p:sp>
      <p:sp>
        <p:nvSpPr>
          <p:cNvPr id="3" name="Marcador de notas 2"/>
          <p:cNvSpPr>
            <a:spLocks noGrp="1"/>
          </p:cNvSpPr>
          <p:nvPr>
            <p:ph type="body" idx="1"/>
          </p:nvPr>
        </p:nvSpPr>
        <p:spPr>
          <a:xfrm>
            <a:off x="1028700" y="8801100"/>
            <a:ext cx="8229600" cy="7200900"/>
          </a:xfrm>
          <a:prstGeom prst="rect">
            <a:avLst/>
          </a:prstGeom>
        </p:spPr>
        <p:txBody>
          <a:bodyPr/>
          <a:lstStyle/>
          <a:p>
            <a:endParaRPr lang="es-ES"/>
          </a:p>
        </p:txBody>
      </p:sp>
    </p:spTree>
    <p:extLst>
      <p:ext uri="{BB962C8B-B14F-4D97-AF65-F5344CB8AC3E}">
        <p14:creationId xmlns:p14="http://schemas.microsoft.com/office/powerpoint/2010/main" val="325424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04B72-EFF5-BA13-9B87-AE81ED01E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D0CBC1-610C-712F-1410-58F64AA85E58}"/>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s-ES"/>
          </a:p>
        </p:txBody>
      </p:sp>
      <p:sp>
        <p:nvSpPr>
          <p:cNvPr id="3" name="Marcador de notas 2">
            <a:extLst>
              <a:ext uri="{FF2B5EF4-FFF2-40B4-BE49-F238E27FC236}">
                <a16:creationId xmlns:a16="http://schemas.microsoft.com/office/drawing/2014/main" id="{1F86AAF2-7B9E-8A9E-6793-168290DA1900}"/>
              </a:ext>
            </a:extLst>
          </p:cNvPr>
          <p:cNvSpPr>
            <a:spLocks noGrp="1"/>
          </p:cNvSpPr>
          <p:nvPr>
            <p:ph type="body" idx="1"/>
          </p:nvPr>
        </p:nvSpPr>
        <p:spPr>
          <a:xfrm>
            <a:off x="1028700" y="8801100"/>
            <a:ext cx="8229600" cy="7200900"/>
          </a:xfrm>
          <a:prstGeom prst="rect">
            <a:avLst/>
          </a:prstGeom>
        </p:spPr>
        <p:txBody>
          <a:bodyPr/>
          <a:lstStyle/>
          <a:p>
            <a:endParaRPr lang="es-ES"/>
          </a:p>
        </p:txBody>
      </p:sp>
    </p:spTree>
    <p:extLst>
      <p:ext uri="{BB962C8B-B14F-4D97-AF65-F5344CB8AC3E}">
        <p14:creationId xmlns:p14="http://schemas.microsoft.com/office/powerpoint/2010/main" val="37286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s-ES"/>
          </a:p>
        </p:txBody>
      </p:sp>
      <p:sp>
        <p:nvSpPr>
          <p:cNvPr id="3" name="Marcador de notas 2"/>
          <p:cNvSpPr>
            <a:spLocks noGrp="1"/>
          </p:cNvSpPr>
          <p:nvPr>
            <p:ph type="body" idx="1"/>
          </p:nvPr>
        </p:nvSpPr>
        <p:spPr>
          <a:xfrm>
            <a:off x="1028700" y="8801100"/>
            <a:ext cx="8229600" cy="7200900"/>
          </a:xfrm>
          <a:prstGeom prst="rect">
            <a:avLst/>
          </a:prstGeom>
        </p:spPr>
        <p:txBody>
          <a:bodyPr/>
          <a:lstStyle/>
          <a:p>
            <a:r>
              <a:rPr lang="es-ES" dirty="0" err="1"/>
              <a:t>Pharmacodynamic</a:t>
            </a:r>
            <a:r>
              <a:rPr lang="es-ES" dirty="0"/>
              <a:t> </a:t>
            </a:r>
            <a:r>
              <a:rPr lang="es-ES" dirty="0" err="1"/>
              <a:t>effect</a:t>
            </a:r>
            <a:endParaRPr lang="es-ES" dirty="0"/>
          </a:p>
        </p:txBody>
      </p:sp>
    </p:spTree>
    <p:extLst>
      <p:ext uri="{BB962C8B-B14F-4D97-AF65-F5344CB8AC3E}">
        <p14:creationId xmlns:p14="http://schemas.microsoft.com/office/powerpoint/2010/main" val="484455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 name="Google Shape;26;p1: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5: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C67A5B7C-5504-726D-A0B3-316AFEF4E732}"/>
            </a:ext>
          </a:extLst>
        </p:cNvPr>
        <p:cNvGrpSpPr/>
        <p:nvPr/>
      </p:nvGrpSpPr>
      <p:grpSpPr>
        <a:xfrm>
          <a:off x="0" y="0"/>
          <a:ext cx="0" cy="0"/>
          <a:chOff x="0" y="0"/>
          <a:chExt cx="0" cy="0"/>
        </a:xfrm>
      </p:grpSpPr>
      <p:sp>
        <p:nvSpPr>
          <p:cNvPr id="244" name="Google Shape;244;p10:notes">
            <a:extLst>
              <a:ext uri="{FF2B5EF4-FFF2-40B4-BE49-F238E27FC236}">
                <a16:creationId xmlns:a16="http://schemas.microsoft.com/office/drawing/2014/main" id="{AE9377F8-CCC6-FEE4-035B-D3E0AA155EF5}"/>
              </a:ext>
            </a:extLst>
          </p:cNvPr>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0:notes">
            <a:extLst>
              <a:ext uri="{FF2B5EF4-FFF2-40B4-BE49-F238E27FC236}">
                <a16:creationId xmlns:a16="http://schemas.microsoft.com/office/drawing/2014/main" id="{B08FCE60-A839-035A-30AF-4B4818C58F34}"/>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9553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3a3f876cfed_2_2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8" name="Google Shape;2618;g3a3f876cfed_2_2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Dr Mayer </a:t>
            </a:r>
          </a:p>
          <a:p>
            <a:pPr marL="0" lvl="0" indent="0" algn="l" rtl="0">
              <a:lnSpc>
                <a:spcPct val="100000"/>
              </a:lnSpc>
              <a:spcBef>
                <a:spcPts val="0"/>
              </a:spcBef>
              <a:spcAft>
                <a:spcPts val="0"/>
              </a:spcAft>
              <a:buSzPts val="1400"/>
              <a:buNone/>
            </a:pPr>
            <a:r>
              <a:rPr lang="en" dirty="0"/>
              <a:t>These three trials are evaluating differ</a:t>
            </a:r>
            <a:r>
              <a:rPr lang="en-US" dirty="0"/>
              <a:t>e</a:t>
            </a:r>
            <a:r>
              <a:rPr lang="en" dirty="0" err="1"/>
              <a:t>nt</a:t>
            </a:r>
            <a:r>
              <a:rPr lang="en" dirty="0"/>
              <a:t> types of agents, ET and CDK4/6, but reflect f</a:t>
            </a:r>
            <a:r>
              <a:rPr lang="en-US" dirty="0"/>
              <a:t>ai</a:t>
            </a:r>
            <a:r>
              <a:rPr lang="en" dirty="0"/>
              <a:t>rly modern definitions of risk, and increasingly may be what we are using in clinic to define risk. We can see that </a:t>
            </a:r>
            <a:r>
              <a:rPr lang="en" dirty="0" err="1"/>
              <a:t>LidERA</a:t>
            </a:r>
            <a:r>
              <a:rPr lang="en" dirty="0"/>
              <a:t> incorporates the broadest spectrum of patients, with every stage of breast cancer represented, and only the lowest risk disease excluded. </a:t>
            </a:r>
            <a:endParaRPr dirty="0"/>
          </a:p>
        </p:txBody>
      </p:sp>
      <p:sp>
        <p:nvSpPr>
          <p:cNvPr id="2619" name="Google Shape;2619;g3a3f876cfed_2_2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C82AE-FA1A-2AFA-E2C4-60CF15A3F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3E75E-36AF-88B2-0639-CDFE6253D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A5256-7807-5D08-24A7-4B922005D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652526-C27C-351C-8095-2E851DB1A1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6F4F1-729A-7946-88AE-EB46D10D97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3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FE122-84AD-435C-61A6-497DE9D11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1489F-60DD-FFEF-8BC5-2FB0A4A84C46}"/>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47017AEE-884E-74F1-C303-1376AED69C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2FFE07-27F8-0F12-17B9-6CB0215F7E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165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3A458-B2AB-14C3-EEE9-2E694736B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1E8F-8904-F630-B20A-DA5BF7059E6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41291CD-ABA4-7A8F-A746-09929A9177F8}"/>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0291CD9F-50F3-2CAF-F92E-B178EF0A34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229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7964B-C13C-59A0-102B-628A5B31D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96B0E-ED15-0ACE-C934-84105112710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06B7CFA-8B48-E8D2-040D-3BF7A06CBC91}"/>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ED26EA18-1969-E42D-8826-4AED4D7406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0967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65BF-05D9-7789-0D6B-3CDEC9D52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F0DC8-E85F-2ABE-1E22-F4BF08EB2E4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1226B3C-F7D5-28BF-0D3B-8B0294080BBF}"/>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B95B4463-32E4-8FF0-C05E-C56A49D173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253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F080-97C0-73FA-FD86-70FC97A6C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1A44E-0708-82A4-D11B-CA427E8AF34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24652B1-5261-CB6C-B4AB-0EBB8E5BAC28}"/>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91A176C3-9D9B-84E5-0C42-248CE5073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445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GB"/>
          </a:p>
        </p:txBody>
      </p:sp>
    </p:spTree>
    <p:extLst>
      <p:ext uri="{BB962C8B-B14F-4D97-AF65-F5344CB8AC3E}">
        <p14:creationId xmlns:p14="http://schemas.microsoft.com/office/powerpoint/2010/main" val="21865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914400" y="2474913"/>
            <a:ext cx="7315200" cy="20256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6: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0:notes"/>
          <p:cNvSpPr txBox="1">
            <a:spLocks noGrp="1"/>
          </p:cNvSpPr>
          <p:nvPr>
            <p:ph type="body" idx="1"/>
          </p:nvPr>
        </p:nvSpPr>
        <p:spPr>
          <a:xfrm>
            <a:off x="914400" y="2474913"/>
            <a:ext cx="7315200" cy="20256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10: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9.xml"/><Relationship Id="rId1" Type="http://schemas.openxmlformats.org/officeDocument/2006/relationships/tags" Target="../tags/tag8.xml"/><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0.xml"/><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18.sv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13.xml"/><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3.xml"/><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3.xml"/><Relationship Id="rId5" Type="http://schemas.openxmlformats.org/officeDocument/2006/relationships/image" Target="../media/image23.png"/><Relationship Id="rId4" Type="http://schemas.openxmlformats.org/officeDocument/2006/relationships/image" Target="../media/image28.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xml"/><Relationship Id="rId5" Type="http://schemas.openxmlformats.org/officeDocument/2006/relationships/image" Target="../media/image18.sv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xml"/><Relationship Id="rId5" Type="http://schemas.openxmlformats.org/officeDocument/2006/relationships/image" Target="../media/image18.sv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0.svg"/><Relationship Id="rId7"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0.svg"/><Relationship Id="rId7"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0.svg"/><Relationship Id="rId7"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3.xml"/><Relationship Id="rId5" Type="http://schemas.openxmlformats.org/officeDocument/2006/relationships/image" Target="../media/image18.sv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13.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38.png"/></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0.jpeg"/><Relationship Id="rId18" Type="http://schemas.openxmlformats.org/officeDocument/2006/relationships/image" Target="../media/image55.jpeg"/><Relationship Id="rId26" Type="http://schemas.openxmlformats.org/officeDocument/2006/relationships/image" Target="../media/image63.jpeg"/><Relationship Id="rId39" Type="http://schemas.openxmlformats.org/officeDocument/2006/relationships/image" Target="../media/image76.jpeg"/><Relationship Id="rId21" Type="http://schemas.openxmlformats.org/officeDocument/2006/relationships/image" Target="../media/image58.jpeg"/><Relationship Id="rId34" Type="http://schemas.openxmlformats.org/officeDocument/2006/relationships/image" Target="../media/image71.jpeg"/><Relationship Id="rId42" Type="http://schemas.openxmlformats.org/officeDocument/2006/relationships/image" Target="../media/image79.jpeg"/><Relationship Id="rId47" Type="http://schemas.openxmlformats.org/officeDocument/2006/relationships/image" Target="../media/image84.jpeg"/><Relationship Id="rId50" Type="http://schemas.openxmlformats.org/officeDocument/2006/relationships/image" Target="../media/image87.jpeg"/><Relationship Id="rId55" Type="http://schemas.openxmlformats.org/officeDocument/2006/relationships/image" Target="../media/image18.svg"/><Relationship Id="rId7" Type="http://schemas.openxmlformats.org/officeDocument/2006/relationships/image" Target="../media/image44.jpeg"/><Relationship Id="rId2" Type="http://schemas.openxmlformats.org/officeDocument/2006/relationships/image" Target="../media/image39.jpeg"/><Relationship Id="rId16" Type="http://schemas.openxmlformats.org/officeDocument/2006/relationships/image" Target="../media/image53.jpeg"/><Relationship Id="rId29" Type="http://schemas.openxmlformats.org/officeDocument/2006/relationships/image" Target="../media/image66.jpeg"/><Relationship Id="rId11" Type="http://schemas.openxmlformats.org/officeDocument/2006/relationships/image" Target="../media/image48.jpeg"/><Relationship Id="rId24" Type="http://schemas.openxmlformats.org/officeDocument/2006/relationships/image" Target="../media/image61.jpeg"/><Relationship Id="rId32" Type="http://schemas.openxmlformats.org/officeDocument/2006/relationships/image" Target="../media/image69.jpeg"/><Relationship Id="rId37" Type="http://schemas.openxmlformats.org/officeDocument/2006/relationships/image" Target="../media/image74.jpeg"/><Relationship Id="rId40" Type="http://schemas.openxmlformats.org/officeDocument/2006/relationships/image" Target="../media/image77.jpeg"/><Relationship Id="rId45" Type="http://schemas.openxmlformats.org/officeDocument/2006/relationships/image" Target="../media/image82.jpeg"/><Relationship Id="rId53" Type="http://schemas.openxmlformats.org/officeDocument/2006/relationships/image" Target="../media/image35.png"/><Relationship Id="rId5" Type="http://schemas.openxmlformats.org/officeDocument/2006/relationships/image" Target="../media/image42.jpeg"/><Relationship Id="rId10" Type="http://schemas.openxmlformats.org/officeDocument/2006/relationships/image" Target="../media/image47.jpeg"/><Relationship Id="rId19" Type="http://schemas.openxmlformats.org/officeDocument/2006/relationships/image" Target="../media/image56.jpeg"/><Relationship Id="rId31" Type="http://schemas.openxmlformats.org/officeDocument/2006/relationships/image" Target="../media/image68.jpeg"/><Relationship Id="rId44" Type="http://schemas.openxmlformats.org/officeDocument/2006/relationships/image" Target="../media/image81.jpeg"/><Relationship Id="rId52" Type="http://schemas.openxmlformats.org/officeDocument/2006/relationships/image" Target="../media/image89.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 Id="rId22" Type="http://schemas.openxmlformats.org/officeDocument/2006/relationships/image" Target="../media/image59.jpeg"/><Relationship Id="rId27" Type="http://schemas.openxmlformats.org/officeDocument/2006/relationships/image" Target="../media/image64.jpeg"/><Relationship Id="rId30" Type="http://schemas.openxmlformats.org/officeDocument/2006/relationships/image" Target="../media/image67.jpeg"/><Relationship Id="rId35" Type="http://schemas.openxmlformats.org/officeDocument/2006/relationships/image" Target="../media/image72.jpeg"/><Relationship Id="rId43" Type="http://schemas.openxmlformats.org/officeDocument/2006/relationships/image" Target="../media/image80.jpeg"/><Relationship Id="rId48" Type="http://schemas.openxmlformats.org/officeDocument/2006/relationships/image" Target="../media/image85.jpeg"/><Relationship Id="rId8" Type="http://schemas.openxmlformats.org/officeDocument/2006/relationships/image" Target="../media/image45.jpeg"/><Relationship Id="rId51" Type="http://schemas.openxmlformats.org/officeDocument/2006/relationships/image" Target="../media/image88.jpeg"/><Relationship Id="rId3" Type="http://schemas.openxmlformats.org/officeDocument/2006/relationships/image" Target="../media/image40.jpeg"/><Relationship Id="rId12" Type="http://schemas.openxmlformats.org/officeDocument/2006/relationships/image" Target="../media/image49.jpeg"/><Relationship Id="rId17" Type="http://schemas.openxmlformats.org/officeDocument/2006/relationships/image" Target="../media/image54.jpeg"/><Relationship Id="rId25" Type="http://schemas.openxmlformats.org/officeDocument/2006/relationships/image" Target="../media/image62.jpeg"/><Relationship Id="rId33" Type="http://schemas.openxmlformats.org/officeDocument/2006/relationships/image" Target="../media/image70.jpeg"/><Relationship Id="rId38" Type="http://schemas.openxmlformats.org/officeDocument/2006/relationships/image" Target="../media/image75.jpeg"/><Relationship Id="rId46" Type="http://schemas.openxmlformats.org/officeDocument/2006/relationships/image" Target="../media/image83.jpeg"/><Relationship Id="rId20" Type="http://schemas.openxmlformats.org/officeDocument/2006/relationships/image" Target="../media/image57.jpeg"/><Relationship Id="rId41" Type="http://schemas.openxmlformats.org/officeDocument/2006/relationships/image" Target="../media/image78.jpeg"/><Relationship Id="rId54" Type="http://schemas.openxmlformats.org/officeDocument/2006/relationships/image" Target="../media/image14.png"/><Relationship Id="rId1" Type="http://schemas.openxmlformats.org/officeDocument/2006/relationships/slideMaster" Target="../slideMasters/slideMaster13.xml"/><Relationship Id="rId6" Type="http://schemas.openxmlformats.org/officeDocument/2006/relationships/image" Target="../media/image43.jpeg"/><Relationship Id="rId15" Type="http://schemas.openxmlformats.org/officeDocument/2006/relationships/image" Target="../media/image52.jpeg"/><Relationship Id="rId23" Type="http://schemas.openxmlformats.org/officeDocument/2006/relationships/image" Target="../media/image60.jpeg"/><Relationship Id="rId28" Type="http://schemas.openxmlformats.org/officeDocument/2006/relationships/image" Target="../media/image65.jpeg"/><Relationship Id="rId36" Type="http://schemas.openxmlformats.org/officeDocument/2006/relationships/image" Target="../media/image73.jpeg"/><Relationship Id="rId49" Type="http://schemas.openxmlformats.org/officeDocument/2006/relationships/image" Target="../media/image86.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13.xml"/><Relationship Id="rId5" Type="http://schemas.openxmlformats.org/officeDocument/2006/relationships/image" Target="../media/image93.png"/><Relationship Id="rId4" Type="http://schemas.openxmlformats.org/officeDocument/2006/relationships/image" Target="../media/image92.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7AEC-0388-D80E-2B6A-FB552ECA2D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DE8D51-5820-FC19-EBC2-F387CC70C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DCA96-6201-E09D-494A-CDABD5633C47}"/>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D6F9D643-2BC3-838C-3FB8-AA20B68C4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47D30-4A2E-E5C5-16CF-ECA62E88A870}"/>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346787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93FF-2902-C9A2-A347-32DC67BB1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E806AC-7B86-29B4-9D97-4A99FBBE4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996AD-1279-2A3C-3C81-82C47DFA6570}"/>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158AEB51-A956-ADE6-9C3D-3FEA99F81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4E2E0-D4B4-0B6E-BD71-E9F63E0A24DD}"/>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364935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088C0B-0C4D-9470-8965-4901C25B4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B1F65E-A7C5-851A-5D20-9216A411A8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54B3C-361C-2546-C713-A943FE2292DF}"/>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7CC1CE7F-A4A2-F09D-7039-D1EE769C5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4785A-4B0D-31C2-4E8B-3113D4E16214}"/>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1255224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B2031F0-43B4-7266-00D1-F5440D98845A}"/>
              </a:ext>
            </a:extLst>
          </p:cNvPr>
          <p:cNvSpPr>
            <a:spLocks noGrp="1"/>
          </p:cNvSpPr>
          <p:nvPr>
            <p:ph type="ctrTitle" hasCustomPrompt="1"/>
          </p:nvPr>
        </p:nvSpPr>
        <p:spPr>
          <a:xfrm>
            <a:off x="838200" y="155578"/>
            <a:ext cx="10820400" cy="658870"/>
          </a:xfrm>
          <a:prstGeom prst="rect">
            <a:avLst/>
          </a:prstGeom>
        </p:spPr>
        <p:txBody>
          <a:bodyPr anchor="b">
            <a:normAutofit/>
          </a:bodyPr>
          <a:lstStyle>
            <a:lvl1pPr algn="l">
              <a:defRPr sz="3200" b="1">
                <a:solidFill>
                  <a:srgbClr val="00416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73683B66-48E5-401A-4E94-D01FEA88AD0F}"/>
              </a:ext>
            </a:extLst>
          </p:cNvPr>
          <p:cNvSpPr>
            <a:spLocks noGrp="1"/>
          </p:cNvSpPr>
          <p:nvPr>
            <p:ph type="subTitle" idx="1"/>
          </p:nvPr>
        </p:nvSpPr>
        <p:spPr>
          <a:xfrm>
            <a:off x="838200" y="1181100"/>
            <a:ext cx="9144000" cy="1655762"/>
          </a:xfrm>
          <a:prstGeom prst="rect">
            <a:avLst/>
          </a:prstGeom>
        </p:spPr>
        <p:txBody>
          <a:bodyPr/>
          <a:lstStyle>
            <a:lvl1pPr marL="0" indent="0" algn="l">
              <a:buNone/>
              <a:defRPr sz="2400">
                <a:solidFill>
                  <a:srgbClr val="0064A0"/>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A67AA010-142A-3178-E205-8A5774F8C935}"/>
              </a:ext>
            </a:extLst>
          </p:cNvPr>
          <p:cNvSpPr/>
          <p:nvPr userDrawn="1"/>
        </p:nvSpPr>
        <p:spPr>
          <a:xfrm>
            <a:off x="342900" y="266700"/>
            <a:ext cx="343570" cy="547748"/>
          </a:xfrm>
          <a:prstGeom prst="rect">
            <a:avLst/>
          </a:prstGeom>
          <a:solidFill>
            <a:srgbClr val="006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88926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66DCB-A93E-4475-5B51-3BBF615DF7EE}"/>
              </a:ext>
            </a:extLst>
          </p:cNvPr>
          <p:cNvSpPr txBox="1"/>
          <p:nvPr userDrawn="1"/>
        </p:nvSpPr>
        <p:spPr>
          <a:xfrm>
            <a:off x="762000" y="876300"/>
            <a:ext cx="10858500" cy="5181600"/>
          </a:xfrm>
          <a:prstGeom prst="rect">
            <a:avLst/>
          </a:prstGeom>
          <a:solidFill>
            <a:srgbClr val="CDE9F4">
              <a:alpha val="50000"/>
            </a:srgbClr>
          </a:solidFill>
        </p:spPr>
        <p:txBody>
          <a:bodyPr wrap="squar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54"/>
              </a:solidFill>
              <a:effectLst/>
              <a:uLnTx/>
              <a:uFillTx/>
              <a:latin typeface="Arial" panose="020B0604020202020204"/>
              <a:ea typeface="+mn-ea"/>
              <a:cs typeface="Calibri" panose="020F0502020204030204"/>
            </a:endParaRPr>
          </a:p>
        </p:txBody>
      </p:sp>
      <p:sp>
        <p:nvSpPr>
          <p:cNvPr id="13" name="Title 1">
            <a:extLst>
              <a:ext uri="{FF2B5EF4-FFF2-40B4-BE49-F238E27FC236}">
                <a16:creationId xmlns:a16="http://schemas.microsoft.com/office/drawing/2014/main" id="{3B2031F0-43B4-7266-00D1-F5440D98845A}"/>
              </a:ext>
            </a:extLst>
          </p:cNvPr>
          <p:cNvSpPr>
            <a:spLocks noGrp="1"/>
          </p:cNvSpPr>
          <p:nvPr>
            <p:ph type="ctrTitle" hasCustomPrompt="1"/>
          </p:nvPr>
        </p:nvSpPr>
        <p:spPr>
          <a:xfrm>
            <a:off x="838200" y="155578"/>
            <a:ext cx="10820400" cy="658870"/>
          </a:xfrm>
          <a:prstGeom prst="rect">
            <a:avLst/>
          </a:prstGeom>
        </p:spPr>
        <p:txBody>
          <a:bodyPr anchor="b">
            <a:normAutofit/>
          </a:bodyPr>
          <a:lstStyle>
            <a:lvl1pPr algn="l">
              <a:defRPr sz="3200" b="1">
                <a:solidFill>
                  <a:srgbClr val="00416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73683B66-48E5-401A-4E94-D01FEA88AD0F}"/>
              </a:ext>
            </a:extLst>
          </p:cNvPr>
          <p:cNvSpPr>
            <a:spLocks noGrp="1"/>
          </p:cNvSpPr>
          <p:nvPr>
            <p:ph type="subTitle" idx="1"/>
          </p:nvPr>
        </p:nvSpPr>
        <p:spPr>
          <a:xfrm>
            <a:off x="838200" y="1181100"/>
            <a:ext cx="9144000" cy="1655762"/>
          </a:xfrm>
          <a:prstGeom prst="rect">
            <a:avLst/>
          </a:prstGeom>
        </p:spPr>
        <p:txBody>
          <a:bodyPr/>
          <a:lstStyle>
            <a:lvl1pPr marL="0" indent="0" algn="l">
              <a:buNone/>
              <a:defRPr sz="2400">
                <a:solidFill>
                  <a:srgbClr val="0064A0"/>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A67AA010-142A-3178-E205-8A5774F8C935}"/>
              </a:ext>
            </a:extLst>
          </p:cNvPr>
          <p:cNvSpPr/>
          <p:nvPr userDrawn="1"/>
        </p:nvSpPr>
        <p:spPr>
          <a:xfrm>
            <a:off x="342900" y="266700"/>
            <a:ext cx="343570" cy="547748"/>
          </a:xfrm>
          <a:prstGeom prst="rect">
            <a:avLst/>
          </a:prstGeom>
          <a:solidFill>
            <a:srgbClr val="006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404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9" y="2017975"/>
            <a:ext cx="10025063" cy="4004495"/>
          </a:xfrm>
          <a:prstGeom prst="rect">
            <a:avLst/>
          </a:prstGeom>
        </p:spPr>
        <p:txBody>
          <a:bodyPr anchor="t">
            <a:normAutofit/>
          </a:bodyPr>
          <a:lstStyle>
            <a:lvl1pPr marL="381019" marR="0" indent="-381019" algn="l" defTabSz="914423"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9"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323941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B2031F0-43B4-7266-00D1-F5440D98845A}"/>
              </a:ext>
            </a:extLst>
          </p:cNvPr>
          <p:cNvSpPr>
            <a:spLocks noGrp="1"/>
          </p:cNvSpPr>
          <p:nvPr>
            <p:ph type="ctrTitle" hasCustomPrompt="1"/>
          </p:nvPr>
        </p:nvSpPr>
        <p:spPr>
          <a:xfrm>
            <a:off x="838200" y="155578"/>
            <a:ext cx="10820400" cy="658870"/>
          </a:xfrm>
          <a:prstGeom prst="rect">
            <a:avLst/>
          </a:prstGeom>
        </p:spPr>
        <p:txBody>
          <a:bodyPr anchor="b">
            <a:normAutofit/>
          </a:bodyPr>
          <a:lstStyle>
            <a:lvl1pPr algn="l">
              <a:defRPr sz="3200" b="1">
                <a:solidFill>
                  <a:srgbClr val="00416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73683B66-48E5-401A-4E94-D01FEA88AD0F}"/>
              </a:ext>
            </a:extLst>
          </p:cNvPr>
          <p:cNvSpPr>
            <a:spLocks noGrp="1"/>
          </p:cNvSpPr>
          <p:nvPr>
            <p:ph type="subTitle" idx="1"/>
          </p:nvPr>
        </p:nvSpPr>
        <p:spPr>
          <a:xfrm>
            <a:off x="838200" y="1181100"/>
            <a:ext cx="9144000" cy="1655762"/>
          </a:xfrm>
          <a:prstGeom prst="rect">
            <a:avLst/>
          </a:prstGeom>
        </p:spPr>
        <p:txBody>
          <a:bodyPr/>
          <a:lstStyle>
            <a:lvl1pPr marL="0" indent="0" algn="l">
              <a:buNone/>
              <a:defRPr sz="2400">
                <a:solidFill>
                  <a:srgbClr val="0064A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A67AA010-142A-3178-E205-8A5774F8C935}"/>
              </a:ext>
            </a:extLst>
          </p:cNvPr>
          <p:cNvSpPr/>
          <p:nvPr userDrawn="1"/>
        </p:nvSpPr>
        <p:spPr>
          <a:xfrm>
            <a:off x="342900" y="266700"/>
            <a:ext cx="343570" cy="547748"/>
          </a:xfrm>
          <a:prstGeom prst="rect">
            <a:avLst/>
          </a:prstGeom>
          <a:solidFill>
            <a:srgbClr val="006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446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66DCB-A93E-4475-5B51-3BBF615DF7EE}"/>
              </a:ext>
            </a:extLst>
          </p:cNvPr>
          <p:cNvSpPr txBox="1"/>
          <p:nvPr userDrawn="1"/>
        </p:nvSpPr>
        <p:spPr>
          <a:xfrm>
            <a:off x="762000" y="876300"/>
            <a:ext cx="10858500" cy="5181600"/>
          </a:xfrm>
          <a:prstGeom prst="rect">
            <a:avLst/>
          </a:prstGeom>
          <a:solidFill>
            <a:srgbClr val="CDE9F4">
              <a:alpha val="50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54"/>
              </a:solidFill>
              <a:effectLst/>
              <a:uLnTx/>
              <a:uFillTx/>
              <a:latin typeface="Arial" panose="020B0604020202020204"/>
              <a:ea typeface="+mn-ea"/>
              <a:cs typeface="Calibri" panose="020F0502020204030204"/>
            </a:endParaRPr>
          </a:p>
        </p:txBody>
      </p:sp>
      <p:sp>
        <p:nvSpPr>
          <p:cNvPr id="13" name="Title 1">
            <a:extLst>
              <a:ext uri="{FF2B5EF4-FFF2-40B4-BE49-F238E27FC236}">
                <a16:creationId xmlns:a16="http://schemas.microsoft.com/office/drawing/2014/main" id="{3B2031F0-43B4-7266-00D1-F5440D98845A}"/>
              </a:ext>
            </a:extLst>
          </p:cNvPr>
          <p:cNvSpPr>
            <a:spLocks noGrp="1"/>
          </p:cNvSpPr>
          <p:nvPr>
            <p:ph type="ctrTitle" hasCustomPrompt="1"/>
          </p:nvPr>
        </p:nvSpPr>
        <p:spPr>
          <a:xfrm>
            <a:off x="838200" y="155578"/>
            <a:ext cx="10820400" cy="658870"/>
          </a:xfrm>
          <a:prstGeom prst="rect">
            <a:avLst/>
          </a:prstGeom>
        </p:spPr>
        <p:txBody>
          <a:bodyPr anchor="b">
            <a:normAutofit/>
          </a:bodyPr>
          <a:lstStyle>
            <a:lvl1pPr algn="l">
              <a:defRPr sz="3200" b="1">
                <a:solidFill>
                  <a:srgbClr val="00416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73683B66-48E5-401A-4E94-D01FEA88AD0F}"/>
              </a:ext>
            </a:extLst>
          </p:cNvPr>
          <p:cNvSpPr>
            <a:spLocks noGrp="1"/>
          </p:cNvSpPr>
          <p:nvPr>
            <p:ph type="subTitle" idx="1"/>
          </p:nvPr>
        </p:nvSpPr>
        <p:spPr>
          <a:xfrm>
            <a:off x="838200" y="1181100"/>
            <a:ext cx="9144000" cy="1655762"/>
          </a:xfrm>
          <a:prstGeom prst="rect">
            <a:avLst/>
          </a:prstGeom>
        </p:spPr>
        <p:txBody>
          <a:bodyPr/>
          <a:lstStyle>
            <a:lvl1pPr marL="0" indent="0" algn="l">
              <a:buNone/>
              <a:defRPr sz="2400">
                <a:solidFill>
                  <a:srgbClr val="0064A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A67AA010-142A-3178-E205-8A5774F8C935}"/>
              </a:ext>
            </a:extLst>
          </p:cNvPr>
          <p:cNvSpPr/>
          <p:nvPr userDrawn="1"/>
        </p:nvSpPr>
        <p:spPr>
          <a:xfrm>
            <a:off x="342900" y="266700"/>
            <a:ext cx="343570" cy="547748"/>
          </a:xfrm>
          <a:prstGeom prst="rect">
            <a:avLst/>
          </a:prstGeom>
          <a:solidFill>
            <a:srgbClr val="006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604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4"/>
            <a:ext cx="10025063" cy="4004495"/>
          </a:xfrm>
          <a:prstGeom prst="rect">
            <a:avLst/>
          </a:prstGeom>
        </p:spPr>
        <p:txBody>
          <a:bodyPr anchor="t">
            <a:normAutofit/>
          </a:bodyPr>
          <a:lstStyle>
            <a:lvl1pPr marL="761981" marR="0" indent="-761981" algn="l" defTabSz="914377"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633550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1" y="0"/>
            <a:ext cx="12191999" cy="6807199"/>
          </a:xfrm>
          <a:prstGeom prst="rect">
            <a:avLst/>
          </a:prstGeom>
          <a:noFill/>
          <a:ln>
            <a:noFill/>
          </a:ln>
        </p:spPr>
      </p:pic>
      <p:sp>
        <p:nvSpPr>
          <p:cNvPr id="20" name="Google Shape;20;p2"/>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22" name="Google Shape;22;p2"/>
          <p:cNvSpPr txBox="1"/>
          <p:nvPr userDrawn="1"/>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t>
            </a:r>
            <a:r>
              <a:rPr lang="en-US" sz="933" b="0" i="0" dirty="0" err="1">
                <a:solidFill>
                  <a:srgbClr val="014461"/>
                </a:solidFill>
                <a:latin typeface="Arial"/>
                <a:ea typeface="Arial"/>
                <a:cs typeface="Arial"/>
                <a:sym typeface="Arial"/>
              </a:rPr>
              <a:t>hrugo@coh.org</a:t>
            </a:r>
            <a:r>
              <a:rPr lang="en-US" sz="933" b="0" i="0" dirty="0">
                <a:solidFill>
                  <a:srgbClr val="014461"/>
                </a:solidFill>
                <a:latin typeface="Arial"/>
                <a:ea typeface="Arial"/>
                <a:cs typeface="Arial"/>
                <a:sym typeface="Arial"/>
              </a:rPr>
              <a:t> for permission to reprint and/or distribute.</a:t>
            </a:r>
            <a:endParaRPr sz="2400" dirty="0"/>
          </a:p>
        </p:txBody>
      </p:sp>
    </p:spTree>
    <p:extLst>
      <p:ext uri="{BB962C8B-B14F-4D97-AF65-F5344CB8AC3E}">
        <p14:creationId xmlns:p14="http://schemas.microsoft.com/office/powerpoint/2010/main" val="2925887745"/>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12165" y="685801"/>
            <a:ext cx="9643035" cy="478764"/>
          </a:xfrm>
          <a:prstGeom prst="rect">
            <a:avLst/>
          </a:prstGeom>
          <a:noFill/>
          <a:ln>
            <a:noFill/>
          </a:ln>
        </p:spPr>
        <p:txBody>
          <a:bodyPr spcFirstLastPara="1" wrap="square" lIns="0" tIns="0" rIns="0" bIns="0" anchor="b" anchorCtr="0">
            <a:spAutoFit/>
          </a:bodyPr>
          <a:lstStyle>
            <a:lvl1pPr lvl="0" algn="l">
              <a:lnSpc>
                <a:spcPts val="3733"/>
              </a:lnSpc>
              <a:spcBef>
                <a:spcPts val="0"/>
              </a:spcBef>
              <a:spcAft>
                <a:spcPts val="0"/>
              </a:spcAft>
              <a:buSzPts val="1400"/>
              <a:buNone/>
              <a:defRPr sz="3733" b="1" i="0">
                <a:solidFill>
                  <a:srgbClr val="01446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lvl="0" indent="-423323" algn="l">
              <a:spcBef>
                <a:spcPts val="0"/>
              </a:spcBef>
              <a:spcAft>
                <a:spcPts val="0"/>
              </a:spcAft>
              <a:buClr>
                <a:schemeClr val="dk1"/>
              </a:buClr>
              <a:buSzPts val="1400"/>
              <a:buFont typeface="Arial"/>
              <a:buChar char="•"/>
              <a:defRPr sz="1867" b="0" i="0">
                <a:solidFill>
                  <a:schemeClr val="dk1"/>
                </a:solidFill>
                <a:latin typeface="Arial"/>
                <a:ea typeface="Arial"/>
                <a:cs typeface="Arial"/>
                <a:sym typeface="Arial"/>
              </a:defRPr>
            </a:lvl1pPr>
            <a:lvl2pPr marL="1219170" lvl="1" indent="-304792" algn="l">
              <a:spcBef>
                <a:spcPts val="80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
        <p:nvSpPr>
          <p:cNvPr id="27" name="Google Shape;27;p3"/>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4786964"/>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6D5F-7CA4-D164-1E0E-4A5C26A0F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CA073-6561-B186-CAE8-2A1C25981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CB82F-A02F-8DC7-2033-B45A69889274}"/>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C904D360-F847-ACE3-54FB-2286A97F3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DCC91E-A09D-7316-9689-4B1FA7A1B81F}"/>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2979034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72ED5895-1BA6-C982-F94D-52DB76B073BC}"/>
              </a:ext>
            </a:extLst>
          </p:cNvPr>
          <p:cNvSpPr/>
          <p:nvPr userDrawn="1"/>
        </p:nvSpPr>
        <p:spPr>
          <a:xfrm>
            <a:off x="11826240" y="6619240"/>
            <a:ext cx="365760" cy="23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lnSpc>
                <a:spcPct val="90000"/>
              </a:lnSpc>
              <a:spcAft>
                <a:spcPts val="600"/>
              </a:spcAft>
            </a:pPr>
            <a:endParaRPr lang="en-GB" err="1"/>
          </a:p>
        </p:txBody>
      </p:sp>
    </p:spTree>
    <p:extLst>
      <p:ext uri="{BB962C8B-B14F-4D97-AF65-F5344CB8AC3E}">
        <p14:creationId xmlns:p14="http://schemas.microsoft.com/office/powerpoint/2010/main" val="262292401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15:guide id="1" orient="horz" pos="1620">
          <p15:clr>
            <a:srgbClr val="FBAE40"/>
          </p15:clr>
        </p15:guide>
        <p15:guide id="2" pos="288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2"/>
            <a:ext cx="12192000" cy="1327093"/>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3"/>
            <a:ext cx="11188700" cy="4525963"/>
          </a:xfrm>
          <a:prstGeom prst="rect">
            <a:avLst/>
          </a:prstGeom>
        </p:spPr>
        <p:txBody>
          <a:bodyPr/>
          <a:lstStyle>
            <a:lvl1pPr marL="342900" indent="-342900">
              <a:lnSpc>
                <a:spcPct val="90000"/>
              </a:lnSpc>
              <a:spcBef>
                <a:spcPts val="900"/>
              </a:spcBef>
              <a:buClr>
                <a:srgbClr val="4DAF46"/>
              </a:buClr>
              <a:buFont typeface="Wingdings" pitchFamily="2" charset="2"/>
              <a:buChar char="§"/>
              <a:defRPr sz="2932">
                <a:latin typeface="Arial" panose="020B0604020202020204" pitchFamily="34" charset="0"/>
                <a:cs typeface="Arial" panose="020B0604020202020204" pitchFamily="34" charset="0"/>
              </a:defRPr>
            </a:lvl1pPr>
            <a:lvl2pPr marL="914400" indent="-379413">
              <a:lnSpc>
                <a:spcPct val="90000"/>
              </a:lnSpc>
              <a:spcBef>
                <a:spcPts val="6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546225" indent="-455613">
              <a:lnSpc>
                <a:spcPct val="90000"/>
              </a:lnSpc>
              <a:spcBef>
                <a:spcPts val="3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003425" indent="-303213">
              <a:lnSpc>
                <a:spcPct val="90000"/>
              </a:lnSpc>
              <a:spcBef>
                <a:spcPts val="3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514600" indent="-303213">
              <a:lnSpc>
                <a:spcPct val="90000"/>
              </a:lnSpc>
              <a:spcBef>
                <a:spcPts val="3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1" y="55312"/>
            <a:ext cx="9385861" cy="949648"/>
          </a:xfrm>
          <a:prstGeom prst="rect">
            <a:avLst/>
          </a:prstGeom>
        </p:spPr>
        <p:txBody>
          <a:bodyPr anchor="b"/>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BF8DA2B3-50DD-0AF5-D69B-1C4A85090452}"/>
              </a:ext>
            </a:extLst>
          </p:cNvPr>
          <p:cNvSpPr>
            <a:spLocks noGrp="1"/>
          </p:cNvSpPr>
          <p:nvPr>
            <p:ph type="body" sz="quarter" idx="10"/>
          </p:nvPr>
        </p:nvSpPr>
        <p:spPr>
          <a:xfrm>
            <a:off x="508000" y="6107494"/>
            <a:ext cx="11188700" cy="635000"/>
          </a:xfrm>
          <a:prstGeom prst="rect">
            <a:avLst/>
          </a:prstGeom>
        </p:spPr>
        <p:txBody>
          <a:bodyPr anchor="b" anchorCtr="0"/>
          <a:lstStyle>
            <a:lvl1pPr marL="0" indent="0">
              <a:lnSpc>
                <a:spcPct val="90000"/>
              </a:lnSpc>
              <a:spcBef>
                <a:spcPts val="0"/>
              </a:spcBef>
              <a:buNone/>
              <a:defRPr sz="800">
                <a:solidFill>
                  <a:schemeClr val="tx1"/>
                </a:solidFill>
              </a:defRPr>
            </a:lvl1pPr>
            <a:lvl2pPr>
              <a:buNone/>
              <a:defRPr sz="800"/>
            </a:lvl2pPr>
            <a:lvl3pPr>
              <a:buNone/>
              <a:defRPr sz="800"/>
            </a:lvl3pPr>
            <a:lvl4pPr>
              <a:buNone/>
              <a:defRPr sz="800"/>
            </a:lvl4pPr>
            <a:lvl5pPr>
              <a:buNone/>
              <a:defRPr sz="800"/>
            </a:lvl5pPr>
          </a:lstStyle>
          <a:p>
            <a:pPr lvl="0"/>
            <a:r>
              <a:rPr lang="en-US"/>
              <a:t>Click to edit Master text styles</a:t>
            </a:r>
          </a:p>
        </p:txBody>
      </p:sp>
    </p:spTree>
    <p:extLst>
      <p:ext uri="{BB962C8B-B14F-4D97-AF65-F5344CB8AC3E}">
        <p14:creationId xmlns:p14="http://schemas.microsoft.com/office/powerpoint/2010/main" val="194777809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extLst>
    <p:ext uri="{DCECCB84-F9BA-43D5-87BE-67443E8EF086}">
      <p15:sldGuideLst xmlns:p15="http://schemas.microsoft.com/office/powerpoint/2012/main">
        <p15:guide id="1" orient="horz" pos="1620">
          <p15:clr>
            <a:srgbClr val="FBAE40"/>
          </p15:clr>
        </p15:guide>
        <p15:guide id="2" pos="2881">
          <p15:clr>
            <a:srgbClr val="FBAE40"/>
          </p15:clr>
        </p15:guide>
        <p15:guide id="3" pos="312">
          <p15:clr>
            <a:srgbClr val="FBAE40"/>
          </p15:clr>
        </p15:guide>
        <p15:guide id="4" pos="7368">
          <p15:clr>
            <a:srgbClr val="FBAE40"/>
          </p15:clr>
        </p15:guide>
        <p15:guide id="5" orient="horz" pos="42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F4EFA7-821C-6605-1FCD-4129188D3451}"/>
              </a:ext>
            </a:extLst>
          </p:cNvPr>
          <p:cNvSpPr/>
          <p:nvPr userDrawn="1"/>
        </p:nvSpPr>
        <p:spPr>
          <a:xfrm>
            <a:off x="1" y="0"/>
            <a:ext cx="12192000" cy="6858000"/>
          </a:xfrm>
          <a:prstGeom prst="rect">
            <a:avLst/>
          </a:prstGeom>
          <a:solidFill>
            <a:srgbClr val="F0E0EA"/>
          </a:solidFill>
          <a:ln>
            <a:solidFill>
              <a:srgbClr val="F0E0EA"/>
            </a:solidFill>
          </a:ln>
        </p:spPr>
        <p:style>
          <a:lnRef idx="0">
            <a:scrgbClr r="0" g="0" b="0"/>
          </a:lnRef>
          <a:fillRef idx="0">
            <a:scrgbClr r="0" g="0" b="0"/>
          </a:fillRef>
          <a:effectRef idx="0">
            <a:scrgbClr r="0" g="0" b="0"/>
          </a:effectRef>
          <a:fontRef idx="minor">
            <a:schemeClr val="lt1"/>
          </a:fontRef>
        </p:style>
        <p:txBody>
          <a:bodyPr rtlCol="0" anchor="ctr">
            <a:normAutofit/>
          </a:bodyPr>
          <a:lstStyle/>
          <a:p>
            <a:pPr algn="ctr">
              <a:spcAft>
                <a:spcPts val="601"/>
              </a:spcAft>
            </a:pPr>
            <a:endParaRPr lang="en-US" sz="1800"/>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9" y="404815"/>
            <a:ext cx="11376024" cy="1007427"/>
          </a:xfrm>
          <a:solidFill>
            <a:schemeClr val="accent1"/>
          </a:solidFill>
        </p:spPr>
        <p:txBody>
          <a:bodyPr>
            <a:normAutofit/>
          </a:bodyPr>
          <a:lstStyle>
            <a:lvl1pPr>
              <a:defRPr sz="3199">
                <a:solidFill>
                  <a:schemeClr val="bg1"/>
                </a:solidFill>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9" y="1567815"/>
            <a:ext cx="11376024" cy="41320974"/>
          </a:xfrm>
          <a:solidFill>
            <a:srgbClr val="F0E0EA"/>
          </a:solidFill>
        </p:spPr>
        <p:txBody>
          <a:bodyPr>
            <a:spAutoFit/>
          </a:bodyPr>
          <a:lstStyle>
            <a:lvl1pPr>
              <a:defRPr/>
            </a:lvl1pPr>
            <a:lvl2pPr marL="575933" indent="-287966">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8"/>
            <a:ext cx="6958012" cy="657225"/>
          </a:xfrm>
        </p:spPr>
        <p:txBody>
          <a:bodyPr anchor="b" anchorCtr="0">
            <a:noAutofit/>
          </a:bodyPr>
          <a:lstStyle>
            <a:lvl1pPr>
              <a:spcAft>
                <a:spcPts val="300"/>
              </a:spcAft>
              <a:buNone/>
              <a:defRPr sz="799"/>
            </a:lvl1pPr>
          </a:lstStyle>
          <a:p>
            <a:pPr lvl="0"/>
            <a:r>
              <a:rPr lang="en-US"/>
              <a:t>Footnotes</a:t>
            </a:r>
          </a:p>
        </p:txBody>
      </p:sp>
    </p:spTree>
    <p:custDataLst>
      <p:tags r:id="rId1"/>
    </p:custDataLst>
    <p:extLst>
      <p:ext uri="{BB962C8B-B14F-4D97-AF65-F5344CB8AC3E}">
        <p14:creationId xmlns:p14="http://schemas.microsoft.com/office/powerpoint/2010/main" val="18700493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9">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1">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1" y="0"/>
            <a:ext cx="12191999" cy="6807199"/>
          </a:xfrm>
          <a:prstGeom prst="rect">
            <a:avLst/>
          </a:prstGeom>
          <a:noFill/>
          <a:ln>
            <a:noFill/>
          </a:ln>
        </p:spPr>
      </p:pic>
      <p:sp>
        <p:nvSpPr>
          <p:cNvPr id="17" name="Google Shape;17;p20"/>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73121457"/>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3733" b="1" i="0" u="none" strike="noStrike" cap="none">
                <a:solidFill>
                  <a:srgbClr val="01446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 name="Google Shape;21;p21"/>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marR="0" lvl="0" indent="-423323" algn="l" rtl="0">
              <a:lnSpc>
                <a:spcPct val="100000"/>
              </a:lnSpc>
              <a:spcBef>
                <a:spcPts val="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304792" algn="l" rtl="0">
              <a:lnSpc>
                <a:spcPct val="100000"/>
              </a:lnSpc>
              <a:spcBef>
                <a:spcPts val="8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 name="Google Shape;22;p21"/>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933">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129717"/>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1" y="0"/>
            <a:ext cx="12191999" cy="6807199"/>
          </a:xfrm>
          <a:prstGeom prst="rect">
            <a:avLst/>
          </a:prstGeom>
          <a:noFill/>
          <a:ln>
            <a:noFill/>
          </a:ln>
        </p:spPr>
      </p:pic>
      <p:sp>
        <p:nvSpPr>
          <p:cNvPr id="20" name="Google Shape;20;p2"/>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Tree>
    <p:extLst>
      <p:ext uri="{BB962C8B-B14F-4D97-AF65-F5344CB8AC3E}">
        <p14:creationId xmlns:p14="http://schemas.microsoft.com/office/powerpoint/2010/main" val="2410866514"/>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12165" y="685801"/>
            <a:ext cx="9643035" cy="478764"/>
          </a:xfrm>
          <a:prstGeom prst="rect">
            <a:avLst/>
          </a:prstGeom>
          <a:noFill/>
          <a:ln>
            <a:noFill/>
          </a:ln>
        </p:spPr>
        <p:txBody>
          <a:bodyPr spcFirstLastPara="1" wrap="square" lIns="0" tIns="0" rIns="0" bIns="0" anchor="b" anchorCtr="0">
            <a:spAutoFit/>
          </a:bodyPr>
          <a:lstStyle>
            <a:lvl1pPr lvl="0" algn="l">
              <a:lnSpc>
                <a:spcPts val="3733"/>
              </a:lnSpc>
              <a:spcBef>
                <a:spcPts val="0"/>
              </a:spcBef>
              <a:spcAft>
                <a:spcPts val="0"/>
              </a:spcAft>
              <a:buSzPts val="1400"/>
              <a:buNone/>
              <a:defRPr sz="3733" b="1" i="0">
                <a:solidFill>
                  <a:srgbClr val="01446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lvl="0" indent="-423323" algn="l">
              <a:spcBef>
                <a:spcPts val="0"/>
              </a:spcBef>
              <a:spcAft>
                <a:spcPts val="0"/>
              </a:spcAft>
              <a:buClr>
                <a:schemeClr val="dk1"/>
              </a:buClr>
              <a:buSzPts val="1400"/>
              <a:buFont typeface="Arial"/>
              <a:buChar char="•"/>
              <a:defRPr sz="1867" b="0" i="0">
                <a:solidFill>
                  <a:schemeClr val="dk1"/>
                </a:solidFill>
                <a:latin typeface="Arial"/>
                <a:ea typeface="Arial"/>
                <a:cs typeface="Arial"/>
                <a:sym typeface="Arial"/>
              </a:defRPr>
            </a:lvl1pPr>
            <a:lvl2pPr marL="1219170" lvl="1" indent="-304792" algn="l">
              <a:spcBef>
                <a:spcPts val="80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
        <p:nvSpPr>
          <p:cNvPr id="27" name="Google Shape;27;p3"/>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9091524"/>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4"/>
        <p:cNvGrpSpPr/>
        <p:nvPr/>
      </p:nvGrpSpPr>
      <p:grpSpPr>
        <a:xfrm>
          <a:off x="0" y="0"/>
          <a:ext cx="0" cy="0"/>
          <a:chOff x="0" y="0"/>
          <a:chExt cx="0" cy="0"/>
        </a:xfrm>
      </p:grpSpPr>
      <p:sp>
        <p:nvSpPr>
          <p:cNvPr id="175" name="Google Shape;175;g3ad9c4a0d04_0_131"/>
          <p:cNvSpPr txBox="1">
            <a:spLocks noGrp="1"/>
          </p:cNvSpPr>
          <p:nvPr>
            <p:ph type="title"/>
          </p:nvPr>
        </p:nvSpPr>
        <p:spPr>
          <a:xfrm>
            <a:off x="352670" y="202089"/>
            <a:ext cx="11219700" cy="396000"/>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3"/>
              </a:buClr>
              <a:buSzPts val="2100"/>
              <a:buFont typeface="Arial"/>
              <a:buNone/>
              <a:defRPr sz="2100" b="1" i="0" u="none" strike="noStrike" cap="none">
                <a:solidFill>
                  <a:schemeClr val="accent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6" name="Google Shape;176;g3ad9c4a0d04_0_131"/>
          <p:cNvSpPr txBox="1"/>
          <p:nvPr/>
        </p:nvSpPr>
        <p:spPr>
          <a:xfrm>
            <a:off x="11346345" y="348937"/>
            <a:ext cx="498300" cy="217800"/>
          </a:xfrm>
          <a:prstGeom prst="rect">
            <a:avLst/>
          </a:prstGeom>
          <a:noFill/>
          <a:ln>
            <a:noFill/>
          </a:ln>
        </p:spPr>
        <p:txBody>
          <a:bodyPr spcFirstLastPara="1" wrap="square" lIns="121900" tIns="60925" rIns="0" bIns="60925" anchor="t" anchorCtr="0">
            <a:noAutofit/>
          </a:bodyPr>
          <a:lstStyle/>
          <a:p>
            <a:pPr marL="0" marR="0" lvl="0" indent="0" algn="r" rtl="0">
              <a:lnSpc>
                <a:spcPct val="100000"/>
              </a:lnSpc>
              <a:spcBef>
                <a:spcPts val="0"/>
              </a:spcBef>
              <a:spcAft>
                <a:spcPts val="0"/>
              </a:spcAft>
              <a:buClr>
                <a:schemeClr val="accent6"/>
              </a:buClr>
              <a:buSzPts val="300"/>
              <a:buFont typeface="Georgia"/>
              <a:buNone/>
            </a:pPr>
            <a:fld id="{00000000-1234-1234-1234-123412341234}" type="slidenum">
              <a:rPr lang="en"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pic>
        <p:nvPicPr>
          <p:cNvPr id="177" name="Google Shape;177;g3ad9c4a0d04_0_1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59995" y="6289079"/>
            <a:ext cx="1089105" cy="276892"/>
          </a:xfrm>
          <a:prstGeom prst="rect">
            <a:avLst/>
          </a:prstGeom>
          <a:noFill/>
          <a:ln>
            <a:noFill/>
          </a:ln>
        </p:spPr>
      </p:pic>
      <p:cxnSp>
        <p:nvCxnSpPr>
          <p:cNvPr id="178" name="Google Shape;178;g3ad9c4a0d04_0_131"/>
          <p:cNvCxnSpPr/>
          <p:nvPr/>
        </p:nvCxnSpPr>
        <p:spPr>
          <a:xfrm>
            <a:off x="342900" y="718156"/>
            <a:ext cx="11501700" cy="0"/>
          </a:xfrm>
          <a:prstGeom prst="straightConnector1">
            <a:avLst/>
          </a:prstGeom>
          <a:noFill/>
          <a:ln w="12700" cap="flat" cmpd="sng">
            <a:solidFill>
              <a:srgbClr val="8DC8E8"/>
            </a:solidFill>
            <a:prstDash val="solid"/>
            <a:miter lim="800000"/>
            <a:headEnd type="none" w="sm" len="sm"/>
            <a:tailEnd type="none" w="sm" len="sm"/>
          </a:ln>
        </p:spPr>
      </p:cxnSp>
      <p:sp>
        <p:nvSpPr>
          <p:cNvPr id="179" name="Google Shape;179;g3ad9c4a0d04_0_131"/>
          <p:cNvSpPr txBox="1">
            <a:spLocks noGrp="1"/>
          </p:cNvSpPr>
          <p:nvPr>
            <p:ph type="ftr" idx="11"/>
          </p:nvPr>
        </p:nvSpPr>
        <p:spPr>
          <a:xfrm>
            <a:off x="352669" y="5715000"/>
            <a:ext cx="10058100" cy="8382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000000"/>
              </a:buClr>
              <a:buSzPts val="1400"/>
              <a:buFont typeface="Arial"/>
              <a:buNone/>
              <a:defRPr sz="800" b="0" i="0" u="none" strike="noStrike" cap="none">
                <a:solidFill>
                  <a:srgbClr val="888A8A"/>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68163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accent3"/>
        </a:solidFill>
        <a:effectLst/>
      </p:bgPr>
    </p:bg>
    <p:spTree>
      <p:nvGrpSpPr>
        <p:cNvPr id="1" name="Shape 180"/>
        <p:cNvGrpSpPr/>
        <p:nvPr/>
      </p:nvGrpSpPr>
      <p:grpSpPr>
        <a:xfrm>
          <a:off x="0" y="0"/>
          <a:ext cx="0" cy="0"/>
          <a:chOff x="0" y="0"/>
          <a:chExt cx="0" cy="0"/>
        </a:xfrm>
      </p:grpSpPr>
      <p:pic>
        <p:nvPicPr>
          <p:cNvPr id="181" name="Google Shape;181;g3ad9c4a0d04_0_1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1998" cy="6857999"/>
          </a:xfrm>
          <a:prstGeom prst="rect">
            <a:avLst/>
          </a:prstGeom>
          <a:noFill/>
          <a:ln>
            <a:noFill/>
          </a:ln>
        </p:spPr>
      </p:pic>
      <p:sp>
        <p:nvSpPr>
          <p:cNvPr id="182" name="Google Shape;182;g3ad9c4a0d04_0_114"/>
          <p:cNvSpPr/>
          <p:nvPr/>
        </p:nvSpPr>
        <p:spPr>
          <a:xfrm>
            <a:off x="508000" y="533399"/>
            <a:ext cx="11175900" cy="5826900"/>
          </a:xfrm>
          <a:prstGeom prst="rect">
            <a:avLst/>
          </a:prstGeom>
          <a:solidFill>
            <a:srgbClr val="13294B"/>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183" name="Google Shape;183;g3ad9c4a0d04_0_114"/>
          <p:cNvGrpSpPr/>
          <p:nvPr/>
        </p:nvGrpSpPr>
        <p:grpSpPr>
          <a:xfrm>
            <a:off x="993916" y="924235"/>
            <a:ext cx="1452825" cy="398068"/>
            <a:chOff x="1773" y="2562"/>
            <a:chExt cx="1985" cy="544"/>
          </a:xfrm>
        </p:grpSpPr>
        <p:sp>
          <p:nvSpPr>
            <p:cNvPr id="184" name="Google Shape;184;g3ad9c4a0d04_0_114"/>
            <p:cNvSpPr/>
            <p:nvPr/>
          </p:nvSpPr>
          <p:spPr>
            <a:xfrm>
              <a:off x="1773" y="2562"/>
              <a:ext cx="1985" cy="304"/>
            </a:xfrm>
            <a:custGeom>
              <a:avLst/>
              <a:gdLst/>
              <a:ahLst/>
              <a:cxnLst/>
              <a:rect l="l" t="t" r="r" b="b"/>
              <a:pathLst>
                <a:path w="299" h="43" extrusionOk="0">
                  <a:moveTo>
                    <a:pt x="29" y="15"/>
                  </a:moveTo>
                  <a:cubicBezTo>
                    <a:pt x="29" y="11"/>
                    <a:pt x="29" y="11"/>
                    <a:pt x="29" y="11"/>
                  </a:cubicBezTo>
                  <a:cubicBezTo>
                    <a:pt x="29" y="11"/>
                    <a:pt x="30" y="5"/>
                    <a:pt x="20" y="5"/>
                  </a:cubicBezTo>
                  <a:cubicBezTo>
                    <a:pt x="10" y="5"/>
                    <a:pt x="10" y="11"/>
                    <a:pt x="10" y="11"/>
                  </a:cubicBezTo>
                  <a:cubicBezTo>
                    <a:pt x="10" y="31"/>
                    <a:pt x="10" y="31"/>
                    <a:pt x="10" y="31"/>
                  </a:cubicBezTo>
                  <a:cubicBezTo>
                    <a:pt x="10" y="31"/>
                    <a:pt x="10" y="37"/>
                    <a:pt x="20" y="37"/>
                  </a:cubicBezTo>
                  <a:cubicBezTo>
                    <a:pt x="29" y="37"/>
                    <a:pt x="29" y="34"/>
                    <a:pt x="29" y="34"/>
                  </a:cubicBezTo>
                  <a:cubicBezTo>
                    <a:pt x="29" y="25"/>
                    <a:pt x="29" y="25"/>
                    <a:pt x="29" y="25"/>
                  </a:cubicBezTo>
                  <a:cubicBezTo>
                    <a:pt x="20" y="25"/>
                    <a:pt x="20" y="25"/>
                    <a:pt x="20" y="25"/>
                  </a:cubicBezTo>
                  <a:cubicBezTo>
                    <a:pt x="20" y="20"/>
                    <a:pt x="20" y="20"/>
                    <a:pt x="20" y="20"/>
                  </a:cubicBezTo>
                  <a:cubicBezTo>
                    <a:pt x="40" y="20"/>
                    <a:pt x="40" y="20"/>
                    <a:pt x="40" y="20"/>
                  </a:cubicBezTo>
                  <a:cubicBezTo>
                    <a:pt x="40" y="34"/>
                    <a:pt x="40" y="34"/>
                    <a:pt x="40" y="34"/>
                  </a:cubicBezTo>
                  <a:cubicBezTo>
                    <a:pt x="40" y="34"/>
                    <a:pt x="36" y="42"/>
                    <a:pt x="20" y="42"/>
                  </a:cubicBezTo>
                  <a:cubicBezTo>
                    <a:pt x="1" y="42"/>
                    <a:pt x="0" y="31"/>
                    <a:pt x="0" y="31"/>
                  </a:cubicBezTo>
                  <a:cubicBezTo>
                    <a:pt x="0" y="11"/>
                    <a:pt x="0" y="11"/>
                    <a:pt x="0" y="11"/>
                  </a:cubicBezTo>
                  <a:cubicBezTo>
                    <a:pt x="0" y="11"/>
                    <a:pt x="1" y="0"/>
                    <a:pt x="20" y="0"/>
                  </a:cubicBezTo>
                  <a:cubicBezTo>
                    <a:pt x="41" y="0"/>
                    <a:pt x="40" y="11"/>
                    <a:pt x="40" y="11"/>
                  </a:cubicBezTo>
                  <a:cubicBezTo>
                    <a:pt x="40" y="15"/>
                    <a:pt x="40" y="15"/>
                    <a:pt x="40" y="15"/>
                  </a:cubicBezTo>
                  <a:lnTo>
                    <a:pt x="29" y="15"/>
                  </a:lnTo>
                  <a:close/>
                  <a:moveTo>
                    <a:pt x="231" y="20"/>
                  </a:moveTo>
                  <a:cubicBezTo>
                    <a:pt x="231" y="20"/>
                    <a:pt x="232" y="12"/>
                    <a:pt x="215" y="12"/>
                  </a:cubicBezTo>
                  <a:cubicBezTo>
                    <a:pt x="199" y="12"/>
                    <a:pt x="200" y="20"/>
                    <a:pt x="200" y="20"/>
                  </a:cubicBezTo>
                  <a:cubicBezTo>
                    <a:pt x="200" y="34"/>
                    <a:pt x="200" y="34"/>
                    <a:pt x="200" y="34"/>
                  </a:cubicBezTo>
                  <a:cubicBezTo>
                    <a:pt x="200" y="34"/>
                    <a:pt x="199" y="42"/>
                    <a:pt x="215" y="42"/>
                  </a:cubicBezTo>
                  <a:cubicBezTo>
                    <a:pt x="232" y="42"/>
                    <a:pt x="231" y="34"/>
                    <a:pt x="231" y="34"/>
                  </a:cubicBezTo>
                  <a:cubicBezTo>
                    <a:pt x="231" y="32"/>
                    <a:pt x="231" y="32"/>
                    <a:pt x="231" y="32"/>
                  </a:cubicBezTo>
                  <a:cubicBezTo>
                    <a:pt x="222" y="32"/>
                    <a:pt x="222" y="32"/>
                    <a:pt x="222" y="32"/>
                  </a:cubicBezTo>
                  <a:cubicBezTo>
                    <a:pt x="222" y="34"/>
                    <a:pt x="222" y="34"/>
                    <a:pt x="222" y="34"/>
                  </a:cubicBezTo>
                  <a:cubicBezTo>
                    <a:pt x="222" y="34"/>
                    <a:pt x="222" y="38"/>
                    <a:pt x="215" y="38"/>
                  </a:cubicBezTo>
                  <a:cubicBezTo>
                    <a:pt x="208" y="38"/>
                    <a:pt x="208" y="34"/>
                    <a:pt x="208" y="34"/>
                  </a:cubicBezTo>
                  <a:cubicBezTo>
                    <a:pt x="208" y="34"/>
                    <a:pt x="208" y="29"/>
                    <a:pt x="208" y="29"/>
                  </a:cubicBezTo>
                  <a:cubicBezTo>
                    <a:pt x="231" y="29"/>
                    <a:pt x="231" y="29"/>
                    <a:pt x="231" y="29"/>
                  </a:cubicBezTo>
                  <a:lnTo>
                    <a:pt x="231" y="20"/>
                  </a:lnTo>
                  <a:close/>
                  <a:moveTo>
                    <a:pt x="215" y="17"/>
                  </a:moveTo>
                  <a:cubicBezTo>
                    <a:pt x="222" y="17"/>
                    <a:pt x="222" y="20"/>
                    <a:pt x="222" y="20"/>
                  </a:cubicBezTo>
                  <a:cubicBezTo>
                    <a:pt x="222" y="20"/>
                    <a:pt x="222" y="24"/>
                    <a:pt x="222" y="24"/>
                  </a:cubicBezTo>
                  <a:cubicBezTo>
                    <a:pt x="208" y="24"/>
                    <a:pt x="208" y="24"/>
                    <a:pt x="208" y="24"/>
                  </a:cubicBezTo>
                  <a:cubicBezTo>
                    <a:pt x="208" y="20"/>
                    <a:pt x="208" y="20"/>
                    <a:pt x="208" y="20"/>
                  </a:cubicBezTo>
                  <a:cubicBezTo>
                    <a:pt x="208" y="20"/>
                    <a:pt x="208" y="17"/>
                    <a:pt x="215" y="17"/>
                  </a:cubicBezTo>
                  <a:close/>
                  <a:moveTo>
                    <a:pt x="265" y="24"/>
                  </a:moveTo>
                  <a:cubicBezTo>
                    <a:pt x="265" y="20"/>
                    <a:pt x="265" y="20"/>
                    <a:pt x="265" y="20"/>
                  </a:cubicBezTo>
                  <a:cubicBezTo>
                    <a:pt x="265" y="20"/>
                    <a:pt x="266" y="12"/>
                    <a:pt x="249" y="12"/>
                  </a:cubicBezTo>
                  <a:cubicBezTo>
                    <a:pt x="233" y="12"/>
                    <a:pt x="234" y="20"/>
                    <a:pt x="234" y="20"/>
                  </a:cubicBezTo>
                  <a:cubicBezTo>
                    <a:pt x="234" y="34"/>
                    <a:pt x="234" y="34"/>
                    <a:pt x="234" y="34"/>
                  </a:cubicBezTo>
                  <a:cubicBezTo>
                    <a:pt x="234" y="34"/>
                    <a:pt x="233" y="42"/>
                    <a:pt x="249" y="42"/>
                  </a:cubicBezTo>
                  <a:cubicBezTo>
                    <a:pt x="266" y="42"/>
                    <a:pt x="265" y="34"/>
                    <a:pt x="265" y="34"/>
                  </a:cubicBezTo>
                  <a:cubicBezTo>
                    <a:pt x="265" y="31"/>
                    <a:pt x="265" y="31"/>
                    <a:pt x="265" y="31"/>
                  </a:cubicBezTo>
                  <a:cubicBezTo>
                    <a:pt x="256" y="31"/>
                    <a:pt x="256" y="31"/>
                    <a:pt x="256" y="31"/>
                  </a:cubicBezTo>
                  <a:cubicBezTo>
                    <a:pt x="256" y="34"/>
                    <a:pt x="256" y="34"/>
                    <a:pt x="256" y="34"/>
                  </a:cubicBezTo>
                  <a:cubicBezTo>
                    <a:pt x="256" y="34"/>
                    <a:pt x="256" y="38"/>
                    <a:pt x="249" y="38"/>
                  </a:cubicBezTo>
                  <a:cubicBezTo>
                    <a:pt x="242" y="38"/>
                    <a:pt x="242" y="34"/>
                    <a:pt x="242" y="34"/>
                  </a:cubicBezTo>
                  <a:cubicBezTo>
                    <a:pt x="242" y="34"/>
                    <a:pt x="242" y="20"/>
                    <a:pt x="242" y="20"/>
                  </a:cubicBezTo>
                  <a:cubicBezTo>
                    <a:pt x="242" y="20"/>
                    <a:pt x="243" y="17"/>
                    <a:pt x="250" y="17"/>
                  </a:cubicBezTo>
                  <a:cubicBezTo>
                    <a:pt x="257" y="17"/>
                    <a:pt x="256" y="20"/>
                    <a:pt x="256" y="20"/>
                  </a:cubicBezTo>
                  <a:cubicBezTo>
                    <a:pt x="256" y="24"/>
                    <a:pt x="256" y="24"/>
                    <a:pt x="256" y="24"/>
                  </a:cubicBezTo>
                  <a:lnTo>
                    <a:pt x="265" y="24"/>
                  </a:lnTo>
                  <a:close/>
                  <a:moveTo>
                    <a:pt x="178" y="18"/>
                  </a:moveTo>
                  <a:cubicBezTo>
                    <a:pt x="180" y="18"/>
                    <a:pt x="180" y="18"/>
                    <a:pt x="180" y="18"/>
                  </a:cubicBezTo>
                  <a:cubicBezTo>
                    <a:pt x="180" y="18"/>
                    <a:pt x="180" y="27"/>
                    <a:pt x="180" y="35"/>
                  </a:cubicBezTo>
                  <a:cubicBezTo>
                    <a:pt x="180" y="42"/>
                    <a:pt x="190" y="43"/>
                    <a:pt x="198" y="42"/>
                  </a:cubicBezTo>
                  <a:cubicBezTo>
                    <a:pt x="198" y="42"/>
                    <a:pt x="198" y="38"/>
                    <a:pt x="198" y="38"/>
                  </a:cubicBezTo>
                  <a:cubicBezTo>
                    <a:pt x="189" y="39"/>
                    <a:pt x="189" y="35"/>
                    <a:pt x="189" y="35"/>
                  </a:cubicBezTo>
                  <a:cubicBezTo>
                    <a:pt x="189" y="18"/>
                    <a:pt x="189" y="18"/>
                    <a:pt x="189" y="18"/>
                  </a:cubicBezTo>
                  <a:cubicBezTo>
                    <a:pt x="198" y="18"/>
                    <a:pt x="198" y="18"/>
                    <a:pt x="198" y="18"/>
                  </a:cubicBezTo>
                  <a:cubicBezTo>
                    <a:pt x="198" y="13"/>
                    <a:pt x="198" y="13"/>
                    <a:pt x="198" y="13"/>
                  </a:cubicBezTo>
                  <a:cubicBezTo>
                    <a:pt x="189" y="13"/>
                    <a:pt x="189" y="13"/>
                    <a:pt x="189" y="13"/>
                  </a:cubicBezTo>
                  <a:cubicBezTo>
                    <a:pt x="189" y="7"/>
                    <a:pt x="189" y="7"/>
                    <a:pt x="189" y="7"/>
                  </a:cubicBezTo>
                  <a:cubicBezTo>
                    <a:pt x="180" y="7"/>
                    <a:pt x="180" y="7"/>
                    <a:pt x="180" y="7"/>
                  </a:cubicBezTo>
                  <a:cubicBezTo>
                    <a:pt x="180" y="13"/>
                    <a:pt x="180" y="13"/>
                    <a:pt x="180" y="13"/>
                  </a:cubicBezTo>
                  <a:cubicBezTo>
                    <a:pt x="178" y="13"/>
                    <a:pt x="178" y="13"/>
                    <a:pt x="178" y="13"/>
                  </a:cubicBezTo>
                  <a:lnTo>
                    <a:pt x="178" y="18"/>
                  </a:lnTo>
                  <a:close/>
                  <a:moveTo>
                    <a:pt x="142" y="20"/>
                  </a:moveTo>
                  <a:cubicBezTo>
                    <a:pt x="142" y="20"/>
                    <a:pt x="143" y="12"/>
                    <a:pt x="126" y="12"/>
                  </a:cubicBezTo>
                  <a:cubicBezTo>
                    <a:pt x="110" y="12"/>
                    <a:pt x="111" y="20"/>
                    <a:pt x="111" y="20"/>
                  </a:cubicBezTo>
                  <a:cubicBezTo>
                    <a:pt x="111" y="34"/>
                    <a:pt x="111" y="34"/>
                    <a:pt x="111" y="34"/>
                  </a:cubicBezTo>
                  <a:cubicBezTo>
                    <a:pt x="111" y="34"/>
                    <a:pt x="110" y="42"/>
                    <a:pt x="126" y="42"/>
                  </a:cubicBezTo>
                  <a:cubicBezTo>
                    <a:pt x="142" y="42"/>
                    <a:pt x="142" y="34"/>
                    <a:pt x="142" y="34"/>
                  </a:cubicBezTo>
                  <a:cubicBezTo>
                    <a:pt x="142" y="32"/>
                    <a:pt x="142" y="32"/>
                    <a:pt x="142" y="32"/>
                  </a:cubicBezTo>
                  <a:cubicBezTo>
                    <a:pt x="133" y="32"/>
                    <a:pt x="133" y="32"/>
                    <a:pt x="133" y="32"/>
                  </a:cubicBezTo>
                  <a:cubicBezTo>
                    <a:pt x="133" y="34"/>
                    <a:pt x="133" y="34"/>
                    <a:pt x="133" y="34"/>
                  </a:cubicBezTo>
                  <a:cubicBezTo>
                    <a:pt x="133" y="34"/>
                    <a:pt x="133" y="38"/>
                    <a:pt x="126" y="38"/>
                  </a:cubicBezTo>
                  <a:cubicBezTo>
                    <a:pt x="119" y="38"/>
                    <a:pt x="119" y="34"/>
                    <a:pt x="119" y="34"/>
                  </a:cubicBezTo>
                  <a:cubicBezTo>
                    <a:pt x="119" y="34"/>
                    <a:pt x="119" y="29"/>
                    <a:pt x="119" y="29"/>
                  </a:cubicBezTo>
                  <a:cubicBezTo>
                    <a:pt x="142" y="29"/>
                    <a:pt x="142" y="29"/>
                    <a:pt x="142" y="29"/>
                  </a:cubicBezTo>
                  <a:lnTo>
                    <a:pt x="142" y="20"/>
                  </a:lnTo>
                  <a:close/>
                  <a:moveTo>
                    <a:pt x="126" y="17"/>
                  </a:moveTo>
                  <a:cubicBezTo>
                    <a:pt x="133" y="17"/>
                    <a:pt x="133" y="20"/>
                    <a:pt x="133" y="20"/>
                  </a:cubicBezTo>
                  <a:cubicBezTo>
                    <a:pt x="133" y="20"/>
                    <a:pt x="133" y="24"/>
                    <a:pt x="133" y="24"/>
                  </a:cubicBezTo>
                  <a:cubicBezTo>
                    <a:pt x="119" y="24"/>
                    <a:pt x="119" y="24"/>
                    <a:pt x="119" y="24"/>
                  </a:cubicBezTo>
                  <a:cubicBezTo>
                    <a:pt x="119" y="20"/>
                    <a:pt x="119" y="20"/>
                    <a:pt x="119" y="20"/>
                  </a:cubicBezTo>
                  <a:cubicBezTo>
                    <a:pt x="119" y="20"/>
                    <a:pt x="119" y="17"/>
                    <a:pt x="126" y="17"/>
                  </a:cubicBezTo>
                  <a:close/>
                  <a:moveTo>
                    <a:pt x="74" y="20"/>
                  </a:moveTo>
                  <a:cubicBezTo>
                    <a:pt x="74" y="20"/>
                    <a:pt x="75" y="12"/>
                    <a:pt x="59" y="12"/>
                  </a:cubicBezTo>
                  <a:cubicBezTo>
                    <a:pt x="42" y="12"/>
                    <a:pt x="43" y="20"/>
                    <a:pt x="43" y="20"/>
                  </a:cubicBezTo>
                  <a:cubicBezTo>
                    <a:pt x="43" y="34"/>
                    <a:pt x="43" y="34"/>
                    <a:pt x="43" y="34"/>
                  </a:cubicBezTo>
                  <a:cubicBezTo>
                    <a:pt x="43" y="34"/>
                    <a:pt x="42" y="42"/>
                    <a:pt x="59" y="42"/>
                  </a:cubicBezTo>
                  <a:cubicBezTo>
                    <a:pt x="75" y="42"/>
                    <a:pt x="74" y="34"/>
                    <a:pt x="74" y="34"/>
                  </a:cubicBezTo>
                  <a:cubicBezTo>
                    <a:pt x="74" y="32"/>
                    <a:pt x="74" y="32"/>
                    <a:pt x="74" y="32"/>
                  </a:cubicBezTo>
                  <a:cubicBezTo>
                    <a:pt x="66" y="32"/>
                    <a:pt x="66" y="32"/>
                    <a:pt x="66" y="32"/>
                  </a:cubicBezTo>
                  <a:cubicBezTo>
                    <a:pt x="66" y="34"/>
                    <a:pt x="66" y="34"/>
                    <a:pt x="66" y="34"/>
                  </a:cubicBezTo>
                  <a:cubicBezTo>
                    <a:pt x="66" y="34"/>
                    <a:pt x="66" y="38"/>
                    <a:pt x="59" y="38"/>
                  </a:cubicBezTo>
                  <a:cubicBezTo>
                    <a:pt x="52" y="38"/>
                    <a:pt x="52" y="34"/>
                    <a:pt x="52" y="34"/>
                  </a:cubicBezTo>
                  <a:cubicBezTo>
                    <a:pt x="52" y="34"/>
                    <a:pt x="52" y="29"/>
                    <a:pt x="52" y="29"/>
                  </a:cubicBezTo>
                  <a:cubicBezTo>
                    <a:pt x="74" y="29"/>
                    <a:pt x="74" y="29"/>
                    <a:pt x="74" y="29"/>
                  </a:cubicBezTo>
                  <a:lnTo>
                    <a:pt x="74" y="20"/>
                  </a:lnTo>
                  <a:close/>
                  <a:moveTo>
                    <a:pt x="59" y="17"/>
                  </a:moveTo>
                  <a:cubicBezTo>
                    <a:pt x="66" y="17"/>
                    <a:pt x="66" y="20"/>
                    <a:pt x="66" y="20"/>
                  </a:cubicBezTo>
                  <a:cubicBezTo>
                    <a:pt x="66" y="20"/>
                    <a:pt x="66" y="24"/>
                    <a:pt x="66" y="24"/>
                  </a:cubicBezTo>
                  <a:cubicBezTo>
                    <a:pt x="52" y="24"/>
                    <a:pt x="52" y="24"/>
                    <a:pt x="52" y="24"/>
                  </a:cubicBezTo>
                  <a:cubicBezTo>
                    <a:pt x="52" y="20"/>
                    <a:pt x="52" y="20"/>
                    <a:pt x="52" y="20"/>
                  </a:cubicBezTo>
                  <a:cubicBezTo>
                    <a:pt x="52" y="20"/>
                    <a:pt x="52" y="17"/>
                    <a:pt x="59" y="17"/>
                  </a:cubicBezTo>
                  <a:close/>
                  <a:moveTo>
                    <a:pt x="268" y="41"/>
                  </a:moveTo>
                  <a:cubicBezTo>
                    <a:pt x="277" y="41"/>
                    <a:pt x="277" y="41"/>
                    <a:pt x="277" y="41"/>
                  </a:cubicBezTo>
                  <a:cubicBezTo>
                    <a:pt x="277" y="20"/>
                    <a:pt x="277" y="20"/>
                    <a:pt x="277" y="20"/>
                  </a:cubicBezTo>
                  <a:cubicBezTo>
                    <a:pt x="277" y="20"/>
                    <a:pt x="277" y="16"/>
                    <a:pt x="284" y="16"/>
                  </a:cubicBezTo>
                  <a:cubicBezTo>
                    <a:pt x="291" y="16"/>
                    <a:pt x="291" y="20"/>
                    <a:pt x="291" y="20"/>
                  </a:cubicBezTo>
                  <a:cubicBezTo>
                    <a:pt x="291" y="41"/>
                    <a:pt x="291" y="41"/>
                    <a:pt x="291" y="41"/>
                  </a:cubicBezTo>
                  <a:cubicBezTo>
                    <a:pt x="299" y="41"/>
                    <a:pt x="299" y="41"/>
                    <a:pt x="299" y="41"/>
                  </a:cubicBezTo>
                  <a:cubicBezTo>
                    <a:pt x="299" y="19"/>
                    <a:pt x="299" y="19"/>
                    <a:pt x="299" y="19"/>
                  </a:cubicBezTo>
                  <a:cubicBezTo>
                    <a:pt x="299" y="19"/>
                    <a:pt x="299" y="12"/>
                    <a:pt x="284" y="12"/>
                  </a:cubicBezTo>
                  <a:cubicBezTo>
                    <a:pt x="281" y="12"/>
                    <a:pt x="279" y="12"/>
                    <a:pt x="277" y="12"/>
                  </a:cubicBezTo>
                  <a:cubicBezTo>
                    <a:pt x="277" y="12"/>
                    <a:pt x="277" y="0"/>
                    <a:pt x="277" y="0"/>
                  </a:cubicBezTo>
                  <a:cubicBezTo>
                    <a:pt x="277" y="0"/>
                    <a:pt x="268" y="0"/>
                    <a:pt x="268" y="0"/>
                  </a:cubicBezTo>
                  <a:lnTo>
                    <a:pt x="268" y="41"/>
                  </a:lnTo>
                  <a:close/>
                  <a:moveTo>
                    <a:pt x="92" y="12"/>
                  </a:moveTo>
                  <a:cubicBezTo>
                    <a:pt x="87" y="12"/>
                    <a:pt x="84" y="13"/>
                    <a:pt x="81" y="14"/>
                  </a:cubicBezTo>
                  <a:cubicBezTo>
                    <a:pt x="77" y="14"/>
                    <a:pt x="77" y="14"/>
                    <a:pt x="77" y="14"/>
                  </a:cubicBezTo>
                  <a:cubicBezTo>
                    <a:pt x="77" y="41"/>
                    <a:pt x="77" y="41"/>
                    <a:pt x="77" y="41"/>
                  </a:cubicBezTo>
                  <a:cubicBezTo>
                    <a:pt x="85" y="41"/>
                    <a:pt x="85" y="41"/>
                    <a:pt x="85" y="41"/>
                  </a:cubicBezTo>
                  <a:cubicBezTo>
                    <a:pt x="85" y="20"/>
                    <a:pt x="85" y="20"/>
                    <a:pt x="85" y="20"/>
                  </a:cubicBezTo>
                  <a:cubicBezTo>
                    <a:pt x="85" y="20"/>
                    <a:pt x="85" y="16"/>
                    <a:pt x="92" y="16"/>
                  </a:cubicBezTo>
                  <a:cubicBezTo>
                    <a:pt x="99" y="16"/>
                    <a:pt x="99" y="20"/>
                    <a:pt x="99" y="20"/>
                  </a:cubicBezTo>
                  <a:cubicBezTo>
                    <a:pt x="99" y="41"/>
                    <a:pt x="99" y="41"/>
                    <a:pt x="99" y="41"/>
                  </a:cubicBezTo>
                  <a:cubicBezTo>
                    <a:pt x="108" y="41"/>
                    <a:pt x="108" y="41"/>
                    <a:pt x="108" y="41"/>
                  </a:cubicBezTo>
                  <a:cubicBezTo>
                    <a:pt x="108" y="19"/>
                    <a:pt x="108" y="19"/>
                    <a:pt x="108" y="19"/>
                  </a:cubicBezTo>
                  <a:cubicBezTo>
                    <a:pt x="108" y="19"/>
                    <a:pt x="108" y="12"/>
                    <a:pt x="92" y="12"/>
                  </a:cubicBezTo>
                  <a:close/>
                  <a:moveTo>
                    <a:pt x="160" y="12"/>
                  </a:moveTo>
                  <a:cubicBezTo>
                    <a:pt x="155" y="12"/>
                    <a:pt x="152" y="13"/>
                    <a:pt x="149" y="14"/>
                  </a:cubicBezTo>
                  <a:cubicBezTo>
                    <a:pt x="145" y="14"/>
                    <a:pt x="145" y="14"/>
                    <a:pt x="145" y="14"/>
                  </a:cubicBezTo>
                  <a:cubicBezTo>
                    <a:pt x="145" y="41"/>
                    <a:pt x="145" y="41"/>
                    <a:pt x="145" y="41"/>
                  </a:cubicBezTo>
                  <a:cubicBezTo>
                    <a:pt x="153" y="41"/>
                    <a:pt x="153" y="41"/>
                    <a:pt x="153" y="41"/>
                  </a:cubicBezTo>
                  <a:cubicBezTo>
                    <a:pt x="153" y="20"/>
                    <a:pt x="153" y="20"/>
                    <a:pt x="153" y="20"/>
                  </a:cubicBezTo>
                  <a:cubicBezTo>
                    <a:pt x="153" y="20"/>
                    <a:pt x="153" y="16"/>
                    <a:pt x="160" y="16"/>
                  </a:cubicBezTo>
                  <a:cubicBezTo>
                    <a:pt x="167" y="16"/>
                    <a:pt x="167" y="20"/>
                    <a:pt x="167" y="20"/>
                  </a:cubicBezTo>
                  <a:cubicBezTo>
                    <a:pt x="167" y="41"/>
                    <a:pt x="167" y="41"/>
                    <a:pt x="167" y="41"/>
                  </a:cubicBezTo>
                  <a:cubicBezTo>
                    <a:pt x="176" y="41"/>
                    <a:pt x="176" y="41"/>
                    <a:pt x="176" y="41"/>
                  </a:cubicBezTo>
                  <a:cubicBezTo>
                    <a:pt x="176" y="19"/>
                    <a:pt x="176" y="19"/>
                    <a:pt x="176" y="19"/>
                  </a:cubicBezTo>
                  <a:cubicBezTo>
                    <a:pt x="176" y="19"/>
                    <a:pt x="175" y="12"/>
                    <a:pt x="160"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DDEEF8"/>
                </a:solidFill>
                <a:latin typeface="Arial"/>
                <a:ea typeface="Arial"/>
                <a:cs typeface="Arial"/>
                <a:sym typeface="Arial"/>
              </a:endParaRPr>
            </a:p>
          </p:txBody>
        </p:sp>
        <p:sp>
          <p:nvSpPr>
            <p:cNvPr id="185" name="Google Shape;185;g3ad9c4a0d04_0_114"/>
            <p:cNvSpPr/>
            <p:nvPr/>
          </p:nvSpPr>
          <p:spPr>
            <a:xfrm>
              <a:off x="1786" y="2950"/>
              <a:ext cx="1965" cy="156"/>
            </a:xfrm>
            <a:custGeom>
              <a:avLst/>
              <a:gdLst/>
              <a:ahLst/>
              <a:cxnLst/>
              <a:rect l="l" t="t" r="r" b="b"/>
              <a:pathLst>
                <a:path w="296" h="22" extrusionOk="0">
                  <a:moveTo>
                    <a:pt x="11" y="1"/>
                  </a:moveTo>
                  <a:cubicBezTo>
                    <a:pt x="11" y="5"/>
                    <a:pt x="11" y="5"/>
                    <a:pt x="11" y="5"/>
                  </a:cubicBezTo>
                  <a:cubicBezTo>
                    <a:pt x="12" y="8"/>
                    <a:pt x="12" y="11"/>
                    <a:pt x="13" y="14"/>
                  </a:cubicBezTo>
                  <a:cubicBezTo>
                    <a:pt x="13" y="16"/>
                    <a:pt x="13" y="16"/>
                    <a:pt x="15" y="16"/>
                  </a:cubicBezTo>
                  <a:cubicBezTo>
                    <a:pt x="15" y="17"/>
                    <a:pt x="15" y="17"/>
                    <a:pt x="15" y="17"/>
                  </a:cubicBezTo>
                  <a:cubicBezTo>
                    <a:pt x="9" y="17"/>
                    <a:pt x="9" y="17"/>
                    <a:pt x="9" y="17"/>
                  </a:cubicBezTo>
                  <a:cubicBezTo>
                    <a:pt x="9" y="16"/>
                    <a:pt x="9" y="16"/>
                    <a:pt x="9" y="16"/>
                  </a:cubicBezTo>
                  <a:cubicBezTo>
                    <a:pt x="10" y="16"/>
                    <a:pt x="10" y="16"/>
                    <a:pt x="10" y="16"/>
                  </a:cubicBezTo>
                  <a:cubicBezTo>
                    <a:pt x="10" y="16"/>
                    <a:pt x="11" y="16"/>
                    <a:pt x="10" y="15"/>
                  </a:cubicBezTo>
                  <a:cubicBezTo>
                    <a:pt x="10" y="11"/>
                    <a:pt x="10" y="11"/>
                    <a:pt x="10" y="11"/>
                  </a:cubicBezTo>
                  <a:cubicBezTo>
                    <a:pt x="5" y="11"/>
                    <a:pt x="5" y="11"/>
                    <a:pt x="5" y="11"/>
                  </a:cubicBezTo>
                  <a:cubicBezTo>
                    <a:pt x="5" y="12"/>
                    <a:pt x="4" y="13"/>
                    <a:pt x="4" y="14"/>
                  </a:cubicBezTo>
                  <a:cubicBezTo>
                    <a:pt x="3" y="16"/>
                    <a:pt x="3" y="16"/>
                    <a:pt x="4" y="16"/>
                  </a:cubicBezTo>
                  <a:cubicBezTo>
                    <a:pt x="5" y="16"/>
                    <a:pt x="5" y="16"/>
                    <a:pt x="5" y="16"/>
                  </a:cubicBezTo>
                  <a:cubicBezTo>
                    <a:pt x="5" y="17"/>
                    <a:pt x="5" y="17"/>
                    <a:pt x="5" y="17"/>
                  </a:cubicBezTo>
                  <a:cubicBezTo>
                    <a:pt x="0" y="17"/>
                    <a:pt x="0" y="17"/>
                    <a:pt x="0" y="17"/>
                  </a:cubicBezTo>
                  <a:cubicBezTo>
                    <a:pt x="0" y="16"/>
                    <a:pt x="0" y="16"/>
                    <a:pt x="0" y="16"/>
                  </a:cubicBezTo>
                  <a:cubicBezTo>
                    <a:pt x="1" y="16"/>
                    <a:pt x="1" y="16"/>
                    <a:pt x="3" y="14"/>
                  </a:cubicBezTo>
                  <a:cubicBezTo>
                    <a:pt x="10" y="1"/>
                    <a:pt x="10" y="1"/>
                    <a:pt x="10" y="1"/>
                  </a:cubicBezTo>
                  <a:lnTo>
                    <a:pt x="11" y="1"/>
                  </a:lnTo>
                  <a:close/>
                  <a:moveTo>
                    <a:pt x="6" y="10"/>
                  </a:moveTo>
                  <a:cubicBezTo>
                    <a:pt x="10" y="10"/>
                    <a:pt x="10" y="10"/>
                    <a:pt x="10" y="10"/>
                  </a:cubicBezTo>
                  <a:cubicBezTo>
                    <a:pt x="9" y="5"/>
                    <a:pt x="9" y="5"/>
                    <a:pt x="9" y="5"/>
                  </a:cubicBezTo>
                  <a:cubicBezTo>
                    <a:pt x="9" y="5"/>
                    <a:pt x="9" y="5"/>
                    <a:pt x="9" y="5"/>
                  </a:cubicBezTo>
                  <a:lnTo>
                    <a:pt x="6" y="10"/>
                  </a:lnTo>
                  <a:close/>
                  <a:moveTo>
                    <a:pt x="30" y="1"/>
                  </a:moveTo>
                  <a:cubicBezTo>
                    <a:pt x="33" y="13"/>
                    <a:pt x="33" y="13"/>
                    <a:pt x="33" y="13"/>
                  </a:cubicBezTo>
                  <a:cubicBezTo>
                    <a:pt x="40" y="1"/>
                    <a:pt x="40" y="1"/>
                    <a:pt x="40" y="1"/>
                  </a:cubicBezTo>
                  <a:cubicBezTo>
                    <a:pt x="45" y="1"/>
                    <a:pt x="45" y="1"/>
                    <a:pt x="45" y="1"/>
                  </a:cubicBezTo>
                  <a:cubicBezTo>
                    <a:pt x="45" y="2"/>
                    <a:pt x="45" y="2"/>
                    <a:pt x="45" y="2"/>
                  </a:cubicBezTo>
                  <a:cubicBezTo>
                    <a:pt x="43" y="2"/>
                    <a:pt x="42" y="2"/>
                    <a:pt x="42" y="5"/>
                  </a:cubicBezTo>
                  <a:cubicBezTo>
                    <a:pt x="41" y="13"/>
                    <a:pt x="41" y="13"/>
                    <a:pt x="41" y="13"/>
                  </a:cubicBezTo>
                  <a:cubicBezTo>
                    <a:pt x="40" y="16"/>
                    <a:pt x="40" y="16"/>
                    <a:pt x="42" y="16"/>
                  </a:cubicBezTo>
                  <a:cubicBezTo>
                    <a:pt x="42" y="17"/>
                    <a:pt x="42" y="17"/>
                    <a:pt x="42" y="17"/>
                  </a:cubicBezTo>
                  <a:cubicBezTo>
                    <a:pt x="36" y="17"/>
                    <a:pt x="36" y="17"/>
                    <a:pt x="36" y="17"/>
                  </a:cubicBezTo>
                  <a:cubicBezTo>
                    <a:pt x="36" y="16"/>
                    <a:pt x="36" y="16"/>
                    <a:pt x="36" y="16"/>
                  </a:cubicBezTo>
                  <a:cubicBezTo>
                    <a:pt x="38" y="16"/>
                    <a:pt x="38" y="16"/>
                    <a:pt x="38" y="13"/>
                  </a:cubicBezTo>
                  <a:cubicBezTo>
                    <a:pt x="40" y="4"/>
                    <a:pt x="40" y="4"/>
                    <a:pt x="40" y="4"/>
                  </a:cubicBezTo>
                  <a:cubicBezTo>
                    <a:pt x="40" y="4"/>
                    <a:pt x="40" y="4"/>
                    <a:pt x="40" y="4"/>
                  </a:cubicBezTo>
                  <a:cubicBezTo>
                    <a:pt x="32" y="16"/>
                    <a:pt x="32" y="16"/>
                    <a:pt x="32" y="16"/>
                  </a:cubicBezTo>
                  <a:cubicBezTo>
                    <a:pt x="31" y="16"/>
                    <a:pt x="31" y="16"/>
                    <a:pt x="31" y="16"/>
                  </a:cubicBezTo>
                  <a:cubicBezTo>
                    <a:pt x="28" y="4"/>
                    <a:pt x="28" y="4"/>
                    <a:pt x="28" y="4"/>
                  </a:cubicBezTo>
                  <a:cubicBezTo>
                    <a:pt x="28" y="4"/>
                    <a:pt x="28" y="4"/>
                    <a:pt x="28" y="4"/>
                  </a:cubicBezTo>
                  <a:cubicBezTo>
                    <a:pt x="27" y="10"/>
                    <a:pt x="27" y="10"/>
                    <a:pt x="27" y="10"/>
                  </a:cubicBezTo>
                  <a:cubicBezTo>
                    <a:pt x="27" y="13"/>
                    <a:pt x="26" y="14"/>
                    <a:pt x="26" y="15"/>
                  </a:cubicBezTo>
                  <a:cubicBezTo>
                    <a:pt x="26" y="16"/>
                    <a:pt x="27" y="16"/>
                    <a:pt x="28" y="16"/>
                  </a:cubicBezTo>
                  <a:cubicBezTo>
                    <a:pt x="28" y="17"/>
                    <a:pt x="28" y="17"/>
                    <a:pt x="28" y="17"/>
                  </a:cubicBezTo>
                  <a:cubicBezTo>
                    <a:pt x="22" y="17"/>
                    <a:pt x="22" y="17"/>
                    <a:pt x="22" y="17"/>
                  </a:cubicBezTo>
                  <a:cubicBezTo>
                    <a:pt x="23" y="16"/>
                    <a:pt x="23" y="16"/>
                    <a:pt x="23" y="16"/>
                  </a:cubicBezTo>
                  <a:cubicBezTo>
                    <a:pt x="24" y="16"/>
                    <a:pt x="24" y="16"/>
                    <a:pt x="25" y="15"/>
                  </a:cubicBezTo>
                  <a:cubicBezTo>
                    <a:pt x="25" y="14"/>
                    <a:pt x="25" y="13"/>
                    <a:pt x="26" y="10"/>
                  </a:cubicBezTo>
                  <a:cubicBezTo>
                    <a:pt x="27" y="5"/>
                    <a:pt x="27" y="5"/>
                    <a:pt x="27" y="5"/>
                  </a:cubicBezTo>
                  <a:cubicBezTo>
                    <a:pt x="28" y="2"/>
                    <a:pt x="28" y="2"/>
                    <a:pt x="26" y="2"/>
                  </a:cubicBezTo>
                  <a:cubicBezTo>
                    <a:pt x="26" y="1"/>
                    <a:pt x="26" y="1"/>
                    <a:pt x="26" y="1"/>
                  </a:cubicBezTo>
                  <a:lnTo>
                    <a:pt x="30" y="1"/>
                  </a:lnTo>
                  <a:close/>
                  <a:moveTo>
                    <a:pt x="52" y="14"/>
                  </a:moveTo>
                  <a:cubicBezTo>
                    <a:pt x="50" y="17"/>
                    <a:pt x="48" y="17"/>
                    <a:pt x="47" y="17"/>
                  </a:cubicBezTo>
                  <a:cubicBezTo>
                    <a:pt x="46" y="17"/>
                    <a:pt x="44" y="16"/>
                    <a:pt x="44" y="13"/>
                  </a:cubicBezTo>
                  <a:cubicBezTo>
                    <a:pt x="44" y="11"/>
                    <a:pt x="45" y="9"/>
                    <a:pt x="47" y="8"/>
                  </a:cubicBezTo>
                  <a:cubicBezTo>
                    <a:pt x="48" y="7"/>
                    <a:pt x="49" y="6"/>
                    <a:pt x="51" y="6"/>
                  </a:cubicBezTo>
                  <a:cubicBezTo>
                    <a:pt x="52" y="6"/>
                    <a:pt x="53" y="7"/>
                    <a:pt x="53" y="8"/>
                  </a:cubicBezTo>
                  <a:cubicBezTo>
                    <a:pt x="53" y="10"/>
                    <a:pt x="49" y="12"/>
                    <a:pt x="47" y="12"/>
                  </a:cubicBezTo>
                  <a:cubicBezTo>
                    <a:pt x="47" y="13"/>
                    <a:pt x="47" y="13"/>
                    <a:pt x="47" y="13"/>
                  </a:cubicBezTo>
                  <a:cubicBezTo>
                    <a:pt x="47" y="14"/>
                    <a:pt x="47" y="15"/>
                    <a:pt x="48" y="15"/>
                  </a:cubicBezTo>
                  <a:cubicBezTo>
                    <a:pt x="49" y="15"/>
                    <a:pt x="51" y="15"/>
                    <a:pt x="52" y="14"/>
                  </a:cubicBezTo>
                  <a:close/>
                  <a:moveTo>
                    <a:pt x="49" y="7"/>
                  </a:moveTo>
                  <a:cubicBezTo>
                    <a:pt x="48" y="8"/>
                    <a:pt x="47" y="9"/>
                    <a:pt x="47" y="12"/>
                  </a:cubicBezTo>
                  <a:cubicBezTo>
                    <a:pt x="50" y="11"/>
                    <a:pt x="51" y="10"/>
                    <a:pt x="51" y="8"/>
                  </a:cubicBezTo>
                  <a:cubicBezTo>
                    <a:pt x="51" y="7"/>
                    <a:pt x="50" y="7"/>
                    <a:pt x="50" y="7"/>
                  </a:cubicBezTo>
                  <a:cubicBezTo>
                    <a:pt x="50" y="7"/>
                    <a:pt x="49" y="7"/>
                    <a:pt x="49" y="7"/>
                  </a:cubicBezTo>
                  <a:close/>
                  <a:moveTo>
                    <a:pt x="55" y="8"/>
                  </a:moveTo>
                  <a:cubicBezTo>
                    <a:pt x="56" y="7"/>
                    <a:pt x="58" y="6"/>
                    <a:pt x="58" y="6"/>
                  </a:cubicBezTo>
                  <a:cubicBezTo>
                    <a:pt x="59" y="6"/>
                    <a:pt x="59" y="7"/>
                    <a:pt x="59" y="8"/>
                  </a:cubicBezTo>
                  <a:cubicBezTo>
                    <a:pt x="59" y="10"/>
                    <a:pt x="59" y="10"/>
                    <a:pt x="59" y="10"/>
                  </a:cubicBezTo>
                  <a:cubicBezTo>
                    <a:pt x="59" y="10"/>
                    <a:pt x="59" y="10"/>
                    <a:pt x="59" y="10"/>
                  </a:cubicBezTo>
                  <a:cubicBezTo>
                    <a:pt x="60" y="8"/>
                    <a:pt x="62" y="7"/>
                    <a:pt x="63" y="6"/>
                  </a:cubicBezTo>
                  <a:cubicBezTo>
                    <a:pt x="63" y="6"/>
                    <a:pt x="64" y="6"/>
                    <a:pt x="64" y="6"/>
                  </a:cubicBezTo>
                  <a:cubicBezTo>
                    <a:pt x="65" y="6"/>
                    <a:pt x="66" y="6"/>
                    <a:pt x="65" y="9"/>
                  </a:cubicBezTo>
                  <a:cubicBezTo>
                    <a:pt x="65" y="10"/>
                    <a:pt x="65" y="10"/>
                    <a:pt x="65" y="10"/>
                  </a:cubicBezTo>
                  <a:cubicBezTo>
                    <a:pt x="65" y="10"/>
                    <a:pt x="65" y="10"/>
                    <a:pt x="65" y="10"/>
                  </a:cubicBezTo>
                  <a:cubicBezTo>
                    <a:pt x="66" y="8"/>
                    <a:pt x="68" y="7"/>
                    <a:pt x="69" y="6"/>
                  </a:cubicBezTo>
                  <a:cubicBezTo>
                    <a:pt x="69" y="6"/>
                    <a:pt x="70" y="6"/>
                    <a:pt x="70" y="6"/>
                  </a:cubicBezTo>
                  <a:cubicBezTo>
                    <a:pt x="71" y="6"/>
                    <a:pt x="72" y="6"/>
                    <a:pt x="71" y="9"/>
                  </a:cubicBezTo>
                  <a:cubicBezTo>
                    <a:pt x="71" y="10"/>
                    <a:pt x="70" y="12"/>
                    <a:pt x="70" y="14"/>
                  </a:cubicBezTo>
                  <a:cubicBezTo>
                    <a:pt x="70" y="15"/>
                    <a:pt x="70" y="15"/>
                    <a:pt x="70" y="15"/>
                  </a:cubicBezTo>
                  <a:cubicBezTo>
                    <a:pt x="70" y="15"/>
                    <a:pt x="71" y="15"/>
                    <a:pt x="72" y="14"/>
                  </a:cubicBezTo>
                  <a:cubicBezTo>
                    <a:pt x="72" y="15"/>
                    <a:pt x="72" y="15"/>
                    <a:pt x="72" y="15"/>
                  </a:cubicBezTo>
                  <a:cubicBezTo>
                    <a:pt x="70" y="16"/>
                    <a:pt x="68" y="17"/>
                    <a:pt x="68" y="17"/>
                  </a:cubicBezTo>
                  <a:cubicBezTo>
                    <a:pt x="67" y="17"/>
                    <a:pt x="67" y="16"/>
                    <a:pt x="67" y="15"/>
                  </a:cubicBezTo>
                  <a:cubicBezTo>
                    <a:pt x="69" y="9"/>
                    <a:pt x="69" y="9"/>
                    <a:pt x="69" y="9"/>
                  </a:cubicBezTo>
                  <a:cubicBezTo>
                    <a:pt x="69" y="8"/>
                    <a:pt x="69" y="8"/>
                    <a:pt x="68" y="8"/>
                  </a:cubicBezTo>
                  <a:cubicBezTo>
                    <a:pt x="68" y="8"/>
                    <a:pt x="65" y="10"/>
                    <a:pt x="64" y="12"/>
                  </a:cubicBezTo>
                  <a:cubicBezTo>
                    <a:pt x="64" y="13"/>
                    <a:pt x="64" y="15"/>
                    <a:pt x="63" y="16"/>
                  </a:cubicBezTo>
                  <a:cubicBezTo>
                    <a:pt x="61" y="17"/>
                    <a:pt x="61" y="17"/>
                    <a:pt x="61" y="17"/>
                  </a:cubicBezTo>
                  <a:cubicBezTo>
                    <a:pt x="61" y="16"/>
                    <a:pt x="61" y="14"/>
                    <a:pt x="62" y="13"/>
                  </a:cubicBezTo>
                  <a:cubicBezTo>
                    <a:pt x="63" y="9"/>
                    <a:pt x="63" y="9"/>
                    <a:pt x="63" y="9"/>
                  </a:cubicBezTo>
                  <a:cubicBezTo>
                    <a:pt x="63" y="8"/>
                    <a:pt x="63" y="8"/>
                    <a:pt x="62" y="8"/>
                  </a:cubicBezTo>
                  <a:cubicBezTo>
                    <a:pt x="62" y="8"/>
                    <a:pt x="59" y="10"/>
                    <a:pt x="58" y="12"/>
                  </a:cubicBezTo>
                  <a:cubicBezTo>
                    <a:pt x="58" y="13"/>
                    <a:pt x="57" y="15"/>
                    <a:pt x="57" y="16"/>
                  </a:cubicBezTo>
                  <a:cubicBezTo>
                    <a:pt x="55" y="17"/>
                    <a:pt x="55" y="17"/>
                    <a:pt x="55" y="17"/>
                  </a:cubicBezTo>
                  <a:cubicBezTo>
                    <a:pt x="55" y="16"/>
                    <a:pt x="55" y="14"/>
                    <a:pt x="56" y="13"/>
                  </a:cubicBezTo>
                  <a:cubicBezTo>
                    <a:pt x="56" y="9"/>
                    <a:pt x="56" y="9"/>
                    <a:pt x="56" y="9"/>
                  </a:cubicBezTo>
                  <a:cubicBezTo>
                    <a:pt x="57" y="8"/>
                    <a:pt x="57" y="8"/>
                    <a:pt x="57" y="8"/>
                  </a:cubicBezTo>
                  <a:cubicBezTo>
                    <a:pt x="56" y="8"/>
                    <a:pt x="55" y="9"/>
                    <a:pt x="55" y="9"/>
                  </a:cubicBezTo>
                  <a:lnTo>
                    <a:pt x="55" y="8"/>
                  </a:lnTo>
                  <a:close/>
                  <a:moveTo>
                    <a:pt x="75" y="1"/>
                  </a:moveTo>
                  <a:cubicBezTo>
                    <a:pt x="77" y="0"/>
                    <a:pt x="79" y="0"/>
                    <a:pt x="79" y="0"/>
                  </a:cubicBezTo>
                  <a:cubicBezTo>
                    <a:pt x="79" y="0"/>
                    <a:pt x="79" y="0"/>
                    <a:pt x="79" y="1"/>
                  </a:cubicBezTo>
                  <a:cubicBezTo>
                    <a:pt x="77" y="9"/>
                    <a:pt x="77" y="9"/>
                    <a:pt x="77" y="9"/>
                  </a:cubicBezTo>
                  <a:cubicBezTo>
                    <a:pt x="77" y="9"/>
                    <a:pt x="77" y="9"/>
                    <a:pt x="77" y="9"/>
                  </a:cubicBezTo>
                  <a:cubicBezTo>
                    <a:pt x="79" y="7"/>
                    <a:pt x="81" y="6"/>
                    <a:pt x="82" y="6"/>
                  </a:cubicBezTo>
                  <a:cubicBezTo>
                    <a:pt x="83" y="6"/>
                    <a:pt x="84" y="7"/>
                    <a:pt x="84" y="8"/>
                  </a:cubicBezTo>
                  <a:cubicBezTo>
                    <a:pt x="84" y="11"/>
                    <a:pt x="82" y="14"/>
                    <a:pt x="80" y="16"/>
                  </a:cubicBezTo>
                  <a:cubicBezTo>
                    <a:pt x="79" y="17"/>
                    <a:pt x="78" y="17"/>
                    <a:pt x="77" y="17"/>
                  </a:cubicBezTo>
                  <a:cubicBezTo>
                    <a:pt x="75" y="17"/>
                    <a:pt x="74" y="17"/>
                    <a:pt x="74" y="16"/>
                  </a:cubicBezTo>
                  <a:cubicBezTo>
                    <a:pt x="74" y="15"/>
                    <a:pt x="74" y="15"/>
                    <a:pt x="74" y="13"/>
                  </a:cubicBezTo>
                  <a:cubicBezTo>
                    <a:pt x="76" y="2"/>
                    <a:pt x="76" y="2"/>
                    <a:pt x="76" y="2"/>
                  </a:cubicBezTo>
                  <a:cubicBezTo>
                    <a:pt x="77" y="1"/>
                    <a:pt x="77" y="1"/>
                    <a:pt x="76" y="1"/>
                  </a:cubicBezTo>
                  <a:cubicBezTo>
                    <a:pt x="75" y="1"/>
                    <a:pt x="75" y="1"/>
                    <a:pt x="75" y="1"/>
                  </a:cubicBezTo>
                  <a:close/>
                  <a:moveTo>
                    <a:pt x="78" y="10"/>
                  </a:moveTo>
                  <a:cubicBezTo>
                    <a:pt x="77" y="11"/>
                    <a:pt x="77" y="11"/>
                    <a:pt x="76" y="13"/>
                  </a:cubicBezTo>
                  <a:cubicBezTo>
                    <a:pt x="76" y="15"/>
                    <a:pt x="77" y="16"/>
                    <a:pt x="78" y="16"/>
                  </a:cubicBezTo>
                  <a:cubicBezTo>
                    <a:pt x="78" y="16"/>
                    <a:pt x="78" y="16"/>
                    <a:pt x="79" y="16"/>
                  </a:cubicBezTo>
                  <a:cubicBezTo>
                    <a:pt x="80" y="15"/>
                    <a:pt x="81" y="12"/>
                    <a:pt x="81" y="9"/>
                  </a:cubicBezTo>
                  <a:cubicBezTo>
                    <a:pt x="81" y="8"/>
                    <a:pt x="81" y="8"/>
                    <a:pt x="81" y="8"/>
                  </a:cubicBezTo>
                  <a:cubicBezTo>
                    <a:pt x="80" y="8"/>
                    <a:pt x="79" y="9"/>
                    <a:pt x="78" y="10"/>
                  </a:cubicBezTo>
                  <a:close/>
                  <a:moveTo>
                    <a:pt x="94" y="14"/>
                  </a:moveTo>
                  <a:cubicBezTo>
                    <a:pt x="91" y="17"/>
                    <a:pt x="89" y="17"/>
                    <a:pt x="88" y="17"/>
                  </a:cubicBezTo>
                  <a:cubicBezTo>
                    <a:pt x="87" y="17"/>
                    <a:pt x="86" y="16"/>
                    <a:pt x="86" y="13"/>
                  </a:cubicBezTo>
                  <a:cubicBezTo>
                    <a:pt x="86" y="11"/>
                    <a:pt x="87" y="9"/>
                    <a:pt x="88" y="8"/>
                  </a:cubicBezTo>
                  <a:cubicBezTo>
                    <a:pt x="89" y="7"/>
                    <a:pt x="91" y="6"/>
                    <a:pt x="92" y="6"/>
                  </a:cubicBezTo>
                  <a:cubicBezTo>
                    <a:pt x="94" y="6"/>
                    <a:pt x="95" y="7"/>
                    <a:pt x="95" y="8"/>
                  </a:cubicBezTo>
                  <a:cubicBezTo>
                    <a:pt x="95" y="10"/>
                    <a:pt x="90" y="12"/>
                    <a:pt x="88" y="12"/>
                  </a:cubicBezTo>
                  <a:cubicBezTo>
                    <a:pt x="88" y="13"/>
                    <a:pt x="88" y="13"/>
                    <a:pt x="88" y="13"/>
                  </a:cubicBezTo>
                  <a:cubicBezTo>
                    <a:pt x="88" y="14"/>
                    <a:pt x="88" y="15"/>
                    <a:pt x="90" y="15"/>
                  </a:cubicBezTo>
                  <a:cubicBezTo>
                    <a:pt x="91" y="15"/>
                    <a:pt x="92" y="15"/>
                    <a:pt x="93" y="14"/>
                  </a:cubicBezTo>
                  <a:lnTo>
                    <a:pt x="94" y="14"/>
                  </a:lnTo>
                  <a:close/>
                  <a:moveTo>
                    <a:pt x="90" y="7"/>
                  </a:moveTo>
                  <a:cubicBezTo>
                    <a:pt x="90" y="8"/>
                    <a:pt x="89" y="9"/>
                    <a:pt x="88" y="12"/>
                  </a:cubicBezTo>
                  <a:cubicBezTo>
                    <a:pt x="91" y="11"/>
                    <a:pt x="92" y="10"/>
                    <a:pt x="92" y="8"/>
                  </a:cubicBezTo>
                  <a:cubicBezTo>
                    <a:pt x="92" y="7"/>
                    <a:pt x="92" y="7"/>
                    <a:pt x="91" y="7"/>
                  </a:cubicBezTo>
                  <a:cubicBezTo>
                    <a:pt x="91" y="7"/>
                    <a:pt x="91" y="7"/>
                    <a:pt x="90" y="7"/>
                  </a:cubicBezTo>
                  <a:close/>
                  <a:moveTo>
                    <a:pt x="96" y="8"/>
                  </a:moveTo>
                  <a:cubicBezTo>
                    <a:pt x="97" y="7"/>
                    <a:pt x="99" y="6"/>
                    <a:pt x="100" y="6"/>
                  </a:cubicBezTo>
                  <a:cubicBezTo>
                    <a:pt x="100" y="6"/>
                    <a:pt x="100" y="7"/>
                    <a:pt x="100" y="8"/>
                  </a:cubicBezTo>
                  <a:cubicBezTo>
                    <a:pt x="100" y="10"/>
                    <a:pt x="100" y="10"/>
                    <a:pt x="100" y="10"/>
                  </a:cubicBezTo>
                  <a:cubicBezTo>
                    <a:pt x="100" y="10"/>
                    <a:pt x="100" y="10"/>
                    <a:pt x="100" y="10"/>
                  </a:cubicBezTo>
                  <a:cubicBezTo>
                    <a:pt x="101" y="7"/>
                    <a:pt x="102" y="6"/>
                    <a:pt x="103" y="6"/>
                  </a:cubicBezTo>
                  <a:cubicBezTo>
                    <a:pt x="103" y="6"/>
                    <a:pt x="104" y="6"/>
                    <a:pt x="104" y="7"/>
                  </a:cubicBezTo>
                  <a:cubicBezTo>
                    <a:pt x="104" y="7"/>
                    <a:pt x="104" y="7"/>
                    <a:pt x="104" y="8"/>
                  </a:cubicBezTo>
                  <a:cubicBezTo>
                    <a:pt x="104" y="8"/>
                    <a:pt x="104" y="8"/>
                    <a:pt x="103" y="9"/>
                  </a:cubicBezTo>
                  <a:cubicBezTo>
                    <a:pt x="103" y="9"/>
                    <a:pt x="103" y="9"/>
                    <a:pt x="103" y="9"/>
                  </a:cubicBezTo>
                  <a:cubicBezTo>
                    <a:pt x="102" y="8"/>
                    <a:pt x="102" y="8"/>
                    <a:pt x="102" y="8"/>
                  </a:cubicBezTo>
                  <a:cubicBezTo>
                    <a:pt x="102" y="8"/>
                    <a:pt x="101" y="8"/>
                    <a:pt x="101" y="9"/>
                  </a:cubicBezTo>
                  <a:cubicBezTo>
                    <a:pt x="100" y="10"/>
                    <a:pt x="100" y="11"/>
                    <a:pt x="100" y="12"/>
                  </a:cubicBezTo>
                  <a:cubicBezTo>
                    <a:pt x="99" y="14"/>
                    <a:pt x="99" y="15"/>
                    <a:pt x="99" y="16"/>
                  </a:cubicBezTo>
                  <a:cubicBezTo>
                    <a:pt x="99" y="16"/>
                    <a:pt x="99" y="16"/>
                    <a:pt x="99" y="16"/>
                  </a:cubicBezTo>
                  <a:cubicBezTo>
                    <a:pt x="96" y="17"/>
                    <a:pt x="96" y="17"/>
                    <a:pt x="96" y="17"/>
                  </a:cubicBezTo>
                  <a:cubicBezTo>
                    <a:pt x="96" y="16"/>
                    <a:pt x="97" y="14"/>
                    <a:pt x="97" y="13"/>
                  </a:cubicBezTo>
                  <a:cubicBezTo>
                    <a:pt x="98" y="9"/>
                    <a:pt x="98" y="9"/>
                    <a:pt x="98" y="9"/>
                  </a:cubicBezTo>
                  <a:cubicBezTo>
                    <a:pt x="98" y="8"/>
                    <a:pt x="98" y="8"/>
                    <a:pt x="98" y="8"/>
                  </a:cubicBezTo>
                  <a:cubicBezTo>
                    <a:pt x="98" y="8"/>
                    <a:pt x="97" y="9"/>
                    <a:pt x="96" y="9"/>
                  </a:cubicBezTo>
                  <a:lnTo>
                    <a:pt x="96" y="8"/>
                  </a:lnTo>
                  <a:close/>
                  <a:moveTo>
                    <a:pt x="119" y="9"/>
                  </a:moveTo>
                  <a:cubicBezTo>
                    <a:pt x="119" y="12"/>
                    <a:pt x="118" y="14"/>
                    <a:pt x="117" y="15"/>
                  </a:cubicBezTo>
                  <a:cubicBezTo>
                    <a:pt x="116" y="16"/>
                    <a:pt x="114" y="17"/>
                    <a:pt x="113" y="17"/>
                  </a:cubicBezTo>
                  <a:cubicBezTo>
                    <a:pt x="110" y="17"/>
                    <a:pt x="109" y="15"/>
                    <a:pt x="109" y="13"/>
                  </a:cubicBezTo>
                  <a:cubicBezTo>
                    <a:pt x="109" y="10"/>
                    <a:pt x="111" y="8"/>
                    <a:pt x="113" y="7"/>
                  </a:cubicBezTo>
                  <a:cubicBezTo>
                    <a:pt x="114" y="6"/>
                    <a:pt x="115" y="6"/>
                    <a:pt x="116" y="6"/>
                  </a:cubicBezTo>
                  <a:cubicBezTo>
                    <a:pt x="118" y="6"/>
                    <a:pt x="119" y="8"/>
                    <a:pt x="119" y="9"/>
                  </a:cubicBezTo>
                  <a:close/>
                  <a:moveTo>
                    <a:pt x="114" y="7"/>
                  </a:moveTo>
                  <a:cubicBezTo>
                    <a:pt x="113" y="8"/>
                    <a:pt x="112" y="9"/>
                    <a:pt x="112" y="13"/>
                  </a:cubicBezTo>
                  <a:cubicBezTo>
                    <a:pt x="112" y="15"/>
                    <a:pt x="113" y="16"/>
                    <a:pt x="114" y="16"/>
                  </a:cubicBezTo>
                  <a:cubicBezTo>
                    <a:pt x="114" y="16"/>
                    <a:pt x="114" y="16"/>
                    <a:pt x="114" y="16"/>
                  </a:cubicBezTo>
                  <a:cubicBezTo>
                    <a:pt x="115" y="16"/>
                    <a:pt x="117" y="13"/>
                    <a:pt x="117" y="10"/>
                  </a:cubicBezTo>
                  <a:cubicBezTo>
                    <a:pt x="117" y="8"/>
                    <a:pt x="116" y="7"/>
                    <a:pt x="115" y="7"/>
                  </a:cubicBezTo>
                  <a:cubicBezTo>
                    <a:pt x="115" y="7"/>
                    <a:pt x="114" y="7"/>
                    <a:pt x="114" y="7"/>
                  </a:cubicBezTo>
                  <a:close/>
                  <a:moveTo>
                    <a:pt x="128" y="7"/>
                  </a:moveTo>
                  <a:cubicBezTo>
                    <a:pt x="128" y="7"/>
                    <a:pt x="128" y="7"/>
                    <a:pt x="128" y="7"/>
                  </a:cubicBezTo>
                  <a:cubicBezTo>
                    <a:pt x="125" y="8"/>
                    <a:pt x="125" y="8"/>
                    <a:pt x="125" y="8"/>
                  </a:cubicBezTo>
                  <a:cubicBezTo>
                    <a:pt x="125" y="10"/>
                    <a:pt x="125" y="11"/>
                    <a:pt x="124" y="13"/>
                  </a:cubicBezTo>
                  <a:cubicBezTo>
                    <a:pt x="124" y="18"/>
                    <a:pt x="122" y="20"/>
                    <a:pt x="121" y="21"/>
                  </a:cubicBezTo>
                  <a:cubicBezTo>
                    <a:pt x="120" y="22"/>
                    <a:pt x="119" y="22"/>
                    <a:pt x="119" y="22"/>
                  </a:cubicBezTo>
                  <a:cubicBezTo>
                    <a:pt x="118" y="22"/>
                    <a:pt x="118" y="22"/>
                    <a:pt x="118" y="22"/>
                  </a:cubicBezTo>
                  <a:cubicBezTo>
                    <a:pt x="118" y="21"/>
                    <a:pt x="118" y="21"/>
                    <a:pt x="118" y="21"/>
                  </a:cubicBezTo>
                  <a:cubicBezTo>
                    <a:pt x="118" y="20"/>
                    <a:pt x="118" y="20"/>
                    <a:pt x="119" y="20"/>
                  </a:cubicBezTo>
                  <a:cubicBezTo>
                    <a:pt x="119" y="21"/>
                    <a:pt x="120" y="21"/>
                    <a:pt x="120" y="21"/>
                  </a:cubicBezTo>
                  <a:cubicBezTo>
                    <a:pt x="120" y="21"/>
                    <a:pt x="120" y="21"/>
                    <a:pt x="120" y="21"/>
                  </a:cubicBezTo>
                  <a:cubicBezTo>
                    <a:pt x="121" y="20"/>
                    <a:pt x="121" y="19"/>
                    <a:pt x="122" y="15"/>
                  </a:cubicBezTo>
                  <a:cubicBezTo>
                    <a:pt x="122" y="12"/>
                    <a:pt x="123" y="10"/>
                    <a:pt x="123" y="8"/>
                  </a:cubicBezTo>
                  <a:cubicBezTo>
                    <a:pt x="121" y="8"/>
                    <a:pt x="121" y="8"/>
                    <a:pt x="121" y="8"/>
                  </a:cubicBezTo>
                  <a:cubicBezTo>
                    <a:pt x="121" y="7"/>
                    <a:pt x="121" y="7"/>
                    <a:pt x="121" y="7"/>
                  </a:cubicBezTo>
                  <a:cubicBezTo>
                    <a:pt x="122" y="7"/>
                    <a:pt x="122" y="7"/>
                    <a:pt x="122" y="7"/>
                  </a:cubicBezTo>
                  <a:cubicBezTo>
                    <a:pt x="123" y="7"/>
                    <a:pt x="123" y="7"/>
                    <a:pt x="123" y="7"/>
                  </a:cubicBezTo>
                  <a:cubicBezTo>
                    <a:pt x="123" y="5"/>
                    <a:pt x="124" y="3"/>
                    <a:pt x="125" y="2"/>
                  </a:cubicBezTo>
                  <a:cubicBezTo>
                    <a:pt x="126" y="1"/>
                    <a:pt x="128" y="0"/>
                    <a:pt x="129" y="0"/>
                  </a:cubicBezTo>
                  <a:cubicBezTo>
                    <a:pt x="130" y="0"/>
                    <a:pt x="131" y="0"/>
                    <a:pt x="131" y="1"/>
                  </a:cubicBezTo>
                  <a:cubicBezTo>
                    <a:pt x="131" y="1"/>
                    <a:pt x="130" y="2"/>
                    <a:pt x="130" y="2"/>
                  </a:cubicBezTo>
                  <a:cubicBezTo>
                    <a:pt x="130" y="2"/>
                    <a:pt x="129" y="2"/>
                    <a:pt x="129" y="2"/>
                  </a:cubicBezTo>
                  <a:cubicBezTo>
                    <a:pt x="129" y="1"/>
                    <a:pt x="128" y="1"/>
                    <a:pt x="127" y="1"/>
                  </a:cubicBezTo>
                  <a:cubicBezTo>
                    <a:pt x="127" y="1"/>
                    <a:pt x="126" y="2"/>
                    <a:pt x="126" y="7"/>
                  </a:cubicBezTo>
                  <a:lnTo>
                    <a:pt x="128" y="7"/>
                  </a:lnTo>
                  <a:close/>
                  <a:moveTo>
                    <a:pt x="141" y="3"/>
                  </a:moveTo>
                  <a:cubicBezTo>
                    <a:pt x="140" y="7"/>
                    <a:pt x="140" y="7"/>
                    <a:pt x="140" y="7"/>
                  </a:cubicBezTo>
                  <a:cubicBezTo>
                    <a:pt x="143" y="7"/>
                    <a:pt x="143" y="7"/>
                    <a:pt x="143" y="7"/>
                  </a:cubicBezTo>
                  <a:cubicBezTo>
                    <a:pt x="142" y="7"/>
                    <a:pt x="142" y="7"/>
                    <a:pt x="142" y="7"/>
                  </a:cubicBezTo>
                  <a:cubicBezTo>
                    <a:pt x="140" y="8"/>
                    <a:pt x="140" y="8"/>
                    <a:pt x="140" y="8"/>
                  </a:cubicBezTo>
                  <a:cubicBezTo>
                    <a:pt x="138" y="14"/>
                    <a:pt x="138" y="14"/>
                    <a:pt x="138" y="14"/>
                  </a:cubicBezTo>
                  <a:cubicBezTo>
                    <a:pt x="138" y="15"/>
                    <a:pt x="138" y="15"/>
                    <a:pt x="138" y="15"/>
                  </a:cubicBezTo>
                  <a:cubicBezTo>
                    <a:pt x="139" y="15"/>
                    <a:pt x="140" y="14"/>
                    <a:pt x="140" y="14"/>
                  </a:cubicBezTo>
                  <a:cubicBezTo>
                    <a:pt x="141" y="14"/>
                    <a:pt x="141" y="14"/>
                    <a:pt x="141" y="14"/>
                  </a:cubicBezTo>
                  <a:cubicBezTo>
                    <a:pt x="141" y="14"/>
                    <a:pt x="141" y="14"/>
                    <a:pt x="141" y="14"/>
                  </a:cubicBezTo>
                  <a:cubicBezTo>
                    <a:pt x="140" y="15"/>
                    <a:pt x="138" y="17"/>
                    <a:pt x="137" y="17"/>
                  </a:cubicBezTo>
                  <a:cubicBezTo>
                    <a:pt x="136" y="17"/>
                    <a:pt x="135" y="16"/>
                    <a:pt x="136" y="14"/>
                  </a:cubicBezTo>
                  <a:cubicBezTo>
                    <a:pt x="137" y="8"/>
                    <a:pt x="137" y="8"/>
                    <a:pt x="137" y="8"/>
                  </a:cubicBezTo>
                  <a:cubicBezTo>
                    <a:pt x="135" y="8"/>
                    <a:pt x="135" y="8"/>
                    <a:pt x="135" y="8"/>
                  </a:cubicBezTo>
                  <a:cubicBezTo>
                    <a:pt x="135" y="7"/>
                    <a:pt x="135" y="7"/>
                    <a:pt x="135" y="7"/>
                  </a:cubicBezTo>
                  <a:cubicBezTo>
                    <a:pt x="136" y="7"/>
                    <a:pt x="136" y="7"/>
                    <a:pt x="136" y="7"/>
                  </a:cubicBezTo>
                  <a:cubicBezTo>
                    <a:pt x="137" y="7"/>
                    <a:pt x="137" y="7"/>
                    <a:pt x="137" y="7"/>
                  </a:cubicBezTo>
                  <a:cubicBezTo>
                    <a:pt x="138" y="5"/>
                    <a:pt x="138" y="5"/>
                    <a:pt x="138" y="5"/>
                  </a:cubicBezTo>
                  <a:cubicBezTo>
                    <a:pt x="140" y="3"/>
                    <a:pt x="140" y="3"/>
                    <a:pt x="140" y="3"/>
                  </a:cubicBezTo>
                  <a:lnTo>
                    <a:pt x="141" y="3"/>
                  </a:lnTo>
                  <a:close/>
                  <a:moveTo>
                    <a:pt x="143" y="17"/>
                  </a:moveTo>
                  <a:cubicBezTo>
                    <a:pt x="143" y="16"/>
                    <a:pt x="143" y="15"/>
                    <a:pt x="143" y="13"/>
                  </a:cubicBezTo>
                  <a:cubicBezTo>
                    <a:pt x="146" y="2"/>
                    <a:pt x="146" y="2"/>
                    <a:pt x="146" y="2"/>
                  </a:cubicBezTo>
                  <a:cubicBezTo>
                    <a:pt x="146" y="1"/>
                    <a:pt x="146" y="1"/>
                    <a:pt x="145" y="1"/>
                  </a:cubicBezTo>
                  <a:cubicBezTo>
                    <a:pt x="144" y="1"/>
                    <a:pt x="144" y="1"/>
                    <a:pt x="144" y="1"/>
                  </a:cubicBezTo>
                  <a:cubicBezTo>
                    <a:pt x="144" y="1"/>
                    <a:pt x="144" y="1"/>
                    <a:pt x="144" y="1"/>
                  </a:cubicBezTo>
                  <a:cubicBezTo>
                    <a:pt x="146" y="0"/>
                    <a:pt x="148" y="0"/>
                    <a:pt x="148" y="0"/>
                  </a:cubicBezTo>
                  <a:cubicBezTo>
                    <a:pt x="148" y="0"/>
                    <a:pt x="148" y="0"/>
                    <a:pt x="148" y="1"/>
                  </a:cubicBezTo>
                  <a:cubicBezTo>
                    <a:pt x="146" y="10"/>
                    <a:pt x="146" y="10"/>
                    <a:pt x="146" y="10"/>
                  </a:cubicBezTo>
                  <a:cubicBezTo>
                    <a:pt x="146" y="10"/>
                    <a:pt x="146" y="10"/>
                    <a:pt x="146" y="10"/>
                  </a:cubicBezTo>
                  <a:cubicBezTo>
                    <a:pt x="148" y="8"/>
                    <a:pt x="150" y="7"/>
                    <a:pt x="151" y="6"/>
                  </a:cubicBezTo>
                  <a:cubicBezTo>
                    <a:pt x="151" y="6"/>
                    <a:pt x="152" y="6"/>
                    <a:pt x="152" y="6"/>
                  </a:cubicBezTo>
                  <a:cubicBezTo>
                    <a:pt x="153" y="6"/>
                    <a:pt x="153" y="6"/>
                    <a:pt x="153" y="9"/>
                  </a:cubicBezTo>
                  <a:cubicBezTo>
                    <a:pt x="153" y="10"/>
                    <a:pt x="152" y="12"/>
                    <a:pt x="152" y="14"/>
                  </a:cubicBezTo>
                  <a:cubicBezTo>
                    <a:pt x="152" y="15"/>
                    <a:pt x="151" y="15"/>
                    <a:pt x="152" y="15"/>
                  </a:cubicBezTo>
                  <a:cubicBezTo>
                    <a:pt x="152" y="15"/>
                    <a:pt x="153" y="15"/>
                    <a:pt x="153" y="14"/>
                  </a:cubicBezTo>
                  <a:cubicBezTo>
                    <a:pt x="154" y="15"/>
                    <a:pt x="154" y="15"/>
                    <a:pt x="154" y="15"/>
                  </a:cubicBezTo>
                  <a:cubicBezTo>
                    <a:pt x="152" y="16"/>
                    <a:pt x="150" y="17"/>
                    <a:pt x="150" y="17"/>
                  </a:cubicBezTo>
                  <a:cubicBezTo>
                    <a:pt x="149" y="17"/>
                    <a:pt x="149" y="16"/>
                    <a:pt x="149" y="15"/>
                  </a:cubicBezTo>
                  <a:cubicBezTo>
                    <a:pt x="150" y="9"/>
                    <a:pt x="150" y="9"/>
                    <a:pt x="150" y="9"/>
                  </a:cubicBezTo>
                  <a:cubicBezTo>
                    <a:pt x="151" y="8"/>
                    <a:pt x="151" y="8"/>
                    <a:pt x="150" y="8"/>
                  </a:cubicBezTo>
                  <a:cubicBezTo>
                    <a:pt x="149" y="8"/>
                    <a:pt x="147" y="10"/>
                    <a:pt x="146" y="12"/>
                  </a:cubicBezTo>
                  <a:cubicBezTo>
                    <a:pt x="146" y="12"/>
                    <a:pt x="145" y="15"/>
                    <a:pt x="145" y="16"/>
                  </a:cubicBezTo>
                  <a:lnTo>
                    <a:pt x="143" y="17"/>
                  </a:lnTo>
                  <a:close/>
                  <a:moveTo>
                    <a:pt x="164" y="14"/>
                  </a:moveTo>
                  <a:cubicBezTo>
                    <a:pt x="161" y="17"/>
                    <a:pt x="159" y="17"/>
                    <a:pt x="158" y="17"/>
                  </a:cubicBezTo>
                  <a:cubicBezTo>
                    <a:pt x="157" y="17"/>
                    <a:pt x="155" y="16"/>
                    <a:pt x="155" y="13"/>
                  </a:cubicBezTo>
                  <a:cubicBezTo>
                    <a:pt x="155" y="11"/>
                    <a:pt x="156" y="9"/>
                    <a:pt x="158" y="8"/>
                  </a:cubicBezTo>
                  <a:cubicBezTo>
                    <a:pt x="159" y="7"/>
                    <a:pt x="161" y="6"/>
                    <a:pt x="162" y="6"/>
                  </a:cubicBezTo>
                  <a:cubicBezTo>
                    <a:pt x="163" y="6"/>
                    <a:pt x="164" y="7"/>
                    <a:pt x="164" y="8"/>
                  </a:cubicBezTo>
                  <a:cubicBezTo>
                    <a:pt x="164" y="10"/>
                    <a:pt x="160" y="12"/>
                    <a:pt x="158" y="12"/>
                  </a:cubicBezTo>
                  <a:cubicBezTo>
                    <a:pt x="158" y="13"/>
                    <a:pt x="158" y="13"/>
                    <a:pt x="158" y="13"/>
                  </a:cubicBezTo>
                  <a:cubicBezTo>
                    <a:pt x="158" y="14"/>
                    <a:pt x="158" y="15"/>
                    <a:pt x="160" y="15"/>
                  </a:cubicBezTo>
                  <a:cubicBezTo>
                    <a:pt x="161" y="15"/>
                    <a:pt x="162" y="15"/>
                    <a:pt x="163" y="14"/>
                  </a:cubicBezTo>
                  <a:lnTo>
                    <a:pt x="164" y="14"/>
                  </a:lnTo>
                  <a:close/>
                  <a:moveTo>
                    <a:pt x="160" y="7"/>
                  </a:moveTo>
                  <a:cubicBezTo>
                    <a:pt x="159" y="8"/>
                    <a:pt x="158" y="9"/>
                    <a:pt x="158" y="12"/>
                  </a:cubicBezTo>
                  <a:cubicBezTo>
                    <a:pt x="161" y="11"/>
                    <a:pt x="162" y="10"/>
                    <a:pt x="162" y="8"/>
                  </a:cubicBezTo>
                  <a:cubicBezTo>
                    <a:pt x="162" y="7"/>
                    <a:pt x="161" y="7"/>
                    <a:pt x="161" y="7"/>
                  </a:cubicBezTo>
                  <a:cubicBezTo>
                    <a:pt x="161" y="7"/>
                    <a:pt x="160" y="7"/>
                    <a:pt x="160" y="7"/>
                  </a:cubicBezTo>
                  <a:close/>
                  <a:moveTo>
                    <a:pt x="179" y="1"/>
                  </a:moveTo>
                  <a:cubicBezTo>
                    <a:pt x="182" y="1"/>
                    <a:pt x="184" y="2"/>
                    <a:pt x="184" y="5"/>
                  </a:cubicBezTo>
                  <a:cubicBezTo>
                    <a:pt x="184" y="7"/>
                    <a:pt x="183" y="9"/>
                    <a:pt x="180" y="9"/>
                  </a:cubicBezTo>
                  <a:cubicBezTo>
                    <a:pt x="181" y="10"/>
                    <a:pt x="181" y="11"/>
                    <a:pt x="182" y="13"/>
                  </a:cubicBezTo>
                  <a:cubicBezTo>
                    <a:pt x="183" y="14"/>
                    <a:pt x="183" y="15"/>
                    <a:pt x="183" y="15"/>
                  </a:cubicBezTo>
                  <a:cubicBezTo>
                    <a:pt x="184" y="16"/>
                    <a:pt x="184" y="16"/>
                    <a:pt x="185" y="16"/>
                  </a:cubicBezTo>
                  <a:cubicBezTo>
                    <a:pt x="185" y="17"/>
                    <a:pt x="185" y="17"/>
                    <a:pt x="185" y="17"/>
                  </a:cubicBezTo>
                  <a:cubicBezTo>
                    <a:pt x="184" y="17"/>
                    <a:pt x="184" y="17"/>
                    <a:pt x="184" y="17"/>
                  </a:cubicBezTo>
                  <a:cubicBezTo>
                    <a:pt x="182" y="17"/>
                    <a:pt x="181" y="16"/>
                    <a:pt x="180" y="15"/>
                  </a:cubicBezTo>
                  <a:cubicBezTo>
                    <a:pt x="180" y="13"/>
                    <a:pt x="179" y="12"/>
                    <a:pt x="178" y="11"/>
                  </a:cubicBezTo>
                  <a:cubicBezTo>
                    <a:pt x="178" y="10"/>
                    <a:pt x="178" y="10"/>
                    <a:pt x="177" y="10"/>
                  </a:cubicBezTo>
                  <a:cubicBezTo>
                    <a:pt x="176" y="10"/>
                    <a:pt x="176" y="10"/>
                    <a:pt x="176" y="10"/>
                  </a:cubicBezTo>
                  <a:cubicBezTo>
                    <a:pt x="176" y="13"/>
                    <a:pt x="176" y="13"/>
                    <a:pt x="176" y="13"/>
                  </a:cubicBezTo>
                  <a:cubicBezTo>
                    <a:pt x="175" y="16"/>
                    <a:pt x="175" y="16"/>
                    <a:pt x="177" y="16"/>
                  </a:cubicBezTo>
                  <a:cubicBezTo>
                    <a:pt x="177" y="17"/>
                    <a:pt x="177" y="17"/>
                    <a:pt x="177" y="17"/>
                  </a:cubicBezTo>
                  <a:cubicBezTo>
                    <a:pt x="171" y="17"/>
                    <a:pt x="171" y="17"/>
                    <a:pt x="171" y="17"/>
                  </a:cubicBezTo>
                  <a:cubicBezTo>
                    <a:pt x="171" y="16"/>
                    <a:pt x="171" y="16"/>
                    <a:pt x="171" y="16"/>
                  </a:cubicBezTo>
                  <a:cubicBezTo>
                    <a:pt x="173" y="16"/>
                    <a:pt x="173" y="16"/>
                    <a:pt x="173" y="13"/>
                  </a:cubicBezTo>
                  <a:cubicBezTo>
                    <a:pt x="175" y="5"/>
                    <a:pt x="175" y="5"/>
                    <a:pt x="175" y="5"/>
                  </a:cubicBezTo>
                  <a:cubicBezTo>
                    <a:pt x="175" y="2"/>
                    <a:pt x="175" y="2"/>
                    <a:pt x="173" y="2"/>
                  </a:cubicBezTo>
                  <a:cubicBezTo>
                    <a:pt x="173" y="1"/>
                    <a:pt x="173" y="1"/>
                    <a:pt x="173" y="1"/>
                  </a:cubicBezTo>
                  <a:lnTo>
                    <a:pt x="179" y="1"/>
                  </a:lnTo>
                  <a:close/>
                  <a:moveTo>
                    <a:pt x="176" y="9"/>
                  </a:moveTo>
                  <a:cubicBezTo>
                    <a:pt x="177" y="9"/>
                    <a:pt x="177" y="9"/>
                    <a:pt x="177" y="9"/>
                  </a:cubicBezTo>
                  <a:cubicBezTo>
                    <a:pt x="178" y="9"/>
                    <a:pt x="179" y="9"/>
                    <a:pt x="180" y="8"/>
                  </a:cubicBezTo>
                  <a:cubicBezTo>
                    <a:pt x="181" y="8"/>
                    <a:pt x="182" y="6"/>
                    <a:pt x="182" y="5"/>
                  </a:cubicBezTo>
                  <a:cubicBezTo>
                    <a:pt x="182" y="3"/>
                    <a:pt x="181" y="2"/>
                    <a:pt x="179" y="2"/>
                  </a:cubicBezTo>
                  <a:cubicBezTo>
                    <a:pt x="178" y="2"/>
                    <a:pt x="178" y="2"/>
                    <a:pt x="178" y="2"/>
                  </a:cubicBezTo>
                  <a:cubicBezTo>
                    <a:pt x="178" y="2"/>
                    <a:pt x="178" y="3"/>
                    <a:pt x="178" y="3"/>
                  </a:cubicBezTo>
                  <a:lnTo>
                    <a:pt x="176" y="9"/>
                  </a:lnTo>
                  <a:close/>
                  <a:moveTo>
                    <a:pt x="196" y="9"/>
                  </a:moveTo>
                  <a:cubicBezTo>
                    <a:pt x="196" y="12"/>
                    <a:pt x="195" y="14"/>
                    <a:pt x="194" y="15"/>
                  </a:cubicBezTo>
                  <a:cubicBezTo>
                    <a:pt x="193" y="16"/>
                    <a:pt x="191" y="17"/>
                    <a:pt x="190" y="17"/>
                  </a:cubicBezTo>
                  <a:cubicBezTo>
                    <a:pt x="187" y="17"/>
                    <a:pt x="187" y="15"/>
                    <a:pt x="187" y="13"/>
                  </a:cubicBezTo>
                  <a:cubicBezTo>
                    <a:pt x="187" y="10"/>
                    <a:pt x="188" y="8"/>
                    <a:pt x="190" y="7"/>
                  </a:cubicBezTo>
                  <a:cubicBezTo>
                    <a:pt x="191" y="6"/>
                    <a:pt x="192" y="6"/>
                    <a:pt x="193" y="6"/>
                  </a:cubicBezTo>
                  <a:cubicBezTo>
                    <a:pt x="195" y="6"/>
                    <a:pt x="196" y="8"/>
                    <a:pt x="196" y="9"/>
                  </a:cubicBezTo>
                  <a:close/>
                  <a:moveTo>
                    <a:pt x="191" y="7"/>
                  </a:moveTo>
                  <a:cubicBezTo>
                    <a:pt x="191" y="8"/>
                    <a:pt x="189" y="9"/>
                    <a:pt x="189" y="13"/>
                  </a:cubicBezTo>
                  <a:cubicBezTo>
                    <a:pt x="189" y="15"/>
                    <a:pt x="190" y="16"/>
                    <a:pt x="191" y="16"/>
                  </a:cubicBezTo>
                  <a:cubicBezTo>
                    <a:pt x="191" y="16"/>
                    <a:pt x="191" y="16"/>
                    <a:pt x="191" y="16"/>
                  </a:cubicBezTo>
                  <a:cubicBezTo>
                    <a:pt x="192" y="16"/>
                    <a:pt x="194" y="13"/>
                    <a:pt x="194" y="10"/>
                  </a:cubicBezTo>
                  <a:cubicBezTo>
                    <a:pt x="194" y="8"/>
                    <a:pt x="193" y="7"/>
                    <a:pt x="192" y="7"/>
                  </a:cubicBezTo>
                  <a:cubicBezTo>
                    <a:pt x="192" y="7"/>
                    <a:pt x="192" y="7"/>
                    <a:pt x="191" y="7"/>
                  </a:cubicBezTo>
                  <a:close/>
                  <a:moveTo>
                    <a:pt x="206" y="14"/>
                  </a:moveTo>
                  <a:cubicBezTo>
                    <a:pt x="204" y="16"/>
                    <a:pt x="202" y="17"/>
                    <a:pt x="201" y="17"/>
                  </a:cubicBezTo>
                  <a:cubicBezTo>
                    <a:pt x="199" y="17"/>
                    <a:pt x="198" y="16"/>
                    <a:pt x="198" y="14"/>
                  </a:cubicBezTo>
                  <a:cubicBezTo>
                    <a:pt x="198" y="12"/>
                    <a:pt x="199" y="9"/>
                    <a:pt x="201" y="8"/>
                  </a:cubicBezTo>
                  <a:cubicBezTo>
                    <a:pt x="202" y="7"/>
                    <a:pt x="203" y="6"/>
                    <a:pt x="205" y="6"/>
                  </a:cubicBezTo>
                  <a:cubicBezTo>
                    <a:pt x="206" y="6"/>
                    <a:pt x="207" y="7"/>
                    <a:pt x="207" y="7"/>
                  </a:cubicBezTo>
                  <a:cubicBezTo>
                    <a:pt x="207" y="8"/>
                    <a:pt x="206" y="8"/>
                    <a:pt x="206" y="8"/>
                  </a:cubicBezTo>
                  <a:cubicBezTo>
                    <a:pt x="206" y="9"/>
                    <a:pt x="205" y="9"/>
                    <a:pt x="205" y="8"/>
                  </a:cubicBezTo>
                  <a:cubicBezTo>
                    <a:pt x="204" y="8"/>
                    <a:pt x="204" y="7"/>
                    <a:pt x="203" y="7"/>
                  </a:cubicBezTo>
                  <a:cubicBezTo>
                    <a:pt x="203" y="7"/>
                    <a:pt x="202" y="8"/>
                    <a:pt x="202" y="9"/>
                  </a:cubicBezTo>
                  <a:cubicBezTo>
                    <a:pt x="201" y="10"/>
                    <a:pt x="201" y="11"/>
                    <a:pt x="201" y="13"/>
                  </a:cubicBezTo>
                  <a:cubicBezTo>
                    <a:pt x="201" y="15"/>
                    <a:pt x="201" y="15"/>
                    <a:pt x="202" y="15"/>
                  </a:cubicBezTo>
                  <a:cubicBezTo>
                    <a:pt x="203" y="15"/>
                    <a:pt x="205" y="14"/>
                    <a:pt x="205" y="14"/>
                  </a:cubicBezTo>
                  <a:lnTo>
                    <a:pt x="206" y="14"/>
                  </a:lnTo>
                  <a:close/>
                  <a:moveTo>
                    <a:pt x="207" y="17"/>
                  </a:moveTo>
                  <a:cubicBezTo>
                    <a:pt x="208" y="16"/>
                    <a:pt x="208" y="15"/>
                    <a:pt x="208" y="13"/>
                  </a:cubicBezTo>
                  <a:cubicBezTo>
                    <a:pt x="210" y="2"/>
                    <a:pt x="210" y="2"/>
                    <a:pt x="210" y="2"/>
                  </a:cubicBezTo>
                  <a:cubicBezTo>
                    <a:pt x="210" y="1"/>
                    <a:pt x="210" y="1"/>
                    <a:pt x="210" y="1"/>
                  </a:cubicBezTo>
                  <a:cubicBezTo>
                    <a:pt x="208" y="1"/>
                    <a:pt x="208" y="1"/>
                    <a:pt x="208" y="1"/>
                  </a:cubicBezTo>
                  <a:cubicBezTo>
                    <a:pt x="208" y="1"/>
                    <a:pt x="208" y="1"/>
                    <a:pt x="208" y="1"/>
                  </a:cubicBezTo>
                  <a:cubicBezTo>
                    <a:pt x="210" y="0"/>
                    <a:pt x="213" y="0"/>
                    <a:pt x="213" y="0"/>
                  </a:cubicBezTo>
                  <a:cubicBezTo>
                    <a:pt x="213" y="0"/>
                    <a:pt x="213" y="0"/>
                    <a:pt x="213" y="1"/>
                  </a:cubicBezTo>
                  <a:cubicBezTo>
                    <a:pt x="211" y="10"/>
                    <a:pt x="211" y="10"/>
                    <a:pt x="211" y="10"/>
                  </a:cubicBezTo>
                  <a:cubicBezTo>
                    <a:pt x="211" y="10"/>
                    <a:pt x="211" y="10"/>
                    <a:pt x="211" y="10"/>
                  </a:cubicBezTo>
                  <a:cubicBezTo>
                    <a:pt x="213" y="8"/>
                    <a:pt x="214" y="7"/>
                    <a:pt x="215" y="6"/>
                  </a:cubicBezTo>
                  <a:cubicBezTo>
                    <a:pt x="216" y="6"/>
                    <a:pt x="216" y="6"/>
                    <a:pt x="217" y="6"/>
                  </a:cubicBezTo>
                  <a:cubicBezTo>
                    <a:pt x="217" y="6"/>
                    <a:pt x="218" y="6"/>
                    <a:pt x="218" y="9"/>
                  </a:cubicBezTo>
                  <a:cubicBezTo>
                    <a:pt x="217" y="10"/>
                    <a:pt x="217" y="12"/>
                    <a:pt x="216" y="14"/>
                  </a:cubicBezTo>
                  <a:cubicBezTo>
                    <a:pt x="216" y="15"/>
                    <a:pt x="216" y="15"/>
                    <a:pt x="216" y="15"/>
                  </a:cubicBezTo>
                  <a:cubicBezTo>
                    <a:pt x="217" y="15"/>
                    <a:pt x="217" y="15"/>
                    <a:pt x="218" y="14"/>
                  </a:cubicBezTo>
                  <a:cubicBezTo>
                    <a:pt x="218" y="15"/>
                    <a:pt x="218" y="15"/>
                    <a:pt x="218" y="15"/>
                  </a:cubicBezTo>
                  <a:cubicBezTo>
                    <a:pt x="217" y="16"/>
                    <a:pt x="215" y="17"/>
                    <a:pt x="214" y="17"/>
                  </a:cubicBezTo>
                  <a:cubicBezTo>
                    <a:pt x="214" y="17"/>
                    <a:pt x="213" y="16"/>
                    <a:pt x="214" y="15"/>
                  </a:cubicBezTo>
                  <a:cubicBezTo>
                    <a:pt x="215" y="9"/>
                    <a:pt x="215" y="9"/>
                    <a:pt x="215" y="9"/>
                  </a:cubicBezTo>
                  <a:cubicBezTo>
                    <a:pt x="215" y="8"/>
                    <a:pt x="215" y="8"/>
                    <a:pt x="215" y="8"/>
                  </a:cubicBezTo>
                  <a:cubicBezTo>
                    <a:pt x="214" y="8"/>
                    <a:pt x="212" y="10"/>
                    <a:pt x="211" y="12"/>
                  </a:cubicBezTo>
                  <a:cubicBezTo>
                    <a:pt x="211" y="12"/>
                    <a:pt x="210" y="15"/>
                    <a:pt x="210" y="16"/>
                  </a:cubicBezTo>
                  <a:lnTo>
                    <a:pt x="207" y="17"/>
                  </a:lnTo>
                  <a:close/>
                  <a:moveTo>
                    <a:pt x="228" y="14"/>
                  </a:moveTo>
                  <a:cubicBezTo>
                    <a:pt x="226" y="17"/>
                    <a:pt x="224" y="17"/>
                    <a:pt x="223" y="17"/>
                  </a:cubicBezTo>
                  <a:cubicBezTo>
                    <a:pt x="222" y="17"/>
                    <a:pt x="220" y="16"/>
                    <a:pt x="220" y="13"/>
                  </a:cubicBezTo>
                  <a:cubicBezTo>
                    <a:pt x="220" y="11"/>
                    <a:pt x="221" y="9"/>
                    <a:pt x="223" y="8"/>
                  </a:cubicBezTo>
                  <a:cubicBezTo>
                    <a:pt x="224" y="7"/>
                    <a:pt x="225" y="6"/>
                    <a:pt x="227" y="6"/>
                  </a:cubicBezTo>
                  <a:cubicBezTo>
                    <a:pt x="228" y="6"/>
                    <a:pt x="229" y="7"/>
                    <a:pt x="229" y="8"/>
                  </a:cubicBezTo>
                  <a:cubicBezTo>
                    <a:pt x="229" y="10"/>
                    <a:pt x="225" y="12"/>
                    <a:pt x="223" y="12"/>
                  </a:cubicBezTo>
                  <a:cubicBezTo>
                    <a:pt x="223" y="13"/>
                    <a:pt x="223" y="13"/>
                    <a:pt x="223" y="13"/>
                  </a:cubicBezTo>
                  <a:cubicBezTo>
                    <a:pt x="223" y="14"/>
                    <a:pt x="223" y="15"/>
                    <a:pt x="224" y="15"/>
                  </a:cubicBezTo>
                  <a:cubicBezTo>
                    <a:pt x="225" y="15"/>
                    <a:pt x="226" y="15"/>
                    <a:pt x="228" y="14"/>
                  </a:cubicBezTo>
                  <a:close/>
                  <a:moveTo>
                    <a:pt x="225" y="7"/>
                  </a:moveTo>
                  <a:cubicBezTo>
                    <a:pt x="224" y="8"/>
                    <a:pt x="223" y="9"/>
                    <a:pt x="223" y="12"/>
                  </a:cubicBezTo>
                  <a:cubicBezTo>
                    <a:pt x="226" y="11"/>
                    <a:pt x="227" y="10"/>
                    <a:pt x="227" y="8"/>
                  </a:cubicBezTo>
                  <a:cubicBezTo>
                    <a:pt x="227" y="7"/>
                    <a:pt x="226" y="7"/>
                    <a:pt x="226" y="7"/>
                  </a:cubicBezTo>
                  <a:cubicBezTo>
                    <a:pt x="225" y="7"/>
                    <a:pt x="225" y="7"/>
                    <a:pt x="225" y="7"/>
                  </a:cubicBezTo>
                  <a:close/>
                  <a:moveTo>
                    <a:pt x="250" y="5"/>
                  </a:moveTo>
                  <a:cubicBezTo>
                    <a:pt x="250" y="2"/>
                    <a:pt x="248" y="2"/>
                    <a:pt x="246" y="2"/>
                  </a:cubicBezTo>
                  <a:cubicBezTo>
                    <a:pt x="242" y="2"/>
                    <a:pt x="239" y="6"/>
                    <a:pt x="239" y="10"/>
                  </a:cubicBezTo>
                  <a:cubicBezTo>
                    <a:pt x="239" y="14"/>
                    <a:pt x="241" y="16"/>
                    <a:pt x="244" y="16"/>
                  </a:cubicBezTo>
                  <a:cubicBezTo>
                    <a:pt x="245" y="16"/>
                    <a:pt x="246" y="16"/>
                    <a:pt x="247" y="15"/>
                  </a:cubicBezTo>
                  <a:cubicBezTo>
                    <a:pt x="247" y="12"/>
                    <a:pt x="247" y="12"/>
                    <a:pt x="247" y="12"/>
                  </a:cubicBezTo>
                  <a:cubicBezTo>
                    <a:pt x="247" y="11"/>
                    <a:pt x="247" y="11"/>
                    <a:pt x="245" y="10"/>
                  </a:cubicBezTo>
                  <a:cubicBezTo>
                    <a:pt x="245" y="10"/>
                    <a:pt x="245" y="10"/>
                    <a:pt x="245" y="10"/>
                  </a:cubicBezTo>
                  <a:cubicBezTo>
                    <a:pt x="251" y="10"/>
                    <a:pt x="251" y="10"/>
                    <a:pt x="251" y="10"/>
                  </a:cubicBezTo>
                  <a:cubicBezTo>
                    <a:pt x="251" y="10"/>
                    <a:pt x="251" y="10"/>
                    <a:pt x="251" y="10"/>
                  </a:cubicBezTo>
                  <a:cubicBezTo>
                    <a:pt x="250" y="10"/>
                    <a:pt x="250" y="11"/>
                    <a:pt x="250" y="12"/>
                  </a:cubicBezTo>
                  <a:cubicBezTo>
                    <a:pt x="249" y="14"/>
                    <a:pt x="249" y="14"/>
                    <a:pt x="249" y="14"/>
                  </a:cubicBezTo>
                  <a:cubicBezTo>
                    <a:pt x="249" y="15"/>
                    <a:pt x="249" y="16"/>
                    <a:pt x="249" y="16"/>
                  </a:cubicBezTo>
                  <a:cubicBezTo>
                    <a:pt x="247" y="17"/>
                    <a:pt x="246" y="17"/>
                    <a:pt x="244" y="17"/>
                  </a:cubicBezTo>
                  <a:cubicBezTo>
                    <a:pt x="240" y="17"/>
                    <a:pt x="237" y="15"/>
                    <a:pt x="237" y="10"/>
                  </a:cubicBezTo>
                  <a:cubicBezTo>
                    <a:pt x="237" y="5"/>
                    <a:pt x="241" y="1"/>
                    <a:pt x="247" y="1"/>
                  </a:cubicBezTo>
                  <a:cubicBezTo>
                    <a:pt x="249" y="1"/>
                    <a:pt x="250" y="1"/>
                    <a:pt x="251" y="1"/>
                  </a:cubicBezTo>
                  <a:cubicBezTo>
                    <a:pt x="251" y="2"/>
                    <a:pt x="251" y="4"/>
                    <a:pt x="251" y="5"/>
                  </a:cubicBezTo>
                  <a:lnTo>
                    <a:pt x="250" y="5"/>
                  </a:lnTo>
                  <a:close/>
                  <a:moveTo>
                    <a:pt x="252" y="8"/>
                  </a:moveTo>
                  <a:cubicBezTo>
                    <a:pt x="254" y="7"/>
                    <a:pt x="255" y="6"/>
                    <a:pt x="256" y="6"/>
                  </a:cubicBezTo>
                  <a:cubicBezTo>
                    <a:pt x="257" y="6"/>
                    <a:pt x="257" y="7"/>
                    <a:pt x="257" y="8"/>
                  </a:cubicBezTo>
                  <a:cubicBezTo>
                    <a:pt x="256" y="10"/>
                    <a:pt x="256" y="10"/>
                    <a:pt x="256" y="10"/>
                  </a:cubicBezTo>
                  <a:cubicBezTo>
                    <a:pt x="256" y="10"/>
                    <a:pt x="256" y="10"/>
                    <a:pt x="256" y="10"/>
                  </a:cubicBezTo>
                  <a:cubicBezTo>
                    <a:pt x="257" y="7"/>
                    <a:pt x="259" y="6"/>
                    <a:pt x="259" y="6"/>
                  </a:cubicBezTo>
                  <a:cubicBezTo>
                    <a:pt x="260" y="6"/>
                    <a:pt x="260" y="6"/>
                    <a:pt x="261" y="7"/>
                  </a:cubicBezTo>
                  <a:cubicBezTo>
                    <a:pt x="261" y="7"/>
                    <a:pt x="261" y="7"/>
                    <a:pt x="261" y="8"/>
                  </a:cubicBezTo>
                  <a:cubicBezTo>
                    <a:pt x="260" y="8"/>
                    <a:pt x="260" y="8"/>
                    <a:pt x="260" y="9"/>
                  </a:cubicBezTo>
                  <a:cubicBezTo>
                    <a:pt x="260" y="9"/>
                    <a:pt x="259" y="9"/>
                    <a:pt x="259" y="9"/>
                  </a:cubicBezTo>
                  <a:cubicBezTo>
                    <a:pt x="259" y="8"/>
                    <a:pt x="259" y="8"/>
                    <a:pt x="258" y="8"/>
                  </a:cubicBezTo>
                  <a:cubicBezTo>
                    <a:pt x="258" y="8"/>
                    <a:pt x="258" y="8"/>
                    <a:pt x="257" y="9"/>
                  </a:cubicBezTo>
                  <a:cubicBezTo>
                    <a:pt x="257" y="10"/>
                    <a:pt x="256" y="11"/>
                    <a:pt x="256" y="12"/>
                  </a:cubicBezTo>
                  <a:cubicBezTo>
                    <a:pt x="256" y="14"/>
                    <a:pt x="255" y="15"/>
                    <a:pt x="255" y="16"/>
                  </a:cubicBezTo>
                  <a:cubicBezTo>
                    <a:pt x="255" y="16"/>
                    <a:pt x="255" y="16"/>
                    <a:pt x="255" y="16"/>
                  </a:cubicBezTo>
                  <a:cubicBezTo>
                    <a:pt x="253" y="17"/>
                    <a:pt x="253" y="17"/>
                    <a:pt x="253" y="17"/>
                  </a:cubicBezTo>
                  <a:cubicBezTo>
                    <a:pt x="253" y="16"/>
                    <a:pt x="253" y="14"/>
                    <a:pt x="253" y="13"/>
                  </a:cubicBezTo>
                  <a:cubicBezTo>
                    <a:pt x="254" y="9"/>
                    <a:pt x="254" y="9"/>
                    <a:pt x="254" y="9"/>
                  </a:cubicBezTo>
                  <a:cubicBezTo>
                    <a:pt x="254" y="8"/>
                    <a:pt x="254" y="8"/>
                    <a:pt x="254" y="8"/>
                  </a:cubicBezTo>
                  <a:cubicBezTo>
                    <a:pt x="254" y="8"/>
                    <a:pt x="253" y="9"/>
                    <a:pt x="253" y="9"/>
                  </a:cubicBezTo>
                  <a:lnTo>
                    <a:pt x="252" y="8"/>
                  </a:lnTo>
                  <a:close/>
                  <a:moveTo>
                    <a:pt x="271" y="9"/>
                  </a:moveTo>
                  <a:cubicBezTo>
                    <a:pt x="271" y="12"/>
                    <a:pt x="270" y="14"/>
                    <a:pt x="268" y="15"/>
                  </a:cubicBezTo>
                  <a:cubicBezTo>
                    <a:pt x="267" y="16"/>
                    <a:pt x="266" y="17"/>
                    <a:pt x="264" y="17"/>
                  </a:cubicBezTo>
                  <a:cubicBezTo>
                    <a:pt x="262" y="17"/>
                    <a:pt x="261" y="15"/>
                    <a:pt x="261" y="13"/>
                  </a:cubicBezTo>
                  <a:cubicBezTo>
                    <a:pt x="261" y="10"/>
                    <a:pt x="263" y="8"/>
                    <a:pt x="264" y="7"/>
                  </a:cubicBezTo>
                  <a:cubicBezTo>
                    <a:pt x="266" y="6"/>
                    <a:pt x="267" y="6"/>
                    <a:pt x="267" y="6"/>
                  </a:cubicBezTo>
                  <a:cubicBezTo>
                    <a:pt x="270" y="6"/>
                    <a:pt x="271" y="8"/>
                    <a:pt x="271" y="9"/>
                  </a:cubicBezTo>
                  <a:close/>
                  <a:moveTo>
                    <a:pt x="266" y="7"/>
                  </a:moveTo>
                  <a:cubicBezTo>
                    <a:pt x="265" y="8"/>
                    <a:pt x="264" y="9"/>
                    <a:pt x="264" y="13"/>
                  </a:cubicBezTo>
                  <a:cubicBezTo>
                    <a:pt x="264" y="15"/>
                    <a:pt x="264" y="16"/>
                    <a:pt x="265" y="16"/>
                  </a:cubicBezTo>
                  <a:cubicBezTo>
                    <a:pt x="266" y="16"/>
                    <a:pt x="266" y="16"/>
                    <a:pt x="266" y="16"/>
                  </a:cubicBezTo>
                  <a:cubicBezTo>
                    <a:pt x="267" y="16"/>
                    <a:pt x="268" y="13"/>
                    <a:pt x="268" y="10"/>
                  </a:cubicBezTo>
                  <a:cubicBezTo>
                    <a:pt x="268" y="8"/>
                    <a:pt x="268" y="7"/>
                    <a:pt x="267" y="7"/>
                  </a:cubicBezTo>
                  <a:cubicBezTo>
                    <a:pt x="266" y="7"/>
                    <a:pt x="266" y="7"/>
                    <a:pt x="266" y="7"/>
                  </a:cubicBezTo>
                  <a:close/>
                  <a:moveTo>
                    <a:pt x="273" y="8"/>
                  </a:moveTo>
                  <a:cubicBezTo>
                    <a:pt x="274" y="7"/>
                    <a:pt x="276" y="6"/>
                    <a:pt x="277" y="6"/>
                  </a:cubicBezTo>
                  <a:cubicBezTo>
                    <a:pt x="277" y="6"/>
                    <a:pt x="278" y="7"/>
                    <a:pt x="277" y="8"/>
                  </a:cubicBezTo>
                  <a:cubicBezTo>
                    <a:pt x="276" y="13"/>
                    <a:pt x="276" y="13"/>
                    <a:pt x="276" y="13"/>
                  </a:cubicBezTo>
                  <a:cubicBezTo>
                    <a:pt x="276" y="15"/>
                    <a:pt x="276" y="15"/>
                    <a:pt x="276" y="15"/>
                  </a:cubicBezTo>
                  <a:cubicBezTo>
                    <a:pt x="277" y="15"/>
                    <a:pt x="278" y="14"/>
                    <a:pt x="278" y="13"/>
                  </a:cubicBezTo>
                  <a:cubicBezTo>
                    <a:pt x="279" y="13"/>
                    <a:pt x="280" y="11"/>
                    <a:pt x="280" y="10"/>
                  </a:cubicBezTo>
                  <a:cubicBezTo>
                    <a:pt x="281" y="10"/>
                    <a:pt x="281" y="8"/>
                    <a:pt x="281" y="7"/>
                  </a:cubicBezTo>
                  <a:cubicBezTo>
                    <a:pt x="283" y="6"/>
                    <a:pt x="283" y="6"/>
                    <a:pt x="283" y="6"/>
                  </a:cubicBezTo>
                  <a:cubicBezTo>
                    <a:pt x="284" y="6"/>
                    <a:pt x="284" y="6"/>
                    <a:pt x="284" y="6"/>
                  </a:cubicBezTo>
                  <a:cubicBezTo>
                    <a:pt x="283" y="9"/>
                    <a:pt x="283" y="12"/>
                    <a:pt x="282" y="14"/>
                  </a:cubicBezTo>
                  <a:cubicBezTo>
                    <a:pt x="282" y="15"/>
                    <a:pt x="282" y="15"/>
                    <a:pt x="282" y="15"/>
                  </a:cubicBezTo>
                  <a:cubicBezTo>
                    <a:pt x="282" y="15"/>
                    <a:pt x="283" y="15"/>
                    <a:pt x="284" y="14"/>
                  </a:cubicBezTo>
                  <a:cubicBezTo>
                    <a:pt x="284" y="15"/>
                    <a:pt x="284" y="15"/>
                    <a:pt x="284" y="15"/>
                  </a:cubicBezTo>
                  <a:cubicBezTo>
                    <a:pt x="283" y="16"/>
                    <a:pt x="281" y="17"/>
                    <a:pt x="280" y="17"/>
                  </a:cubicBezTo>
                  <a:cubicBezTo>
                    <a:pt x="279" y="17"/>
                    <a:pt x="279" y="16"/>
                    <a:pt x="280" y="15"/>
                  </a:cubicBezTo>
                  <a:cubicBezTo>
                    <a:pt x="280" y="13"/>
                    <a:pt x="280" y="13"/>
                    <a:pt x="280" y="13"/>
                  </a:cubicBezTo>
                  <a:cubicBezTo>
                    <a:pt x="280" y="13"/>
                    <a:pt x="280" y="13"/>
                    <a:pt x="280" y="13"/>
                  </a:cubicBezTo>
                  <a:cubicBezTo>
                    <a:pt x="279" y="14"/>
                    <a:pt x="277" y="16"/>
                    <a:pt x="276" y="16"/>
                  </a:cubicBezTo>
                  <a:cubicBezTo>
                    <a:pt x="276" y="17"/>
                    <a:pt x="275" y="17"/>
                    <a:pt x="274" y="17"/>
                  </a:cubicBezTo>
                  <a:cubicBezTo>
                    <a:pt x="274" y="17"/>
                    <a:pt x="273" y="17"/>
                    <a:pt x="274" y="14"/>
                  </a:cubicBezTo>
                  <a:cubicBezTo>
                    <a:pt x="275" y="9"/>
                    <a:pt x="275" y="9"/>
                    <a:pt x="275" y="9"/>
                  </a:cubicBezTo>
                  <a:cubicBezTo>
                    <a:pt x="275" y="8"/>
                    <a:pt x="275" y="8"/>
                    <a:pt x="275" y="8"/>
                  </a:cubicBezTo>
                  <a:cubicBezTo>
                    <a:pt x="274" y="8"/>
                    <a:pt x="274" y="9"/>
                    <a:pt x="273" y="9"/>
                  </a:cubicBezTo>
                  <a:lnTo>
                    <a:pt x="273" y="8"/>
                  </a:lnTo>
                  <a:close/>
                  <a:moveTo>
                    <a:pt x="290" y="6"/>
                  </a:moveTo>
                  <a:cubicBezTo>
                    <a:pt x="291" y="6"/>
                    <a:pt x="292" y="6"/>
                    <a:pt x="293" y="6"/>
                  </a:cubicBezTo>
                  <a:cubicBezTo>
                    <a:pt x="295" y="6"/>
                    <a:pt x="296" y="7"/>
                    <a:pt x="296" y="9"/>
                  </a:cubicBezTo>
                  <a:cubicBezTo>
                    <a:pt x="296" y="11"/>
                    <a:pt x="296" y="13"/>
                    <a:pt x="294" y="14"/>
                  </a:cubicBezTo>
                  <a:cubicBezTo>
                    <a:pt x="293" y="16"/>
                    <a:pt x="291" y="17"/>
                    <a:pt x="290" y="17"/>
                  </a:cubicBezTo>
                  <a:cubicBezTo>
                    <a:pt x="289" y="17"/>
                    <a:pt x="289" y="17"/>
                    <a:pt x="288" y="17"/>
                  </a:cubicBezTo>
                  <a:cubicBezTo>
                    <a:pt x="288" y="20"/>
                    <a:pt x="288" y="20"/>
                    <a:pt x="288" y="20"/>
                  </a:cubicBezTo>
                  <a:cubicBezTo>
                    <a:pt x="288" y="21"/>
                    <a:pt x="288" y="21"/>
                    <a:pt x="288" y="21"/>
                  </a:cubicBezTo>
                  <a:cubicBezTo>
                    <a:pt x="290" y="21"/>
                    <a:pt x="290" y="21"/>
                    <a:pt x="290" y="21"/>
                  </a:cubicBezTo>
                  <a:cubicBezTo>
                    <a:pt x="290" y="22"/>
                    <a:pt x="290" y="22"/>
                    <a:pt x="290" y="22"/>
                  </a:cubicBezTo>
                  <a:cubicBezTo>
                    <a:pt x="283" y="22"/>
                    <a:pt x="283" y="22"/>
                    <a:pt x="283" y="22"/>
                  </a:cubicBezTo>
                  <a:cubicBezTo>
                    <a:pt x="283" y="22"/>
                    <a:pt x="283" y="22"/>
                    <a:pt x="283" y="22"/>
                  </a:cubicBezTo>
                  <a:cubicBezTo>
                    <a:pt x="285" y="22"/>
                    <a:pt x="285" y="21"/>
                    <a:pt x="285" y="20"/>
                  </a:cubicBezTo>
                  <a:cubicBezTo>
                    <a:pt x="288" y="8"/>
                    <a:pt x="288" y="8"/>
                    <a:pt x="288" y="8"/>
                  </a:cubicBezTo>
                  <a:cubicBezTo>
                    <a:pt x="287" y="8"/>
                    <a:pt x="287" y="8"/>
                    <a:pt x="286" y="8"/>
                  </a:cubicBezTo>
                  <a:cubicBezTo>
                    <a:pt x="286" y="8"/>
                    <a:pt x="286" y="8"/>
                    <a:pt x="286" y="8"/>
                  </a:cubicBezTo>
                  <a:cubicBezTo>
                    <a:pt x="287" y="7"/>
                    <a:pt x="287" y="7"/>
                    <a:pt x="288" y="7"/>
                  </a:cubicBezTo>
                  <a:cubicBezTo>
                    <a:pt x="288" y="6"/>
                    <a:pt x="288" y="6"/>
                    <a:pt x="288" y="6"/>
                  </a:cubicBezTo>
                  <a:cubicBezTo>
                    <a:pt x="289" y="5"/>
                    <a:pt x="290" y="5"/>
                    <a:pt x="291" y="4"/>
                  </a:cubicBezTo>
                  <a:cubicBezTo>
                    <a:pt x="291" y="5"/>
                    <a:pt x="291" y="5"/>
                    <a:pt x="291" y="5"/>
                  </a:cubicBezTo>
                  <a:lnTo>
                    <a:pt x="290" y="6"/>
                  </a:lnTo>
                  <a:close/>
                  <a:moveTo>
                    <a:pt x="289" y="15"/>
                  </a:moveTo>
                  <a:cubicBezTo>
                    <a:pt x="289" y="16"/>
                    <a:pt x="289" y="16"/>
                    <a:pt x="290" y="16"/>
                  </a:cubicBezTo>
                  <a:cubicBezTo>
                    <a:pt x="292" y="16"/>
                    <a:pt x="294" y="13"/>
                    <a:pt x="294" y="10"/>
                  </a:cubicBezTo>
                  <a:cubicBezTo>
                    <a:pt x="294" y="8"/>
                    <a:pt x="293" y="7"/>
                    <a:pt x="292" y="7"/>
                  </a:cubicBezTo>
                  <a:cubicBezTo>
                    <a:pt x="291" y="7"/>
                    <a:pt x="291" y="7"/>
                    <a:pt x="290" y="7"/>
                  </a:cubicBezTo>
                  <a:lnTo>
                    <a:pt x="289" y="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grpSp>
      <p:sp>
        <p:nvSpPr>
          <p:cNvPr id="186" name="Google Shape;186;g3ad9c4a0d04_0_114"/>
          <p:cNvSpPr txBox="1">
            <a:spLocks noGrp="1"/>
          </p:cNvSpPr>
          <p:nvPr>
            <p:ph type="ctrTitle"/>
          </p:nvPr>
        </p:nvSpPr>
        <p:spPr>
          <a:xfrm>
            <a:off x="815407" y="1863357"/>
            <a:ext cx="10819500" cy="23877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chemeClr val="accent6"/>
              </a:buClr>
              <a:buSzPts val="4000"/>
              <a:buFont typeface="Arial"/>
              <a:buNone/>
              <a:defRPr sz="5333" b="1" cap="none">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3ad9c4a0d04_0_114"/>
          <p:cNvSpPr txBox="1">
            <a:spLocks noGrp="1"/>
          </p:cNvSpPr>
          <p:nvPr>
            <p:ph type="subTitle" idx="1"/>
          </p:nvPr>
        </p:nvSpPr>
        <p:spPr>
          <a:xfrm>
            <a:off x="815407" y="4803263"/>
            <a:ext cx="10819500" cy="1505700"/>
          </a:xfrm>
          <a:prstGeom prst="rect">
            <a:avLst/>
          </a:prstGeom>
          <a:noFill/>
          <a:ln>
            <a:noFill/>
          </a:ln>
        </p:spPr>
        <p:txBody>
          <a:bodyPr spcFirstLastPara="1" wrap="square" lIns="91425" tIns="45700" rIns="91425" bIns="45700" anchor="t" anchorCtr="0">
            <a:noAutofit/>
          </a:bodyPr>
          <a:lstStyle>
            <a:lvl1pPr lvl="0" algn="l">
              <a:lnSpc>
                <a:spcPct val="90000"/>
              </a:lnSpc>
              <a:spcBef>
                <a:spcPts val="800"/>
              </a:spcBef>
              <a:spcAft>
                <a:spcPts val="0"/>
              </a:spcAft>
              <a:buSzPts val="1200"/>
              <a:buNone/>
              <a:defRPr sz="1600">
                <a:solidFill>
                  <a:srgbClr val="D1E8F5"/>
                </a:solidFill>
              </a:defRPr>
            </a:lvl1pPr>
            <a:lvl2pPr lvl="1" algn="ctr">
              <a:lnSpc>
                <a:spcPct val="90000"/>
              </a:lnSpc>
              <a:spcBef>
                <a:spcPts val="800"/>
              </a:spcBef>
              <a:spcAft>
                <a:spcPts val="0"/>
              </a:spcAft>
              <a:buSzPts val="1500"/>
              <a:buNone/>
              <a:defRPr sz="2000"/>
            </a:lvl2pPr>
            <a:lvl3pPr lvl="2" algn="ctr">
              <a:lnSpc>
                <a:spcPct val="90000"/>
              </a:lnSpc>
              <a:spcBef>
                <a:spcPts val="800"/>
              </a:spcBef>
              <a:spcAft>
                <a:spcPts val="0"/>
              </a:spcAft>
              <a:buSzPts val="1350"/>
              <a:buNone/>
              <a:defRPr sz="1800"/>
            </a:lvl3pPr>
            <a:lvl4pPr lvl="3" algn="ctr">
              <a:lnSpc>
                <a:spcPct val="90000"/>
              </a:lnSpc>
              <a:spcBef>
                <a:spcPts val="800"/>
              </a:spcBef>
              <a:spcAft>
                <a:spcPts val="0"/>
              </a:spcAft>
              <a:buSzPts val="1200"/>
              <a:buNone/>
              <a:defRPr sz="1600"/>
            </a:lvl4pPr>
            <a:lvl5pPr lvl="4" algn="ctr">
              <a:lnSpc>
                <a:spcPct val="90000"/>
              </a:lnSpc>
              <a:spcBef>
                <a:spcPts val="800"/>
              </a:spcBef>
              <a:spcAft>
                <a:spcPts val="0"/>
              </a:spcAft>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88" name="Google Shape;188;g3ad9c4a0d04_0_114"/>
          <p:cNvSpPr txBox="1">
            <a:spLocks noGrp="1"/>
          </p:cNvSpPr>
          <p:nvPr>
            <p:ph type="body" idx="2"/>
          </p:nvPr>
        </p:nvSpPr>
        <p:spPr>
          <a:xfrm>
            <a:off x="815407" y="2141010"/>
            <a:ext cx="11315400" cy="46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800"/>
              </a:spcBef>
              <a:spcAft>
                <a:spcPts val="0"/>
              </a:spcAft>
              <a:buSzPts val="1800"/>
              <a:buNone/>
              <a:defRPr sz="2400" b="1" cap="none">
                <a:solidFill>
                  <a:srgbClr val="D1E8F5"/>
                </a:solidFill>
                <a:latin typeface="Arial"/>
                <a:ea typeface="Arial"/>
                <a:cs typeface="Arial"/>
                <a:sym typeface="Aria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21481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bg>
      <p:bgPr>
        <a:solidFill>
          <a:srgbClr val="13294B"/>
        </a:solidFill>
        <a:effectLst/>
      </p:bgPr>
    </p:bg>
    <p:spTree>
      <p:nvGrpSpPr>
        <p:cNvPr id="1" name="Shape 189"/>
        <p:cNvGrpSpPr/>
        <p:nvPr/>
      </p:nvGrpSpPr>
      <p:grpSpPr>
        <a:xfrm>
          <a:off x="0" y="0"/>
          <a:ext cx="0" cy="0"/>
          <a:chOff x="0" y="0"/>
          <a:chExt cx="0" cy="0"/>
        </a:xfrm>
      </p:grpSpPr>
      <p:sp>
        <p:nvSpPr>
          <p:cNvPr id="190" name="Google Shape;190;g3ad9c4a0d04_0_123"/>
          <p:cNvSpPr txBox="1">
            <a:spLocks noGrp="1"/>
          </p:cNvSpPr>
          <p:nvPr>
            <p:ph type="title"/>
          </p:nvPr>
        </p:nvSpPr>
        <p:spPr>
          <a:xfrm>
            <a:off x="377277" y="671787"/>
            <a:ext cx="113073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6"/>
              </a:buClr>
              <a:buSzPts val="3400"/>
              <a:buFont typeface="Arial"/>
              <a:buNone/>
              <a:defRPr sz="4533" i="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ad9c4a0d04_0_123"/>
          <p:cNvSpPr txBox="1">
            <a:spLocks noGrp="1"/>
          </p:cNvSpPr>
          <p:nvPr>
            <p:ph type="body" idx="1"/>
          </p:nvPr>
        </p:nvSpPr>
        <p:spPr>
          <a:xfrm>
            <a:off x="377277" y="3597989"/>
            <a:ext cx="113073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SzPts val="1600"/>
              <a:buNone/>
              <a:defRPr sz="2133" i="0">
                <a:solidFill>
                  <a:srgbClr val="D1E8F5"/>
                </a:solidFill>
              </a:defRPr>
            </a:lvl1pPr>
            <a:lvl2pPr marL="914400" lvl="1" indent="-228600" algn="l">
              <a:lnSpc>
                <a:spcPct val="90000"/>
              </a:lnSpc>
              <a:spcBef>
                <a:spcPts val="800"/>
              </a:spcBef>
              <a:spcAft>
                <a:spcPts val="0"/>
              </a:spcAft>
              <a:buSzPts val="1500"/>
              <a:buNone/>
              <a:defRPr sz="2000">
                <a:solidFill>
                  <a:srgbClr val="979899"/>
                </a:solidFill>
              </a:defRPr>
            </a:lvl2pPr>
            <a:lvl3pPr marL="1371600" lvl="2" indent="-228600" algn="l">
              <a:lnSpc>
                <a:spcPct val="90000"/>
              </a:lnSpc>
              <a:spcBef>
                <a:spcPts val="800"/>
              </a:spcBef>
              <a:spcAft>
                <a:spcPts val="0"/>
              </a:spcAft>
              <a:buSzPts val="1350"/>
              <a:buNone/>
              <a:defRPr sz="1800">
                <a:solidFill>
                  <a:srgbClr val="979899"/>
                </a:solidFill>
              </a:defRPr>
            </a:lvl3pPr>
            <a:lvl4pPr marL="1828800" lvl="3" indent="-228600" algn="l">
              <a:lnSpc>
                <a:spcPct val="90000"/>
              </a:lnSpc>
              <a:spcBef>
                <a:spcPts val="800"/>
              </a:spcBef>
              <a:spcAft>
                <a:spcPts val="0"/>
              </a:spcAft>
              <a:buSzPts val="1200"/>
              <a:buNone/>
              <a:defRPr sz="1600">
                <a:solidFill>
                  <a:srgbClr val="979899"/>
                </a:solidFill>
              </a:defRPr>
            </a:lvl4pPr>
            <a:lvl5pPr marL="2286000" lvl="4" indent="-228600" algn="l">
              <a:lnSpc>
                <a:spcPct val="90000"/>
              </a:lnSpc>
              <a:spcBef>
                <a:spcPts val="800"/>
              </a:spcBef>
              <a:spcAft>
                <a:spcPts val="0"/>
              </a:spcAft>
              <a:buSzPts val="1200"/>
              <a:buNone/>
              <a:defRPr sz="1600">
                <a:solidFill>
                  <a:srgbClr val="979899"/>
                </a:solidFill>
              </a:defRPr>
            </a:lvl5pPr>
            <a:lvl6pPr marL="2743200" lvl="5" indent="-228600" algn="l">
              <a:lnSpc>
                <a:spcPct val="90000"/>
              </a:lnSpc>
              <a:spcBef>
                <a:spcPts val="500"/>
              </a:spcBef>
              <a:spcAft>
                <a:spcPts val="0"/>
              </a:spcAft>
              <a:buClr>
                <a:srgbClr val="979899"/>
              </a:buClr>
              <a:buSzPts val="1200"/>
              <a:buNone/>
              <a:defRPr sz="1600">
                <a:solidFill>
                  <a:srgbClr val="979899"/>
                </a:solidFill>
              </a:defRPr>
            </a:lvl6pPr>
            <a:lvl7pPr marL="3200400" lvl="6" indent="-228600" algn="l">
              <a:lnSpc>
                <a:spcPct val="90000"/>
              </a:lnSpc>
              <a:spcBef>
                <a:spcPts val="500"/>
              </a:spcBef>
              <a:spcAft>
                <a:spcPts val="0"/>
              </a:spcAft>
              <a:buClr>
                <a:srgbClr val="979899"/>
              </a:buClr>
              <a:buSzPts val="1200"/>
              <a:buNone/>
              <a:defRPr sz="1600">
                <a:solidFill>
                  <a:srgbClr val="979899"/>
                </a:solidFill>
              </a:defRPr>
            </a:lvl7pPr>
            <a:lvl8pPr marL="3657600" lvl="7" indent="-228600" algn="l">
              <a:lnSpc>
                <a:spcPct val="90000"/>
              </a:lnSpc>
              <a:spcBef>
                <a:spcPts val="500"/>
              </a:spcBef>
              <a:spcAft>
                <a:spcPts val="0"/>
              </a:spcAft>
              <a:buClr>
                <a:srgbClr val="979899"/>
              </a:buClr>
              <a:buSzPts val="1200"/>
              <a:buNone/>
              <a:defRPr sz="1600">
                <a:solidFill>
                  <a:srgbClr val="979899"/>
                </a:solidFill>
              </a:defRPr>
            </a:lvl8pPr>
            <a:lvl9pPr marL="4114800" lvl="8" indent="-228600" algn="l">
              <a:lnSpc>
                <a:spcPct val="90000"/>
              </a:lnSpc>
              <a:spcBef>
                <a:spcPts val="500"/>
              </a:spcBef>
              <a:spcAft>
                <a:spcPts val="0"/>
              </a:spcAft>
              <a:buClr>
                <a:srgbClr val="979899"/>
              </a:buClr>
              <a:buSzPts val="1200"/>
              <a:buNone/>
              <a:defRPr sz="1600">
                <a:solidFill>
                  <a:srgbClr val="979899"/>
                </a:solidFill>
              </a:defRPr>
            </a:lvl9pPr>
          </a:lstStyle>
          <a:p>
            <a:endParaRPr/>
          </a:p>
        </p:txBody>
      </p:sp>
      <p:pic>
        <p:nvPicPr>
          <p:cNvPr id="192" name="Google Shape;192;g3ad9c4a0d04_0_1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595228" y="6286609"/>
            <a:ext cx="1085088" cy="275871"/>
          </a:xfrm>
          <a:prstGeom prst="rect">
            <a:avLst/>
          </a:prstGeom>
          <a:noFill/>
          <a:ln>
            <a:noFill/>
          </a:ln>
        </p:spPr>
      </p:pic>
      <p:sp>
        <p:nvSpPr>
          <p:cNvPr id="193" name="Google Shape;193;g3ad9c4a0d04_0_123"/>
          <p:cNvSpPr txBox="1">
            <a:spLocks noGrp="1"/>
          </p:cNvSpPr>
          <p:nvPr>
            <p:ph type="body" idx="2"/>
          </p:nvPr>
        </p:nvSpPr>
        <p:spPr>
          <a:xfrm>
            <a:off x="404778" y="380436"/>
            <a:ext cx="10332600" cy="218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800"/>
              </a:spcBef>
              <a:spcAft>
                <a:spcPts val="0"/>
              </a:spcAft>
              <a:buSzPts val="700"/>
              <a:buNone/>
              <a:defRPr sz="933">
                <a:solidFill>
                  <a:schemeClr val="lt1"/>
                </a:solidFill>
                <a:latin typeface="Arial"/>
                <a:ea typeface="Arial"/>
                <a:cs typeface="Arial"/>
                <a:sym typeface="Arial"/>
              </a:defRPr>
            </a:lvl1pPr>
            <a:lvl2pPr marL="914400" lvl="1" indent="-228600" algn="l">
              <a:lnSpc>
                <a:spcPct val="90000"/>
              </a:lnSpc>
              <a:spcBef>
                <a:spcPts val="800"/>
              </a:spcBef>
              <a:spcAft>
                <a:spcPts val="0"/>
              </a:spcAft>
              <a:buSzPts val="1400"/>
              <a:buNone/>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g3ad9c4a0d04_0_123"/>
          <p:cNvSpPr txBox="1"/>
          <p:nvPr/>
        </p:nvSpPr>
        <p:spPr>
          <a:xfrm>
            <a:off x="11301375" y="333947"/>
            <a:ext cx="498300" cy="2178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chemeClr val="accent6"/>
              </a:buClr>
              <a:buSzPts val="300"/>
              <a:buFont typeface="Georgia"/>
              <a:buNone/>
            </a:pPr>
            <a:fld id="{00000000-1234-1234-1234-123412341234}" type="slidenum">
              <a:rPr lang="en" sz="933" b="0" i="0" u="none" strike="noStrike" cap="none">
                <a:solidFill>
                  <a:schemeClr val="lt1"/>
                </a:solidFill>
                <a:latin typeface="Arial"/>
                <a:ea typeface="Arial"/>
                <a:cs typeface="Arial"/>
                <a:sym typeface="Arial"/>
              </a:rPr>
              <a:t>‹#›</a:t>
            </a:fld>
            <a:endParaRPr sz="933" b="0" i="0" u="none" strike="noStrike" cap="none">
              <a:solidFill>
                <a:schemeClr val="lt1"/>
              </a:solidFill>
              <a:latin typeface="Arial"/>
              <a:ea typeface="Arial"/>
              <a:cs typeface="Arial"/>
              <a:sym typeface="Arial"/>
            </a:endParaRPr>
          </a:p>
        </p:txBody>
      </p:sp>
      <p:cxnSp>
        <p:nvCxnSpPr>
          <p:cNvPr id="195" name="Google Shape;195;g3ad9c4a0d04_0_123"/>
          <p:cNvCxnSpPr/>
          <p:nvPr/>
        </p:nvCxnSpPr>
        <p:spPr>
          <a:xfrm>
            <a:off x="508000" y="590739"/>
            <a:ext cx="11180100" cy="0"/>
          </a:xfrm>
          <a:prstGeom prst="straightConnector1">
            <a:avLst/>
          </a:prstGeom>
          <a:noFill/>
          <a:ln w="12700" cap="flat" cmpd="sng">
            <a:solidFill>
              <a:srgbClr val="8DC8E8"/>
            </a:solidFill>
            <a:prstDash val="solid"/>
            <a:miter lim="800000"/>
            <a:headEnd type="none" w="sm" len="sm"/>
            <a:tailEnd type="none" w="sm" len="sm"/>
          </a:ln>
        </p:spPr>
      </p:cxnSp>
      <p:cxnSp>
        <p:nvCxnSpPr>
          <p:cNvPr id="196" name="Google Shape;196;g3ad9c4a0d04_0_123"/>
          <p:cNvCxnSpPr/>
          <p:nvPr/>
        </p:nvCxnSpPr>
        <p:spPr>
          <a:xfrm>
            <a:off x="508000" y="6016103"/>
            <a:ext cx="11180100" cy="0"/>
          </a:xfrm>
          <a:prstGeom prst="straightConnector1">
            <a:avLst/>
          </a:prstGeom>
          <a:noFill/>
          <a:ln w="12700" cap="flat" cmpd="sng">
            <a:solidFill>
              <a:srgbClr val="8DC8E8"/>
            </a:solidFill>
            <a:prstDash val="solid"/>
            <a:miter lim="800000"/>
            <a:headEnd type="none" w="sm" len="sm"/>
            <a:tailEnd type="none" w="sm" len="sm"/>
          </a:ln>
        </p:spPr>
      </p:cxnSp>
    </p:spTree>
    <p:extLst>
      <p:ext uri="{BB962C8B-B14F-4D97-AF65-F5344CB8AC3E}">
        <p14:creationId xmlns:p14="http://schemas.microsoft.com/office/powerpoint/2010/main" val="20981282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2B53-7D93-7FE9-A708-94898D78F3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47E62-6E07-FD1F-00CF-29ECD113A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68A0E9-BF8F-BE9F-8F36-A905BDA46A61}"/>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5DE8A68F-AC04-CD84-6D47-15231A2A2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065CB-03BD-6C07-CAA0-8FC0F00E60ED}"/>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2681314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97"/>
        <p:cNvGrpSpPr/>
        <p:nvPr/>
      </p:nvGrpSpPr>
      <p:grpSpPr>
        <a:xfrm>
          <a:off x="0" y="0"/>
          <a:ext cx="0" cy="0"/>
          <a:chOff x="0" y="0"/>
          <a:chExt cx="0" cy="0"/>
        </a:xfrm>
      </p:grpSpPr>
      <p:sp>
        <p:nvSpPr>
          <p:cNvPr id="198" name="Google Shape;198;g3ad9c4a0d04_0_137"/>
          <p:cNvSpPr txBox="1">
            <a:spLocks noGrp="1"/>
          </p:cNvSpPr>
          <p:nvPr>
            <p:ph type="title"/>
          </p:nvPr>
        </p:nvSpPr>
        <p:spPr>
          <a:xfrm>
            <a:off x="352670" y="202089"/>
            <a:ext cx="11219700" cy="396000"/>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3"/>
              </a:buClr>
              <a:buSzPts val="2100"/>
              <a:buFont typeface="Arial"/>
              <a:buNone/>
              <a:defRPr sz="2100" b="1" i="0" u="none" strike="noStrike" cap="none">
                <a:solidFill>
                  <a:schemeClr val="accent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9" name="Google Shape;199;g3ad9c4a0d04_0_137"/>
          <p:cNvSpPr txBox="1"/>
          <p:nvPr/>
        </p:nvSpPr>
        <p:spPr>
          <a:xfrm>
            <a:off x="11346345" y="348937"/>
            <a:ext cx="498300" cy="217800"/>
          </a:xfrm>
          <a:prstGeom prst="rect">
            <a:avLst/>
          </a:prstGeom>
          <a:noFill/>
          <a:ln>
            <a:noFill/>
          </a:ln>
        </p:spPr>
        <p:txBody>
          <a:bodyPr spcFirstLastPara="1" wrap="square" lIns="121900" tIns="60925" rIns="0" bIns="60925" anchor="t" anchorCtr="0">
            <a:noAutofit/>
          </a:bodyPr>
          <a:lstStyle/>
          <a:p>
            <a:pPr marL="0" marR="0" lvl="0" indent="0" algn="r" rtl="0">
              <a:lnSpc>
                <a:spcPct val="100000"/>
              </a:lnSpc>
              <a:spcBef>
                <a:spcPts val="0"/>
              </a:spcBef>
              <a:spcAft>
                <a:spcPts val="0"/>
              </a:spcAft>
              <a:buClr>
                <a:schemeClr val="accent6"/>
              </a:buClr>
              <a:buSzPts val="300"/>
              <a:buFont typeface="Georgia"/>
              <a:buNone/>
            </a:pPr>
            <a:fld id="{00000000-1234-1234-1234-123412341234}" type="slidenum">
              <a:rPr lang="en"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pic>
        <p:nvPicPr>
          <p:cNvPr id="200" name="Google Shape;200;g3ad9c4a0d04_0_1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59995" y="6289079"/>
            <a:ext cx="1089105" cy="276892"/>
          </a:xfrm>
          <a:prstGeom prst="rect">
            <a:avLst/>
          </a:prstGeom>
          <a:noFill/>
          <a:ln>
            <a:noFill/>
          </a:ln>
        </p:spPr>
      </p:pic>
      <p:cxnSp>
        <p:nvCxnSpPr>
          <p:cNvPr id="201" name="Google Shape;201;g3ad9c4a0d04_0_137"/>
          <p:cNvCxnSpPr/>
          <p:nvPr/>
        </p:nvCxnSpPr>
        <p:spPr>
          <a:xfrm>
            <a:off x="342900" y="718156"/>
            <a:ext cx="11501700" cy="0"/>
          </a:xfrm>
          <a:prstGeom prst="straightConnector1">
            <a:avLst/>
          </a:prstGeom>
          <a:noFill/>
          <a:ln w="12700" cap="flat" cmpd="sng">
            <a:solidFill>
              <a:srgbClr val="8DC8E8"/>
            </a:solidFill>
            <a:prstDash val="solid"/>
            <a:miter lim="800000"/>
            <a:headEnd type="none" w="sm" len="sm"/>
            <a:tailEnd type="none" w="sm" len="sm"/>
          </a:ln>
        </p:spPr>
      </p:cxnSp>
      <p:sp>
        <p:nvSpPr>
          <p:cNvPr id="202" name="Google Shape;202;g3ad9c4a0d04_0_137"/>
          <p:cNvSpPr txBox="1">
            <a:spLocks noGrp="1"/>
          </p:cNvSpPr>
          <p:nvPr>
            <p:ph type="ftr" idx="11"/>
          </p:nvPr>
        </p:nvSpPr>
        <p:spPr>
          <a:xfrm>
            <a:off x="352669" y="5715000"/>
            <a:ext cx="10058100" cy="8382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000000"/>
              </a:buClr>
              <a:buSzPts val="1400"/>
              <a:buFont typeface="Arial"/>
              <a:buNone/>
              <a:defRPr sz="800" b="0" i="0" u="none" strike="noStrike" cap="none">
                <a:solidFill>
                  <a:srgbClr val="888A8A"/>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3" name="Google Shape;203;g3ad9c4a0d04_0_137"/>
          <p:cNvSpPr txBox="1"/>
          <p:nvPr/>
        </p:nvSpPr>
        <p:spPr>
          <a:xfrm>
            <a:off x="0" y="0"/>
            <a:ext cx="5981700" cy="187800"/>
          </a:xfrm>
          <a:prstGeom prst="rect">
            <a:avLst/>
          </a:prstGeom>
          <a:solidFill>
            <a:srgbClr val="008666"/>
          </a:solidFill>
          <a:ln>
            <a:noFill/>
          </a:ln>
        </p:spPr>
        <p:txBody>
          <a:bodyPr spcFirstLastPara="1" wrap="square" lIns="365750" tIns="18275" rIns="91425"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Narrow"/>
                <a:ea typeface="Arial Narrow"/>
                <a:cs typeface="Arial Narrow"/>
                <a:sym typeface="Arial Narrow"/>
              </a:rPr>
              <a:t>Content of this presentation is property of the author, licensed by ASCO. Permission required for reuse.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4426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4"/>
        <p:cNvGrpSpPr/>
        <p:nvPr/>
      </p:nvGrpSpPr>
      <p:grpSpPr>
        <a:xfrm>
          <a:off x="0" y="0"/>
          <a:ext cx="0" cy="0"/>
          <a:chOff x="0" y="0"/>
          <a:chExt cx="0" cy="0"/>
        </a:xfrm>
      </p:grpSpPr>
      <p:sp>
        <p:nvSpPr>
          <p:cNvPr id="205" name="Google Shape;205;g3ad9c4a0d04_0_144"/>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1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3ad9c4a0d04_0_14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SzPts val="1600"/>
              <a:buChar char="•"/>
              <a:defRPr/>
            </a:lvl1pPr>
            <a:lvl2pPr marL="914400" lvl="1" indent="-317500" algn="l">
              <a:lnSpc>
                <a:spcPct val="90000"/>
              </a:lnSpc>
              <a:spcBef>
                <a:spcPts val="600"/>
              </a:spcBef>
              <a:spcAft>
                <a:spcPts val="0"/>
              </a:spcAft>
              <a:buSzPts val="1400"/>
              <a:buChar char="•"/>
              <a:defRPr/>
            </a:lvl2pPr>
            <a:lvl3pPr marL="1371600" lvl="2" indent="-298450" algn="l">
              <a:lnSpc>
                <a:spcPct val="90000"/>
              </a:lnSpc>
              <a:spcBef>
                <a:spcPts val="600"/>
              </a:spcBef>
              <a:spcAft>
                <a:spcPts val="0"/>
              </a:spcAft>
              <a:buSzPts val="1100"/>
              <a:buChar char="•"/>
              <a:defRPr/>
            </a:lvl3pPr>
            <a:lvl4pPr marL="1828800" lvl="3" indent="-295275" algn="l">
              <a:lnSpc>
                <a:spcPct val="90000"/>
              </a:lnSpc>
              <a:spcBef>
                <a:spcPts val="600"/>
              </a:spcBef>
              <a:spcAft>
                <a:spcPts val="0"/>
              </a:spcAft>
              <a:buSzPts val="1050"/>
              <a:buChar char="•"/>
              <a:defRPr/>
            </a:lvl4pPr>
            <a:lvl5pPr marL="2286000" lvl="4" indent="-295275" algn="l">
              <a:lnSpc>
                <a:spcPct val="90000"/>
              </a:lnSpc>
              <a:spcBef>
                <a:spcPts val="600"/>
              </a:spcBef>
              <a:spcAft>
                <a:spcPts val="0"/>
              </a:spcAft>
              <a:buSzPts val="105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207" name="Google Shape;207;g3ad9c4a0d04_0_1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22026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Idea_Divider">
  <p:cSld name="Big Idea_Divider">
    <p:bg>
      <p:bgPr>
        <a:solidFill>
          <a:schemeClr val="accent4"/>
        </a:solidFill>
        <a:effectLst/>
      </p:bgPr>
    </p:bg>
    <p:spTree>
      <p:nvGrpSpPr>
        <p:cNvPr id="1" name="Shape 208"/>
        <p:cNvGrpSpPr/>
        <p:nvPr/>
      </p:nvGrpSpPr>
      <p:grpSpPr>
        <a:xfrm>
          <a:off x="0" y="0"/>
          <a:ext cx="0" cy="0"/>
          <a:chOff x="0" y="0"/>
          <a:chExt cx="0" cy="0"/>
        </a:xfrm>
      </p:grpSpPr>
      <p:pic>
        <p:nvPicPr>
          <p:cNvPr id="209" name="Google Shape;209;g3ad9c4a0d04_0_148" descr="A picture containing fireworks, light, sitting, phot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5400000">
            <a:off x="2667001" y="-2667005"/>
            <a:ext cx="6858006" cy="12192004"/>
          </a:xfrm>
          <a:prstGeom prst="rect">
            <a:avLst/>
          </a:prstGeom>
          <a:noFill/>
          <a:ln>
            <a:noFill/>
          </a:ln>
        </p:spPr>
      </p:pic>
      <p:sp>
        <p:nvSpPr>
          <p:cNvPr id="210" name="Google Shape;210;g3ad9c4a0d04_0_148"/>
          <p:cNvSpPr/>
          <p:nvPr/>
        </p:nvSpPr>
        <p:spPr>
          <a:xfrm>
            <a:off x="508000" y="453656"/>
            <a:ext cx="11175900" cy="59400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11" name="Google Shape;211;g3ad9c4a0d04_0_148"/>
          <p:cNvSpPr txBox="1">
            <a:spLocks noGrp="1"/>
          </p:cNvSpPr>
          <p:nvPr>
            <p:ph type="title"/>
          </p:nvPr>
        </p:nvSpPr>
        <p:spPr>
          <a:xfrm>
            <a:off x="495301" y="1373463"/>
            <a:ext cx="11188800" cy="2852700"/>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rgbClr val="8DC8E8"/>
              </a:buClr>
              <a:buSzPts val="7800"/>
              <a:buFont typeface="Arial"/>
              <a:buNone/>
              <a:defRPr sz="10400" i="0">
                <a:solidFill>
                  <a:srgbClr val="8DC8E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3ad9c4a0d04_0_148"/>
          <p:cNvSpPr txBox="1">
            <a:spLocks noGrp="1"/>
          </p:cNvSpPr>
          <p:nvPr>
            <p:ph type="body" idx="1"/>
          </p:nvPr>
        </p:nvSpPr>
        <p:spPr>
          <a:xfrm>
            <a:off x="831851" y="1593111"/>
            <a:ext cx="10515600" cy="1141800"/>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800"/>
              </a:spcBef>
              <a:spcAft>
                <a:spcPts val="0"/>
              </a:spcAft>
              <a:buSzPts val="2800"/>
              <a:buNone/>
              <a:defRPr sz="3733" b="1" i="0" cap="none">
                <a:solidFill>
                  <a:srgbClr val="D1E8F5"/>
                </a:solidFill>
                <a:latin typeface="Arial"/>
                <a:ea typeface="Arial"/>
                <a:cs typeface="Arial"/>
                <a:sym typeface="Arial"/>
              </a:defRPr>
            </a:lvl1pPr>
            <a:lvl2pPr marL="914400" lvl="1" indent="-228600" algn="l">
              <a:lnSpc>
                <a:spcPct val="90000"/>
              </a:lnSpc>
              <a:spcBef>
                <a:spcPts val="800"/>
              </a:spcBef>
              <a:spcAft>
                <a:spcPts val="0"/>
              </a:spcAft>
              <a:buSzPts val="1500"/>
              <a:buNone/>
              <a:defRPr sz="2000">
                <a:solidFill>
                  <a:srgbClr val="979899"/>
                </a:solidFill>
              </a:defRPr>
            </a:lvl2pPr>
            <a:lvl3pPr marL="1371600" lvl="2" indent="-228600" algn="l">
              <a:lnSpc>
                <a:spcPct val="90000"/>
              </a:lnSpc>
              <a:spcBef>
                <a:spcPts val="800"/>
              </a:spcBef>
              <a:spcAft>
                <a:spcPts val="0"/>
              </a:spcAft>
              <a:buSzPts val="1350"/>
              <a:buNone/>
              <a:defRPr sz="1800">
                <a:solidFill>
                  <a:srgbClr val="979899"/>
                </a:solidFill>
              </a:defRPr>
            </a:lvl3pPr>
            <a:lvl4pPr marL="1828800" lvl="3" indent="-228600" algn="l">
              <a:lnSpc>
                <a:spcPct val="90000"/>
              </a:lnSpc>
              <a:spcBef>
                <a:spcPts val="800"/>
              </a:spcBef>
              <a:spcAft>
                <a:spcPts val="0"/>
              </a:spcAft>
              <a:buSzPts val="1200"/>
              <a:buNone/>
              <a:defRPr sz="1600">
                <a:solidFill>
                  <a:srgbClr val="979899"/>
                </a:solidFill>
              </a:defRPr>
            </a:lvl4pPr>
            <a:lvl5pPr marL="2286000" lvl="4" indent="-228600" algn="l">
              <a:lnSpc>
                <a:spcPct val="90000"/>
              </a:lnSpc>
              <a:spcBef>
                <a:spcPts val="800"/>
              </a:spcBef>
              <a:spcAft>
                <a:spcPts val="0"/>
              </a:spcAft>
              <a:buSzPts val="1200"/>
              <a:buNone/>
              <a:defRPr sz="1600">
                <a:solidFill>
                  <a:srgbClr val="979899"/>
                </a:solidFill>
              </a:defRPr>
            </a:lvl5pPr>
            <a:lvl6pPr marL="2743200" lvl="5" indent="-228600" algn="l">
              <a:lnSpc>
                <a:spcPct val="90000"/>
              </a:lnSpc>
              <a:spcBef>
                <a:spcPts val="500"/>
              </a:spcBef>
              <a:spcAft>
                <a:spcPts val="0"/>
              </a:spcAft>
              <a:buClr>
                <a:srgbClr val="979899"/>
              </a:buClr>
              <a:buSzPts val="1200"/>
              <a:buNone/>
              <a:defRPr sz="1600">
                <a:solidFill>
                  <a:srgbClr val="979899"/>
                </a:solidFill>
              </a:defRPr>
            </a:lvl6pPr>
            <a:lvl7pPr marL="3200400" lvl="6" indent="-228600" algn="l">
              <a:lnSpc>
                <a:spcPct val="90000"/>
              </a:lnSpc>
              <a:spcBef>
                <a:spcPts val="500"/>
              </a:spcBef>
              <a:spcAft>
                <a:spcPts val="0"/>
              </a:spcAft>
              <a:buClr>
                <a:srgbClr val="979899"/>
              </a:buClr>
              <a:buSzPts val="1200"/>
              <a:buNone/>
              <a:defRPr sz="1600">
                <a:solidFill>
                  <a:srgbClr val="979899"/>
                </a:solidFill>
              </a:defRPr>
            </a:lvl7pPr>
            <a:lvl8pPr marL="3657600" lvl="7" indent="-228600" algn="l">
              <a:lnSpc>
                <a:spcPct val="90000"/>
              </a:lnSpc>
              <a:spcBef>
                <a:spcPts val="500"/>
              </a:spcBef>
              <a:spcAft>
                <a:spcPts val="0"/>
              </a:spcAft>
              <a:buClr>
                <a:srgbClr val="979899"/>
              </a:buClr>
              <a:buSzPts val="1200"/>
              <a:buNone/>
              <a:defRPr sz="1600">
                <a:solidFill>
                  <a:srgbClr val="979899"/>
                </a:solidFill>
              </a:defRPr>
            </a:lvl8pPr>
            <a:lvl9pPr marL="4114800" lvl="8" indent="-228600" algn="l">
              <a:lnSpc>
                <a:spcPct val="90000"/>
              </a:lnSpc>
              <a:spcBef>
                <a:spcPts val="500"/>
              </a:spcBef>
              <a:spcAft>
                <a:spcPts val="0"/>
              </a:spcAft>
              <a:buClr>
                <a:srgbClr val="979899"/>
              </a:buClr>
              <a:buSzPts val="1200"/>
              <a:buNone/>
              <a:defRPr sz="1600">
                <a:solidFill>
                  <a:srgbClr val="979899"/>
                </a:solidFill>
              </a:defRPr>
            </a:lvl9pPr>
          </a:lstStyle>
          <a:p>
            <a:endParaRPr/>
          </a:p>
        </p:txBody>
      </p:sp>
      <p:sp>
        <p:nvSpPr>
          <p:cNvPr id="213" name="Google Shape;213;g3ad9c4a0d04_0_148"/>
          <p:cNvSpPr txBox="1">
            <a:spLocks noGrp="1"/>
          </p:cNvSpPr>
          <p:nvPr>
            <p:ph type="body" idx="2"/>
          </p:nvPr>
        </p:nvSpPr>
        <p:spPr>
          <a:xfrm>
            <a:off x="844551" y="4146169"/>
            <a:ext cx="10503000" cy="444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800"/>
              </a:spcBef>
              <a:spcAft>
                <a:spcPts val="0"/>
              </a:spcAft>
              <a:buSzPts val="2800"/>
              <a:buNone/>
              <a:defRPr sz="3733" b="1" cap="none">
                <a:solidFill>
                  <a:srgbClr val="D1E8F5"/>
                </a:solidFill>
                <a:latin typeface="Arial"/>
                <a:ea typeface="Arial"/>
                <a:cs typeface="Arial"/>
                <a:sym typeface="Arial"/>
              </a:defRPr>
            </a:lvl1pPr>
            <a:lvl2pPr marL="914400" lvl="1" indent="-228600" algn="l">
              <a:lnSpc>
                <a:spcPct val="90000"/>
              </a:lnSpc>
              <a:spcBef>
                <a:spcPts val="800"/>
              </a:spcBef>
              <a:spcAft>
                <a:spcPts val="0"/>
              </a:spcAft>
              <a:buSzPts val="1400"/>
              <a:buNone/>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01770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4"/>
        <p:cNvGrpSpPr/>
        <p:nvPr/>
      </p:nvGrpSpPr>
      <p:grpSpPr>
        <a:xfrm>
          <a:off x="0" y="0"/>
          <a:ext cx="0" cy="0"/>
          <a:chOff x="0" y="0"/>
          <a:chExt cx="0" cy="0"/>
        </a:xfrm>
      </p:grpSpPr>
      <p:sp>
        <p:nvSpPr>
          <p:cNvPr id="215" name="Google Shape;215;g3ae100962c1_0_75"/>
          <p:cNvSpPr txBox="1">
            <a:spLocks noGrp="1"/>
          </p:cNvSpPr>
          <p:nvPr>
            <p:ph type="title"/>
          </p:nvPr>
        </p:nvSpPr>
        <p:spPr>
          <a:xfrm>
            <a:off x="352670" y="202089"/>
            <a:ext cx="11219700" cy="396000"/>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3"/>
              </a:buClr>
              <a:buSzPts val="2100"/>
              <a:buFont typeface="Arial"/>
              <a:buNone/>
              <a:defRPr sz="2100" b="1" i="0" u="none" strike="noStrike" cap="none">
                <a:solidFill>
                  <a:schemeClr val="accent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6" name="Google Shape;216;g3ae100962c1_0_75"/>
          <p:cNvSpPr txBox="1"/>
          <p:nvPr/>
        </p:nvSpPr>
        <p:spPr>
          <a:xfrm>
            <a:off x="11346345" y="348937"/>
            <a:ext cx="498300" cy="217800"/>
          </a:xfrm>
          <a:prstGeom prst="rect">
            <a:avLst/>
          </a:prstGeom>
          <a:noFill/>
          <a:ln>
            <a:noFill/>
          </a:ln>
        </p:spPr>
        <p:txBody>
          <a:bodyPr spcFirstLastPara="1" wrap="square" lIns="121900" tIns="60925" rIns="0" bIns="60925" anchor="t" anchorCtr="0">
            <a:noAutofit/>
          </a:bodyPr>
          <a:lstStyle/>
          <a:p>
            <a:pPr marL="0" marR="0" lvl="0" indent="0" algn="r" rtl="0">
              <a:lnSpc>
                <a:spcPct val="100000"/>
              </a:lnSpc>
              <a:spcBef>
                <a:spcPts val="0"/>
              </a:spcBef>
              <a:spcAft>
                <a:spcPts val="0"/>
              </a:spcAft>
              <a:buClr>
                <a:schemeClr val="accent6"/>
              </a:buClr>
              <a:buSzPts val="300"/>
              <a:buFont typeface="Georgia"/>
              <a:buNone/>
            </a:pPr>
            <a:fld id="{00000000-1234-1234-1234-123412341234}" type="slidenum">
              <a:rPr lang="en"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pic>
        <p:nvPicPr>
          <p:cNvPr id="217" name="Google Shape;217;g3ae100962c1_0_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59995" y="6289079"/>
            <a:ext cx="1089105" cy="276892"/>
          </a:xfrm>
          <a:prstGeom prst="rect">
            <a:avLst/>
          </a:prstGeom>
          <a:noFill/>
          <a:ln>
            <a:noFill/>
          </a:ln>
        </p:spPr>
      </p:pic>
      <p:cxnSp>
        <p:nvCxnSpPr>
          <p:cNvPr id="218" name="Google Shape;218;g3ae100962c1_0_75"/>
          <p:cNvCxnSpPr/>
          <p:nvPr/>
        </p:nvCxnSpPr>
        <p:spPr>
          <a:xfrm>
            <a:off x="342900" y="718156"/>
            <a:ext cx="11501700" cy="0"/>
          </a:xfrm>
          <a:prstGeom prst="straightConnector1">
            <a:avLst/>
          </a:prstGeom>
          <a:noFill/>
          <a:ln w="12700" cap="flat" cmpd="sng">
            <a:solidFill>
              <a:srgbClr val="8DC8E8"/>
            </a:solidFill>
            <a:prstDash val="solid"/>
            <a:miter lim="800000"/>
            <a:headEnd type="none" w="sm" len="sm"/>
            <a:tailEnd type="none" w="sm" len="sm"/>
          </a:ln>
        </p:spPr>
      </p:cxnSp>
      <p:sp>
        <p:nvSpPr>
          <p:cNvPr id="219" name="Google Shape;219;g3ae100962c1_0_75"/>
          <p:cNvSpPr txBox="1">
            <a:spLocks noGrp="1"/>
          </p:cNvSpPr>
          <p:nvPr>
            <p:ph type="ftr" idx="11"/>
          </p:nvPr>
        </p:nvSpPr>
        <p:spPr>
          <a:xfrm>
            <a:off x="352669" y="5715000"/>
            <a:ext cx="10058100" cy="8382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000000"/>
              </a:buClr>
              <a:buSzPts val="1400"/>
              <a:buFont typeface="Arial"/>
              <a:buNone/>
              <a:defRPr sz="800" b="0" i="0" u="none" strike="noStrike" cap="none">
                <a:solidFill>
                  <a:srgbClr val="888A8A"/>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0" name="Google Shape;220;g3ae100962c1_0_75"/>
          <p:cNvSpPr txBox="1"/>
          <p:nvPr/>
        </p:nvSpPr>
        <p:spPr>
          <a:xfrm>
            <a:off x="0" y="0"/>
            <a:ext cx="7015800" cy="187800"/>
          </a:xfrm>
          <a:prstGeom prst="rect">
            <a:avLst/>
          </a:prstGeom>
          <a:solidFill>
            <a:srgbClr val="17AD86"/>
          </a:solidFill>
          <a:ln>
            <a:noFill/>
          </a:ln>
        </p:spPr>
        <p:txBody>
          <a:bodyPr spcFirstLastPara="1" wrap="square" lIns="365750" tIns="18275" rIns="91425"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Narrow"/>
                <a:ea typeface="Arial Narrow"/>
                <a:cs typeface="Arial Narrow"/>
                <a:sym typeface="Arial Narrow"/>
              </a:rPr>
              <a:t>Content of this presentation is property of the author, licensed by ESMO 2025. Permission required for reuse.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88049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1"/>
        <p:cNvGrpSpPr/>
        <p:nvPr/>
      </p:nvGrpSpPr>
      <p:grpSpPr>
        <a:xfrm>
          <a:off x="0" y="0"/>
          <a:ext cx="0" cy="0"/>
          <a:chOff x="0" y="0"/>
          <a:chExt cx="0" cy="0"/>
        </a:xfrm>
      </p:grpSpPr>
      <p:sp>
        <p:nvSpPr>
          <p:cNvPr id="222" name="Google Shape;222;g3ae100962c1_0_82"/>
          <p:cNvSpPr txBox="1">
            <a:spLocks noGrp="1"/>
          </p:cNvSpPr>
          <p:nvPr>
            <p:ph type="body" idx="1"/>
          </p:nvPr>
        </p:nvSpPr>
        <p:spPr>
          <a:xfrm>
            <a:off x="508863" y="390212"/>
            <a:ext cx="11179200" cy="1659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SzPts val="1200"/>
              <a:buNone/>
              <a:defRPr sz="1200">
                <a:solidFill>
                  <a:schemeClr val="dk1"/>
                </a:solidFill>
                <a:latin typeface="Calibri"/>
                <a:ea typeface="Calibri"/>
                <a:cs typeface="Calibri"/>
                <a:sym typeface="Calibri"/>
              </a:defRPr>
            </a:lvl1pPr>
            <a:lvl2pPr marL="914400" lvl="1" indent="-228600" algn="l">
              <a:lnSpc>
                <a:spcPct val="90000"/>
              </a:lnSpc>
              <a:spcBef>
                <a:spcPts val="800"/>
              </a:spcBef>
              <a:spcAft>
                <a:spcPts val="0"/>
              </a:spcAft>
              <a:buSzPts val="1900"/>
              <a:buNone/>
              <a:defRPr/>
            </a:lvl2pPr>
            <a:lvl3pPr marL="1371600" lvl="2" indent="-381000" algn="l">
              <a:lnSpc>
                <a:spcPct val="90000"/>
              </a:lnSpc>
              <a:spcBef>
                <a:spcPts val="800"/>
              </a:spcBef>
              <a:spcAft>
                <a:spcPts val="0"/>
              </a:spcAft>
              <a:buSzPts val="2400"/>
              <a:buChar char="•"/>
              <a:defRPr/>
            </a:lvl3pPr>
            <a:lvl4pPr marL="1828800" lvl="3" indent="-381000" algn="l">
              <a:lnSpc>
                <a:spcPct val="90000"/>
              </a:lnSpc>
              <a:spcBef>
                <a:spcPts val="800"/>
              </a:spcBef>
              <a:spcAft>
                <a:spcPts val="0"/>
              </a:spcAft>
              <a:buSzPts val="2400"/>
              <a:buChar char="•"/>
              <a:defRPr/>
            </a:lvl4pPr>
            <a:lvl5pPr marL="2286000" lvl="4" indent="-381000" algn="l">
              <a:lnSpc>
                <a:spcPct val="90000"/>
              </a:lnSpc>
              <a:spcBef>
                <a:spcPts val="8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23" name="Google Shape;223;g3ae100962c1_0_82"/>
          <p:cNvSpPr txBox="1">
            <a:spLocks noGrp="1"/>
          </p:cNvSpPr>
          <p:nvPr>
            <p:ph type="body" idx="2"/>
          </p:nvPr>
        </p:nvSpPr>
        <p:spPr>
          <a:xfrm>
            <a:off x="508864" y="6327001"/>
            <a:ext cx="11180100" cy="147600"/>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SzPts val="1100"/>
              <a:buFont typeface="Arial"/>
              <a:buNone/>
              <a:defRPr sz="1100">
                <a:latin typeface="Calibri"/>
                <a:ea typeface="Calibri"/>
                <a:cs typeface="Calibri"/>
                <a:sym typeface="Calibri"/>
              </a:defRPr>
            </a:lvl1pPr>
            <a:lvl2pPr marL="914400" lvl="1" indent="-381000" algn="l">
              <a:lnSpc>
                <a:spcPct val="90000"/>
              </a:lnSpc>
              <a:spcBef>
                <a:spcPts val="800"/>
              </a:spcBef>
              <a:spcAft>
                <a:spcPts val="0"/>
              </a:spcAft>
              <a:buSzPts val="2400"/>
              <a:buChar char="•"/>
              <a:defRPr/>
            </a:lvl2pPr>
            <a:lvl3pPr marL="1371600" lvl="2" indent="-381000" algn="l">
              <a:lnSpc>
                <a:spcPct val="90000"/>
              </a:lnSpc>
              <a:spcBef>
                <a:spcPts val="800"/>
              </a:spcBef>
              <a:spcAft>
                <a:spcPts val="0"/>
              </a:spcAft>
              <a:buSzPts val="2400"/>
              <a:buChar char="•"/>
              <a:defRPr/>
            </a:lvl3pPr>
            <a:lvl4pPr marL="1828800" lvl="3" indent="-381000" algn="l">
              <a:lnSpc>
                <a:spcPct val="90000"/>
              </a:lnSpc>
              <a:spcBef>
                <a:spcPts val="800"/>
              </a:spcBef>
              <a:spcAft>
                <a:spcPts val="0"/>
              </a:spcAft>
              <a:buSzPts val="2400"/>
              <a:buChar char="•"/>
              <a:defRPr/>
            </a:lvl4pPr>
            <a:lvl5pPr marL="2286000" lvl="4" indent="-381000" algn="l">
              <a:lnSpc>
                <a:spcPct val="90000"/>
              </a:lnSpc>
              <a:spcBef>
                <a:spcPts val="8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24" name="Google Shape;224;g3ae100962c1_0_82"/>
          <p:cNvSpPr txBox="1">
            <a:spLocks noGrp="1"/>
          </p:cNvSpPr>
          <p:nvPr>
            <p:ph type="body" idx="3"/>
          </p:nvPr>
        </p:nvSpPr>
        <p:spPr>
          <a:xfrm>
            <a:off x="508864" y="1711399"/>
            <a:ext cx="11180100" cy="4303500"/>
          </a:xfrm>
          <a:prstGeom prst="rect">
            <a:avLst/>
          </a:prstGeom>
          <a:noFill/>
          <a:ln>
            <a:noFill/>
          </a:ln>
        </p:spPr>
        <p:txBody>
          <a:bodyPr spcFirstLastPara="1" wrap="square" lIns="0" tIns="0" rIns="0" bIns="0" anchor="t" anchorCtr="0">
            <a:noAutofit/>
          </a:bodyPr>
          <a:lstStyle>
            <a:lvl1pPr marL="457200" lvl="0" indent="-361950" algn="l">
              <a:lnSpc>
                <a:spcPct val="100000"/>
              </a:lnSpc>
              <a:spcBef>
                <a:spcPts val="0"/>
              </a:spcBef>
              <a:spcAft>
                <a:spcPts val="0"/>
              </a:spcAft>
              <a:buSzPts val="2100"/>
              <a:buChar char="•"/>
              <a:defRPr>
                <a:latin typeface="Calibri"/>
                <a:ea typeface="Calibri"/>
                <a:cs typeface="Calibri"/>
                <a:sym typeface="Calibri"/>
              </a:defRPr>
            </a:lvl1pPr>
            <a:lvl2pPr marL="914400" lvl="1" indent="-349250" algn="l">
              <a:lnSpc>
                <a:spcPct val="90000"/>
              </a:lnSpc>
              <a:spcBef>
                <a:spcPts val="800"/>
              </a:spcBef>
              <a:spcAft>
                <a:spcPts val="0"/>
              </a:spcAft>
              <a:buSzPts val="1900"/>
              <a:buChar char="–"/>
              <a:defRPr>
                <a:latin typeface="Arial"/>
                <a:ea typeface="Arial"/>
                <a:cs typeface="Arial"/>
                <a:sym typeface="Arial"/>
              </a:defRPr>
            </a:lvl2pPr>
            <a:lvl3pPr marL="1371600" lvl="2" indent="-323850" algn="l">
              <a:lnSpc>
                <a:spcPct val="90000"/>
              </a:lnSpc>
              <a:spcBef>
                <a:spcPts val="800"/>
              </a:spcBef>
              <a:spcAft>
                <a:spcPts val="0"/>
              </a:spcAft>
              <a:buSzPts val="1500"/>
              <a:buFont typeface="Noto Sans Symbols"/>
              <a:buChar char="▪"/>
              <a:defRPr>
                <a:latin typeface="Arial"/>
                <a:ea typeface="Arial"/>
                <a:cs typeface="Arial"/>
                <a:sym typeface="Arial"/>
              </a:defRPr>
            </a:lvl3pPr>
            <a:lvl4pPr marL="1828800" lvl="3" indent="-317500" algn="l">
              <a:lnSpc>
                <a:spcPct val="90000"/>
              </a:lnSpc>
              <a:spcBef>
                <a:spcPts val="800"/>
              </a:spcBef>
              <a:spcAft>
                <a:spcPts val="0"/>
              </a:spcAft>
              <a:buSzPts val="1400"/>
              <a:buChar char="•"/>
              <a:defRPr>
                <a:latin typeface="Arial"/>
                <a:ea typeface="Arial"/>
                <a:cs typeface="Arial"/>
                <a:sym typeface="Arial"/>
              </a:defRPr>
            </a:lvl4pPr>
            <a:lvl5pPr marL="2286000" lvl="4" indent="-317500" algn="l">
              <a:lnSpc>
                <a:spcPct val="90000"/>
              </a:lnSpc>
              <a:spcBef>
                <a:spcPts val="800"/>
              </a:spcBef>
              <a:spcAft>
                <a:spcPts val="0"/>
              </a:spcAft>
              <a:buSzPts val="1400"/>
              <a:buChar char="•"/>
              <a:defRPr>
                <a:latin typeface="Arial"/>
                <a:ea typeface="Arial"/>
                <a:cs typeface="Arial"/>
                <a:sym typeface="Arial"/>
              </a:defRPr>
            </a:lvl5pPr>
            <a:lvl6pPr marL="2743200" lvl="5" indent="-228600" algn="l">
              <a:lnSpc>
                <a:spcPct val="100000"/>
              </a:lnSpc>
              <a:spcBef>
                <a:spcPts val="0"/>
              </a:spcBef>
              <a:spcAft>
                <a:spcPts val="0"/>
              </a:spcAft>
              <a:buSzPts val="1900"/>
              <a:buNone/>
              <a:defRPr/>
            </a:lvl6pPr>
            <a:lvl7pPr marL="3200400" lvl="6" indent="-228600" algn="l">
              <a:lnSpc>
                <a:spcPct val="100000"/>
              </a:lnSpc>
              <a:spcBef>
                <a:spcPts val="0"/>
              </a:spcBef>
              <a:spcAft>
                <a:spcPts val="0"/>
              </a:spcAft>
              <a:buSzPts val="1900"/>
              <a:buNone/>
              <a:defRPr/>
            </a:lvl7pPr>
            <a:lvl8pPr marL="3657600" lvl="7" indent="-228600" algn="l">
              <a:lnSpc>
                <a:spcPct val="100000"/>
              </a:lnSpc>
              <a:spcBef>
                <a:spcPts val="0"/>
              </a:spcBef>
              <a:spcAft>
                <a:spcPts val="0"/>
              </a:spcAft>
              <a:buSzPts val="1900"/>
              <a:buNone/>
              <a:defRPr/>
            </a:lvl8pPr>
            <a:lvl9pPr marL="4114800" lvl="8" indent="-228600" algn="l">
              <a:lnSpc>
                <a:spcPct val="100000"/>
              </a:lnSpc>
              <a:spcBef>
                <a:spcPts val="0"/>
              </a:spcBef>
              <a:spcAft>
                <a:spcPts val="0"/>
              </a:spcAft>
              <a:buSzPts val="1900"/>
              <a:buNone/>
              <a:defRPr/>
            </a:lvl9pPr>
          </a:lstStyle>
          <a:p>
            <a:endParaRPr/>
          </a:p>
        </p:txBody>
      </p:sp>
      <p:sp>
        <p:nvSpPr>
          <p:cNvPr id="225" name="Google Shape;225;g3ae100962c1_0_82"/>
          <p:cNvSpPr txBox="1">
            <a:spLocks noGrp="1"/>
          </p:cNvSpPr>
          <p:nvPr>
            <p:ph type="title"/>
          </p:nvPr>
        </p:nvSpPr>
        <p:spPr>
          <a:xfrm>
            <a:off x="508864" y="781060"/>
            <a:ext cx="11179200" cy="87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900"/>
              <a:buNone/>
              <a:defRPr sz="27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188969445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1219200" y="6027664"/>
            <a:ext cx="1828800" cy="169149"/>
          </a:xfrm>
        </p:spPr>
        <p:txBody>
          <a:bodyPr wrap="square" lIns="0" bIns="0">
            <a:spAutoFit/>
          </a:bodyPr>
          <a:lstStyle>
            <a:lvl1pPr algn="l">
              <a:lnSpc>
                <a:spcPct val="100000"/>
              </a:lnSpc>
              <a:defRPr/>
            </a:lvl1pPr>
          </a:lstStyle>
          <a:p>
            <a:pPr defTabSz="914314">
              <a:defRPr/>
            </a:pPr>
            <a:endParaRPr lang="en-GB">
              <a:solidFill>
                <a:srgbClr val="3F4444"/>
              </a:solidFill>
            </a:endParaRP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1219201" y="6349214"/>
            <a:ext cx="4876798" cy="161583"/>
          </a:xfrm>
        </p:spPr>
        <p:txBody>
          <a:bodyPr wrap="square" lIns="0" tIns="0" rIns="0" bIns="0" anchor="t" anchorCtr="0">
            <a:spAutoFit/>
          </a:bodyPr>
          <a:lstStyle>
            <a:lvl1pPr marL="0" indent="0">
              <a:lnSpc>
                <a:spcPct val="100000"/>
              </a:lnSpc>
              <a:buNone/>
              <a:defRPr sz="1050"/>
            </a:lvl1pPr>
            <a:lvl2pPr marL="431959" indent="0">
              <a:buNone/>
              <a:defRPr sz="1050"/>
            </a:lvl2pPr>
            <a:lvl3pPr marL="683937" indent="0">
              <a:buNone/>
              <a:defRPr sz="1050"/>
            </a:lvl3pPr>
            <a:lvl4pPr marL="827924" indent="0">
              <a:buNone/>
              <a:defRPr sz="1050"/>
            </a:lvl4pPr>
            <a:lvl5pPr marL="959310" indent="0">
              <a:buNone/>
              <a:defRPr sz="1050"/>
            </a:lvl5pPr>
          </a:lstStyle>
          <a:p>
            <a:pPr lvl="0"/>
            <a:r>
              <a:rPr lang="en-US"/>
              <a:t>Click to add confidentiality statement here</a:t>
            </a:r>
          </a:p>
        </p:txBody>
      </p:sp>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1219202" y="1793327"/>
            <a:ext cx="4876798"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705601" y="0"/>
            <a:ext cx="5486400" cy="6858000"/>
          </a:xfrm>
          <a:prstGeom prst="rect">
            <a:avLst/>
          </a:prstGeom>
          <a:solidFill>
            <a:schemeClr val="bg2">
              <a:lumMod val="40000"/>
              <a:lumOff val="60000"/>
            </a:schemeClr>
          </a:solidFill>
        </p:spPr>
        <p:txBody>
          <a:bodyPr wrap="square" tIns="72000" bIns="1080000" anchor="ctr">
            <a:noAutofit/>
          </a:bodyPr>
          <a:lstStyle>
            <a:lvl1pPr marL="0" indent="0" algn="ctr">
              <a:lnSpc>
                <a:spcPct val="100000"/>
              </a:lnSpc>
              <a:spcBef>
                <a:spcPts val="0"/>
              </a:spcBef>
              <a:spcAft>
                <a:spcPts val="0"/>
              </a:spcAft>
              <a:buNone/>
              <a:defRPr sz="1600" b="1">
                <a:solidFill>
                  <a:schemeClr val="tx1"/>
                </a:solidFill>
              </a:defRPr>
            </a:lvl1pPr>
          </a:lstStyle>
          <a:p>
            <a:r>
              <a:rPr lang="en-US"/>
              <a:t>_______________________________</a:t>
            </a:r>
            <a:br>
              <a:rPr lang="en-US"/>
            </a:br>
            <a:br>
              <a:rPr lang="en-US"/>
            </a:br>
            <a:r>
              <a:rPr lang="en-US"/>
              <a:t>To add a brand image here:</a:t>
            </a:r>
            <a:br>
              <a:rPr lang="en-US"/>
            </a:br>
            <a:r>
              <a:rPr lang="en-US"/>
              <a:t>Select this placeholder and click </a:t>
            </a:r>
            <a:br>
              <a:rPr lang="en-US"/>
            </a:br>
            <a:r>
              <a:rPr lang="en-US"/>
              <a:t>Brand Pictures in BrandIn.</a:t>
            </a:r>
            <a:br>
              <a:rPr lang="en-US"/>
            </a:br>
            <a:br>
              <a:rPr lang="en-US"/>
            </a:br>
            <a:r>
              <a:rPr lang="en-US"/>
              <a:t>Clicking the icon will insert an </a:t>
            </a:r>
            <a:br>
              <a:rPr lang="en-US"/>
            </a:br>
            <a:r>
              <a:rPr lang="en-US"/>
              <a:t>image from your own files.</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custDataLst>
              <p:tags r:id="rId2"/>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219200" y="401638"/>
            <a:ext cx="2438401" cy="6607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1219201" y="4594860"/>
            <a:ext cx="4876798" cy="1241804"/>
          </a:xfrm>
          <a:prstGeom prst="rect">
            <a:avLst/>
          </a:prstGeom>
        </p:spPr>
        <p:txBody>
          <a:bodyPr lIns="0" tIns="0" rIns="0" bIns="0">
            <a:normAutofit/>
          </a:bodyPr>
          <a:lstStyle>
            <a:lvl1pPr marL="0" indent="0">
              <a:lnSpc>
                <a:spcPct val="100000"/>
              </a:lnSpc>
              <a:buNone/>
              <a:defRPr sz="2400">
                <a:solidFill>
                  <a:schemeClr val="tx1"/>
                </a:solidFill>
              </a:defRPr>
            </a:lvl1pPr>
          </a:lstStyle>
          <a:p>
            <a:pPr lvl="0"/>
            <a:r>
              <a:rPr lang="en-US"/>
              <a:t>Click to add subtitle / presenters</a:t>
            </a:r>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2"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marL="0" marR="0" lvl="0" indent="0" algn="l" defTabSz="914314" rtl="0" eaLnBrk="1" fontAlgn="auto" latinLnBrk="0" hangingPunct="1">
              <a:lnSpc>
                <a:spcPct val="100000"/>
              </a:lnSpc>
              <a:spcBef>
                <a:spcPts val="0"/>
              </a:spcBef>
              <a:spcAft>
                <a:spcPts val="601"/>
              </a:spcAft>
              <a:buClrTx/>
              <a:buSzTx/>
              <a:buFontTx/>
              <a:buNone/>
              <a:tabLst/>
              <a:defRPr/>
            </a:pPr>
            <a:r>
              <a:rPr kumimoji="0" lang="en-GB" sz="1400" b="0" i="0" u="none" strike="noStrike" kern="1200" cap="none" spc="0" normalizeH="0" baseline="0" noProof="0">
                <a:ln>
                  <a:noFill/>
                </a:ln>
                <a:solidFill>
                  <a:srgbClr val="3F4444"/>
                </a:solidFill>
                <a:effectLst/>
                <a:uLnTx/>
                <a:uFillTx/>
                <a:latin typeface="Calibri"/>
                <a:ea typeface="+mn-ea"/>
                <a:cs typeface="+mn-cs"/>
              </a:rPr>
              <a:t>Please ensure you have added the correct confidentiality statement. </a:t>
            </a:r>
          </a:p>
          <a:p>
            <a:pPr marL="0" marR="0" lvl="0" indent="0" algn="l" defTabSz="914314" rtl="0" eaLnBrk="1" fontAlgn="auto" latinLnBrk="0" hangingPunct="1">
              <a:lnSpc>
                <a:spcPct val="100000"/>
              </a:lnSpc>
              <a:spcBef>
                <a:spcPts val="0"/>
              </a:spcBef>
              <a:spcAft>
                <a:spcPts val="601"/>
              </a:spcAft>
              <a:buClrTx/>
              <a:buSzTx/>
              <a:buFontTx/>
              <a:buNone/>
              <a:tabLst/>
              <a:defRPr/>
            </a:pPr>
            <a:r>
              <a:rPr kumimoji="0" lang="en-GB" sz="1400" b="0" i="0" u="none" strike="noStrike" kern="1200" cap="none" spc="0" normalizeH="0" baseline="0" noProof="0">
                <a:ln>
                  <a:noFill/>
                </a:ln>
                <a:solidFill>
                  <a:srgbClr val="3F4444"/>
                </a:solidFill>
                <a:effectLst/>
                <a:uLnTx/>
                <a:uFillTx/>
                <a:latin typeface="Calibri"/>
                <a:ea typeface="+mn-ea"/>
                <a:cs typeface="+mn-cs"/>
              </a:rPr>
              <a:t>Type the correct statement: </a:t>
            </a:r>
            <a:br>
              <a:rPr kumimoji="0" lang="en-GB" sz="1400" b="0" i="0" u="none" strike="noStrike" kern="1200" cap="none" spc="0" normalizeH="0" baseline="0" noProof="0">
                <a:ln>
                  <a:noFill/>
                </a:ln>
                <a:solidFill>
                  <a:srgbClr val="830051"/>
                </a:solidFill>
                <a:effectLst/>
                <a:uLnTx/>
                <a:uFillTx/>
                <a:latin typeface="Calibri"/>
                <a:ea typeface="+mn-ea"/>
                <a:cs typeface="+mn-cs"/>
              </a:rPr>
            </a:br>
            <a:r>
              <a:rPr kumimoji="0" lang="en-GB" sz="1400" b="0" i="0" u="none" strike="noStrike" kern="1200" cap="none" spc="0" normalizeH="0" baseline="0" noProof="0">
                <a:ln>
                  <a:noFill/>
                </a:ln>
                <a:solidFill>
                  <a:srgbClr val="830051"/>
                </a:solidFill>
                <a:effectLst/>
                <a:uLnTx/>
                <a:uFillTx/>
                <a:latin typeface="Calibri"/>
                <a:ea typeface="+mn-ea"/>
                <a:cs typeface="+mn-cs"/>
              </a:rPr>
              <a:t>‘</a:t>
            </a:r>
            <a:r>
              <a:rPr kumimoji="0" lang="en-GB" sz="1400" b="1" i="1" u="none" strike="noStrike" kern="1200" cap="none" spc="0" normalizeH="0" baseline="0" noProof="0">
                <a:ln>
                  <a:noFill/>
                </a:ln>
                <a:solidFill>
                  <a:srgbClr val="830051"/>
                </a:solidFill>
                <a:effectLst/>
                <a:uLnTx/>
                <a:uFillTx/>
                <a:latin typeface="Calibri"/>
                <a:ea typeface="+mn-ea"/>
                <a:cs typeface="+mn-cs"/>
              </a:rPr>
              <a:t>Company Restricted’ </a:t>
            </a:r>
            <a:r>
              <a:rPr kumimoji="0" lang="en-GB" sz="1400" b="0" i="0" u="none" strike="noStrike" kern="1200" cap="none" spc="0" normalizeH="0" baseline="0" noProof="0">
                <a:ln>
                  <a:noFill/>
                </a:ln>
                <a:solidFill>
                  <a:srgbClr val="3F4444"/>
                </a:solidFill>
                <a:effectLst/>
                <a:uLnTx/>
                <a:uFillTx/>
                <a:latin typeface="Calibri"/>
                <a:ea typeface="+mn-ea"/>
                <a:cs typeface="+mn-cs"/>
              </a:rPr>
              <a:t>or</a:t>
            </a:r>
            <a:r>
              <a:rPr kumimoji="0" lang="en-GB" sz="1400" b="1" i="0" u="none" strike="noStrike" kern="1200" cap="none" spc="0" normalizeH="0" baseline="0" noProof="0">
                <a:ln>
                  <a:noFill/>
                </a:ln>
                <a:solidFill>
                  <a:srgbClr val="830051"/>
                </a:solidFill>
                <a:effectLst/>
                <a:uLnTx/>
                <a:uFillTx/>
                <a:latin typeface="Calibri"/>
                <a:ea typeface="+mn-ea"/>
                <a:cs typeface="+mn-cs"/>
              </a:rPr>
              <a:t> ‘</a:t>
            </a:r>
            <a:r>
              <a:rPr kumimoji="0" lang="en-GB" sz="1400" b="1" i="1" u="none" strike="noStrike" kern="1200" cap="none" spc="0" normalizeH="0" baseline="0" noProof="0">
                <a:ln>
                  <a:noFill/>
                </a:ln>
                <a:solidFill>
                  <a:srgbClr val="830051"/>
                </a:solidFill>
                <a:effectLst/>
                <a:uLnTx/>
                <a:uFillTx/>
                <a:latin typeface="Calibri"/>
                <a:ea typeface="+mn-ea"/>
                <a:cs typeface="+mn-cs"/>
              </a:rPr>
              <a:t>Strictly Confidential’ </a:t>
            </a:r>
            <a:r>
              <a:rPr kumimoji="0" lang="en-GB" sz="1400" b="0" i="1" u="none" strike="noStrike" kern="1200" cap="none" spc="0" normalizeH="0" baseline="0" noProof="0">
                <a:ln>
                  <a:noFill/>
                </a:ln>
                <a:solidFill>
                  <a:srgbClr val="3F4444"/>
                </a:solidFill>
                <a:effectLst/>
                <a:uLnTx/>
                <a:uFillTx/>
                <a:latin typeface="Calibri"/>
                <a:ea typeface="+mn-ea"/>
                <a:cs typeface="+mn-cs"/>
              </a:rPr>
              <a:t>.</a:t>
            </a:r>
            <a:r>
              <a:rPr kumimoji="0" lang="en-GB" sz="1400" b="1" i="1" u="none" strike="noStrike" kern="1200" cap="none" spc="0" normalizeH="0" baseline="0" noProof="0">
                <a:ln>
                  <a:noFill/>
                </a:ln>
                <a:solidFill>
                  <a:srgbClr val="830051"/>
                </a:solidFill>
                <a:effectLst/>
                <a:uLnTx/>
                <a:uFillTx/>
                <a:latin typeface="Calibri"/>
                <a:ea typeface="+mn-ea"/>
                <a:cs typeface="+mn-cs"/>
              </a:rPr>
              <a:t> </a:t>
            </a:r>
            <a:r>
              <a:rPr kumimoji="0" lang="en-GB" sz="1400" b="0" i="0" u="none" strike="noStrike" kern="1200" cap="none" spc="0" normalizeH="0" baseline="0" noProof="0">
                <a:ln>
                  <a:noFill/>
                </a:ln>
                <a:solidFill>
                  <a:srgbClr val="3F4444"/>
                </a:solidFill>
                <a:effectLst/>
                <a:uLnTx/>
                <a:uFillTx/>
                <a:latin typeface="Calibri"/>
                <a:ea typeface="+mn-ea"/>
                <a:cs typeface="+mn-cs"/>
              </a:rPr>
              <a:t>No statement is needed </a:t>
            </a:r>
            <a:br>
              <a:rPr kumimoji="0" lang="en-GB" sz="1400" b="0" i="0" u="none" strike="noStrike" kern="1200" cap="none" spc="0" normalizeH="0" baseline="0" noProof="0">
                <a:ln>
                  <a:noFill/>
                </a:ln>
                <a:solidFill>
                  <a:srgbClr val="3F4444"/>
                </a:solidFill>
                <a:effectLst/>
                <a:uLnTx/>
                <a:uFillTx/>
                <a:latin typeface="Calibri"/>
                <a:ea typeface="+mn-ea"/>
                <a:cs typeface="+mn-cs"/>
              </a:rPr>
            </a:br>
            <a:r>
              <a:rPr kumimoji="0" lang="en-GB" sz="1400" b="0" i="0" u="none" strike="noStrike" kern="1200" cap="none" spc="0" normalizeH="0" baseline="0" noProof="0">
                <a:ln>
                  <a:noFill/>
                </a:ln>
                <a:solidFill>
                  <a:srgbClr val="3F4444"/>
                </a:solidFill>
                <a:effectLst/>
                <a:uLnTx/>
                <a:uFillTx/>
                <a:latin typeface="Calibri"/>
                <a:ea typeface="+mn-ea"/>
                <a:cs typeface="+mn-cs"/>
              </a:rPr>
              <a:t>for public information. </a:t>
            </a: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3"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601"/>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a:t>
            </a:r>
          </a:p>
        </p:txBody>
      </p:sp>
      <p:sp>
        <p:nvSpPr>
          <p:cNvPr id="11" name="Rectangle 10">
            <a:extLst>
              <a:ext uri="{FF2B5EF4-FFF2-40B4-BE49-F238E27FC236}">
                <a16:creationId xmlns:a16="http://schemas.microsoft.com/office/drawing/2014/main" id="{E615AFDE-47EA-B9B3-CDD0-170ACBAE9885}"/>
              </a:ext>
            </a:extLst>
          </p:cNvPr>
          <p:cNvSpPr/>
          <p:nvPr userDrawn="1"/>
        </p:nvSpPr>
        <p:spPr>
          <a:xfrm>
            <a:off x="0"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14" rtl="0" eaLnBrk="1" fontAlgn="auto" latinLnBrk="0" hangingPunct="1">
              <a:lnSpc>
                <a:spcPct val="90000"/>
              </a:lnSpc>
              <a:spcBef>
                <a:spcPts val="0"/>
              </a:spcBef>
              <a:spcAft>
                <a:spcPts val="60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973216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609601" y="6200777"/>
            <a:ext cx="9753599" cy="657225"/>
          </a:xfrm>
        </p:spPr>
        <p:txBody>
          <a:bodyPr bIns="72000" anchor="b" anchorCtr="0">
            <a:noAutofit/>
          </a:bodyPr>
          <a:lstStyle>
            <a:lvl1pPr>
              <a:lnSpc>
                <a:spcPct val="100000"/>
              </a:lnSpc>
              <a:spcAft>
                <a:spcPts val="300"/>
              </a:spcAft>
              <a:buNone/>
              <a:defRPr sz="799"/>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pPr defTabSz="914314">
              <a:defRPr/>
            </a:pPr>
            <a:endParaRPr lang="en-GB">
              <a:solidFill>
                <a:srgbClr val="3F4444"/>
              </a:solidFill>
            </a:endParaRP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
        <p:nvSpPr>
          <p:cNvPr id="3" name="Title 2">
            <a:extLst>
              <a:ext uri="{FF2B5EF4-FFF2-40B4-BE49-F238E27FC236}">
                <a16:creationId xmlns:a16="http://schemas.microsoft.com/office/drawing/2014/main" id="{22AD159F-7756-3DA0-DF27-72115E048DD5}"/>
              </a:ext>
            </a:extLst>
          </p:cNvPr>
          <p:cNvSpPr>
            <a:spLocks noGrp="1"/>
          </p:cNvSpPr>
          <p:nvPr>
            <p:ph type="title" hasCustomPrompt="1"/>
          </p:nvPr>
        </p:nvSpPr>
        <p:spPr/>
        <p:txBody>
          <a:bodyPr/>
          <a:lstStyle/>
          <a:p>
            <a:r>
              <a:rPr lang="en-US"/>
              <a:t>Click to enter title here</a:t>
            </a:r>
          </a:p>
        </p:txBody>
      </p:sp>
      <p:sp>
        <p:nvSpPr>
          <p:cNvPr id="9" name="Content Placeholder 8">
            <a:extLst>
              <a:ext uri="{FF2B5EF4-FFF2-40B4-BE49-F238E27FC236}">
                <a16:creationId xmlns:a16="http://schemas.microsoft.com/office/drawing/2014/main" id="{06C49CE0-A935-60E2-C2F2-67EBD888955D}"/>
              </a:ext>
            </a:extLst>
          </p:cNvPr>
          <p:cNvSpPr>
            <a:spLocks noGrp="1"/>
          </p:cNvSpPr>
          <p:nvPr>
            <p:ph sz="quarter" idx="112" hasCustomPrompt="1"/>
          </p:nvPr>
        </p:nvSpPr>
        <p:spPr/>
        <p:txBody>
          <a:body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02614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5486400" y="6200777"/>
            <a:ext cx="4876798" cy="657225"/>
          </a:xfrm>
        </p:spPr>
        <p:txBody>
          <a:bodyPr bIns="72000" anchor="b" anchorCtr="0">
            <a:noAutofit/>
          </a:bodyPr>
          <a:lstStyle>
            <a:lvl1pPr>
              <a:lnSpc>
                <a:spcPct val="100000"/>
              </a:lnSpc>
              <a:spcAft>
                <a:spcPts val="300"/>
              </a:spcAft>
              <a:buNone/>
              <a:defRPr sz="799"/>
            </a:lvl1pPr>
          </a:lstStyle>
          <a:p>
            <a:pPr lvl="0"/>
            <a:r>
              <a:rPr lang="en-US"/>
              <a:t>Footnotes</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pPr defTabSz="914314">
              <a:defRPr/>
            </a:pPr>
            <a:endParaRPr lang="en-GB">
              <a:solidFill>
                <a:srgbClr val="3F4444"/>
              </a:solidFill>
            </a:endParaRPr>
          </a:p>
        </p:txBody>
      </p:sp>
      <p:sp>
        <p:nvSpPr>
          <p:cNvPr id="2" name="Rectangle 1">
            <a:extLst>
              <a:ext uri="{FF2B5EF4-FFF2-40B4-BE49-F238E27FC236}">
                <a16:creationId xmlns:a16="http://schemas.microsoft.com/office/drawing/2014/main" id="{36FAF170-FDDE-1344-54BF-D168FE796F71}"/>
              </a:ext>
            </a:extLst>
          </p:cNvPr>
          <p:cNvSpPr/>
          <p:nvPr userDrawn="1"/>
        </p:nvSpPr>
        <p:spPr>
          <a:xfrm>
            <a:off x="1" y="0"/>
            <a:ext cx="60959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14" rtl="0" eaLnBrk="1" fontAlgn="auto" latinLnBrk="0" hangingPunct="1">
              <a:lnSpc>
                <a:spcPct val="90000"/>
              </a:lnSpc>
              <a:spcBef>
                <a:spcPts val="0"/>
              </a:spcBef>
              <a:spcAft>
                <a:spcPts val="60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609599" y="-2"/>
            <a:ext cx="4267201" cy="6858001"/>
          </a:xfrm>
          <a:prstGeom prst="rect">
            <a:avLst/>
          </a:prstGeom>
          <a:solidFill>
            <a:schemeClr val="accent1"/>
          </a:solidFill>
        </p:spPr>
        <p:txBody>
          <a:bodyPr wrap="square" lIns="306000" tIns="360000" rIns="306000" bIns="360000" anchor="t" anchorCtr="0">
            <a:normAutofit/>
          </a:bodyPr>
          <a:lstStyle>
            <a:lvl1pPr>
              <a:lnSpc>
                <a:spcPct val="100000"/>
              </a:lnSpc>
              <a:defRPr sz="4000">
                <a:solidFill>
                  <a:schemeClr val="bg1"/>
                </a:solidFill>
              </a:defRPr>
            </a:lvl1pPr>
          </a:lstStyle>
          <a:p>
            <a:r>
              <a:rPr lang="en-US"/>
              <a:t>Click to enter title here</a:t>
            </a:r>
          </a:p>
        </p:txBody>
      </p: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5486401" y="404813"/>
            <a:ext cx="6096001" cy="5796000"/>
          </a:xfrm>
        </p:spPr>
        <p:txBody>
          <a:bodyPr/>
          <a:lstStyle>
            <a:lvl1pPr>
              <a:lnSpc>
                <a:spcPct val="100000"/>
              </a:lnSpc>
              <a:defRPr/>
            </a:lvl1pPr>
            <a:lvl2pPr marL="460757" indent="-228579">
              <a:lnSpc>
                <a:spcPct val="100000"/>
              </a:lnSpc>
              <a:defRPr lang="en-US" sz="2400" kern="1200" dirty="0">
                <a:solidFill>
                  <a:schemeClr val="tx1"/>
                </a:solidFill>
                <a:latin typeface="+mn-lt"/>
                <a:ea typeface="+mn-ea"/>
                <a:cs typeface="+mn-cs"/>
              </a:defRPr>
            </a:lvl2pPr>
            <a:lvl3pPr marL="691136" indent="-228579">
              <a:lnSpc>
                <a:spcPct val="100000"/>
              </a:lnSpc>
              <a:defRPr lang="en-US" sz="1999" kern="1200" dirty="0">
                <a:solidFill>
                  <a:schemeClr val="tx1"/>
                </a:solidFill>
                <a:latin typeface="+mn-lt"/>
                <a:ea typeface="+mn-ea"/>
                <a:cs typeface="+mn-cs"/>
              </a:defRPr>
            </a:lvl3pPr>
            <a:lvl4pPr marL="921515" indent="-228579">
              <a:lnSpc>
                <a:spcPct val="100000"/>
              </a:lnSpc>
              <a:defRPr lang="en-US" sz="1999"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solidFill>
                  <a:schemeClr val="bg1"/>
                </a:solidFill>
              </a:defRPr>
            </a:lvl1pPr>
          </a:lstStyle>
          <a:p>
            <a:pPr defTabSz="914314">
              <a:defRPr/>
            </a:pPr>
            <a:fld id="{F8E47D07-9D1E-4FE9-B31A-2F5863681021}" type="slidenum">
              <a:rPr lang="en-GB" smtClean="0">
                <a:solidFill>
                  <a:srgbClr val="FFFFFF"/>
                </a:solidFill>
              </a:rPr>
              <a:pPr defTabSz="914314">
                <a:defRPr/>
              </a:pPr>
              <a:t>‹#›</a:t>
            </a:fld>
            <a:endParaRPr lang="en-GB">
              <a:solidFill>
                <a:srgbClr val="FFFFFF"/>
              </a:solidFill>
            </a:endParaRPr>
          </a:p>
        </p:txBody>
      </p:sp>
    </p:spTree>
    <p:custDataLst>
      <p:tags r:id="rId1"/>
    </p:custDataLst>
    <p:extLst>
      <p:ext uri="{BB962C8B-B14F-4D97-AF65-F5344CB8AC3E}">
        <p14:creationId xmlns:p14="http://schemas.microsoft.com/office/powerpoint/2010/main" val="93917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a:noFill/>
        </p:spPr>
        <p:txBody>
          <a:bodyPr/>
          <a:lstStyle>
            <a:lvl1pPr>
              <a:lnSpc>
                <a:spcPct val="100000"/>
              </a:lnSpc>
              <a:defRPr>
                <a:solidFill>
                  <a:schemeClr val="bg1"/>
                </a:solidFill>
              </a:defRPr>
            </a:lvl1pPr>
          </a:lstStyle>
          <a:p>
            <a:pPr defTabSz="914314">
              <a:defRPr/>
            </a:pPr>
            <a:endParaRPr lang="en-GB">
              <a:solidFill>
                <a:srgbClr val="FFFFFF"/>
              </a:solidFill>
            </a:endParaRP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609599" y="-1"/>
            <a:ext cx="4267201" cy="6858001"/>
          </a:xfrm>
          <a:prstGeom prst="rect">
            <a:avLst/>
          </a:prstGeom>
          <a:solidFill>
            <a:schemeClr val="bg2">
              <a:lumMod val="40000"/>
              <a:lumOff val="60000"/>
            </a:schemeClr>
          </a:solidFill>
        </p:spPr>
        <p:txBody>
          <a:bodyPr wrap="square" tIns="360000" bIns="1404000" anchor="ctr" anchorCtr="0">
            <a:noAutofit/>
          </a:bodyPr>
          <a:lstStyle>
            <a:lvl1pPr marL="0" marR="0" indent="0" algn="ctr" defTabSz="914314"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 brand image here:</a:t>
            </a:r>
            <a:br>
              <a:rPr lang="en-US"/>
            </a:br>
            <a:r>
              <a:rPr lang="en-US"/>
              <a:t>Select this placeholder and click </a:t>
            </a:r>
            <a:br>
              <a:rPr lang="en-US"/>
            </a:br>
            <a:r>
              <a:rPr lang="en-US"/>
              <a:t>Brand Pictures in BrandIn.</a:t>
            </a:r>
            <a:br>
              <a:rPr lang="en-US"/>
            </a:br>
            <a:br>
              <a:rPr lang="en-US"/>
            </a:br>
            <a:r>
              <a:rPr lang="en-US"/>
              <a:t>Clicking the icon will insert an </a:t>
            </a:r>
            <a:br>
              <a:rPr lang="en-US"/>
            </a:br>
            <a:r>
              <a:rPr lang="en-US"/>
              <a:t>image from your own files.</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5486400" y="2612572"/>
            <a:ext cx="6095999" cy="1829883"/>
          </a:xfrm>
          <a:prstGeom prst="rect">
            <a:avLst/>
          </a:prstGeom>
          <a:noFill/>
        </p:spPr>
        <p:txBody>
          <a:bodyPr wrap="square" lIns="0" tIns="0" rIns="0" bIns="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5486401" y="2093120"/>
            <a:ext cx="1219200" cy="367044"/>
          </a:xfrm>
          <a:prstGeom prst="rect">
            <a:avLst/>
          </a:prstGeom>
          <a:noFill/>
        </p:spPr>
        <p:txBody>
          <a:bodyPr wrap="square" bIns="0" anchor="ctr" anchorCtr="0">
            <a:noAutofit/>
          </a:bodyPr>
          <a:lstStyle>
            <a:lvl1pPr marL="0" indent="0" algn="l">
              <a:lnSpc>
                <a:spcPct val="100000"/>
              </a:lnSpc>
              <a:spcBef>
                <a:spcPts val="0"/>
              </a:spcBef>
              <a:spcAft>
                <a:spcPts val="0"/>
              </a:spcAft>
              <a:buNone/>
              <a:defRPr sz="4000" b="0">
                <a:solidFill>
                  <a:schemeClr val="bg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5486400" y="4594860"/>
            <a:ext cx="6095999" cy="1604328"/>
          </a:xfrm>
          <a:prstGeom prst="rect">
            <a:avLst/>
          </a:prstGeom>
          <a:noFill/>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 name="Rectangle 1">
            <a:extLst>
              <a:ext uri="{FF2B5EF4-FFF2-40B4-BE49-F238E27FC236}">
                <a16:creationId xmlns:a16="http://schemas.microsoft.com/office/drawing/2014/main" id="{66C8FFD6-F80A-6FE7-F2DA-B84894F847B1}"/>
              </a:ext>
            </a:extLst>
          </p:cNvPr>
          <p:cNvSpPr/>
          <p:nvPr userDrawn="1"/>
        </p:nvSpPr>
        <p:spPr>
          <a:xfrm>
            <a:off x="0" y="0"/>
            <a:ext cx="609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14" rtl="0" eaLnBrk="1" fontAlgn="auto" latinLnBrk="0" hangingPunct="1">
              <a:lnSpc>
                <a:spcPct val="90000"/>
              </a:lnSpc>
              <a:spcBef>
                <a:spcPts val="0"/>
              </a:spcBef>
              <a:spcAft>
                <a:spcPts val="60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5022EE6A-C1CE-C4DD-14D1-07032B63EEDD}"/>
              </a:ext>
            </a:extLst>
          </p:cNvPr>
          <p:cNvSpPr>
            <a:spLocks noGrp="1"/>
          </p:cNvSpPr>
          <p:nvPr>
            <p:ph type="sldNum" sz="quarter" idx="37"/>
          </p:nvPr>
        </p:nvSpPr>
        <p:spPr/>
        <p:txBody>
          <a:bodyPr/>
          <a:lstStyle>
            <a:lvl1pPr>
              <a:defRPr>
                <a:solidFill>
                  <a:schemeClr val="bg1"/>
                </a:solidFill>
              </a:defRPr>
            </a:lvl1pPr>
          </a:lstStyle>
          <a:p>
            <a:pPr defTabSz="914314">
              <a:defRPr/>
            </a:pPr>
            <a:fld id="{F8E47D07-9D1E-4FE9-B31A-2F5863681021}" type="slidenum">
              <a:rPr lang="en-GB" smtClean="0">
                <a:solidFill>
                  <a:srgbClr val="FFFFFF"/>
                </a:solidFill>
              </a:rPr>
              <a:pPr defTabSz="914314">
                <a:defRPr/>
              </a:pPr>
              <a:t>‹#›</a:t>
            </a:fld>
            <a:endParaRPr lang="en-GB">
              <a:solidFill>
                <a:srgbClr val="FFFFFF"/>
              </a:solidFill>
            </a:endParaRPr>
          </a:p>
        </p:txBody>
      </p:sp>
    </p:spTree>
    <p:custDataLst>
      <p:tags r:id="rId1"/>
    </p:custDataLst>
    <p:extLst>
      <p:ext uri="{BB962C8B-B14F-4D97-AF65-F5344CB8AC3E}">
        <p14:creationId xmlns:p14="http://schemas.microsoft.com/office/powerpoint/2010/main" val="3989775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ED79329-DEE2-6B5B-9C1F-745C3F420C2C}"/>
              </a:ext>
            </a:extLst>
          </p:cNvPr>
          <p:cNvSpPr>
            <a:spLocks noGrp="1"/>
          </p:cNvSpPr>
          <p:nvPr>
            <p:ph type="dt" sz="half" idx="10"/>
          </p:nvPr>
        </p:nvSpPr>
        <p:spPr/>
        <p:txBody>
          <a:bodyPr/>
          <a:lstStyle>
            <a:lvl1pPr>
              <a:defRPr>
                <a:solidFill>
                  <a:schemeClr val="bg1"/>
                </a:solidFill>
              </a:defRPr>
            </a:lvl1pPr>
          </a:lstStyle>
          <a:p>
            <a:pPr defTabSz="914314">
              <a:defRPr/>
            </a:pPr>
            <a:endParaRPr lang="en-GB">
              <a:solidFill>
                <a:srgbClr val="FFFFFF"/>
              </a:solidFill>
            </a:endParaRPr>
          </a:p>
        </p:txBody>
      </p:sp>
      <p:sp>
        <p:nvSpPr>
          <p:cNvPr id="4" name="Rectangle 3">
            <a:extLst>
              <a:ext uri="{FF2B5EF4-FFF2-40B4-BE49-F238E27FC236}">
                <a16:creationId xmlns:a16="http://schemas.microsoft.com/office/drawing/2014/main" id="{4CCA696F-FE62-7DC6-CF45-AC2C07C7F1E1}"/>
              </a:ext>
            </a:extLst>
          </p:cNvPr>
          <p:cNvSpPr/>
          <p:nvPr userDrawn="1"/>
        </p:nvSpPr>
        <p:spPr>
          <a:xfrm>
            <a:off x="2" y="0"/>
            <a:ext cx="609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14" rtl="0" eaLnBrk="1" fontAlgn="auto" latinLnBrk="0" hangingPunct="1">
              <a:lnSpc>
                <a:spcPct val="90000"/>
              </a:lnSpc>
              <a:spcBef>
                <a:spcPts val="0"/>
              </a:spcBef>
              <a:spcAft>
                <a:spcPts val="60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1219200" y="1847640"/>
            <a:ext cx="10363199" cy="3162720"/>
          </a:xfrm>
          <a:prstGeom prst="rect">
            <a:avLst/>
          </a:prstGeom>
          <a:noFill/>
        </p:spPr>
        <p:txBody>
          <a:bodyPr lIns="576000" rIns="576000" anchor="ctr" anchorCtr="0">
            <a:normAutofit/>
          </a:bodyPr>
          <a:lstStyle>
            <a:lvl1pPr algn="ctr">
              <a:lnSpc>
                <a:spcPct val="100000"/>
              </a:lnSpc>
              <a:defRPr sz="4000">
                <a:solidFill>
                  <a:schemeClr val="bg1"/>
                </a:solidFill>
              </a:defRPr>
            </a:lvl1pPr>
          </a:lstStyle>
          <a:p>
            <a:r>
              <a:rPr lang="en-US"/>
              <a:t>Click to add key statement</a:t>
            </a:r>
          </a:p>
        </p:txBody>
      </p:sp>
      <p:sp>
        <p:nvSpPr>
          <p:cNvPr id="6" name="Text Placeholder 30">
            <a:extLst>
              <a:ext uri="{FF2B5EF4-FFF2-40B4-BE49-F238E27FC236}">
                <a16:creationId xmlns:a16="http://schemas.microsoft.com/office/drawing/2014/main" id="{5D26F7D8-035B-2F1A-15EB-A70A1725659A}"/>
              </a:ext>
            </a:extLst>
          </p:cNvPr>
          <p:cNvSpPr txBox="1">
            <a:spLocks/>
          </p:cNvSpPr>
          <p:nvPr userDrawn="1"/>
        </p:nvSpPr>
        <p:spPr>
          <a:xfrm>
            <a:off x="11704319" y="6321108"/>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601"/>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Calibri"/>
                <a:ea typeface="+mn-ea"/>
                <a:cs typeface="+mn-cs"/>
              </a:rPr>
              <a:t> </a:t>
            </a:r>
          </a:p>
        </p:txBody>
      </p:sp>
      <p:sp>
        <p:nvSpPr>
          <p:cNvPr id="8" name="Slide Number Placeholder 7">
            <a:extLst>
              <a:ext uri="{FF2B5EF4-FFF2-40B4-BE49-F238E27FC236}">
                <a16:creationId xmlns:a16="http://schemas.microsoft.com/office/drawing/2014/main" id="{D972FF70-061B-854A-B511-EE108BDB1AD0}"/>
              </a:ext>
            </a:extLst>
          </p:cNvPr>
          <p:cNvSpPr>
            <a:spLocks noGrp="1"/>
          </p:cNvSpPr>
          <p:nvPr>
            <p:ph type="sldNum" sz="quarter" idx="11"/>
          </p:nvPr>
        </p:nvSpPr>
        <p:spPr/>
        <p:txBody>
          <a:bodyPr/>
          <a:lstStyle>
            <a:lvl1pPr>
              <a:defRPr>
                <a:solidFill>
                  <a:schemeClr val="bg1"/>
                </a:solidFill>
              </a:defRPr>
            </a:lvl1pPr>
          </a:lstStyle>
          <a:p>
            <a:pPr defTabSz="914314">
              <a:defRPr/>
            </a:pPr>
            <a:fld id="{F8E47D07-9D1E-4FE9-B31A-2F5863681021}" type="slidenum">
              <a:rPr lang="en-GB" smtClean="0">
                <a:solidFill>
                  <a:srgbClr val="FFFFFF"/>
                </a:solidFill>
              </a:rPr>
              <a:pPr defTabSz="914314">
                <a:defRPr/>
              </a:pPr>
              <a:t>‹#›</a:t>
            </a:fld>
            <a:endParaRPr lang="en-GB">
              <a:solidFill>
                <a:srgbClr val="FFFFFF"/>
              </a:solidFill>
            </a:endParaRPr>
          </a:p>
        </p:txBody>
      </p:sp>
    </p:spTree>
    <p:custDataLst>
      <p:tags r:id="rId1"/>
    </p:custDataLst>
    <p:extLst>
      <p:ext uri="{BB962C8B-B14F-4D97-AF65-F5344CB8AC3E}">
        <p14:creationId xmlns:p14="http://schemas.microsoft.com/office/powerpoint/2010/main" val="339403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0A835-3B73-7DAE-6982-11536D2AF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5AD96-23A0-5DAC-A104-0F446BDEC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D54F9A-C7CA-7DCE-2174-3AC2C4DB1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A1F89-3C18-A79A-4BF8-726E3E544050}"/>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6" name="Footer Placeholder 5">
            <a:extLst>
              <a:ext uri="{FF2B5EF4-FFF2-40B4-BE49-F238E27FC236}">
                <a16:creationId xmlns:a16="http://schemas.microsoft.com/office/drawing/2014/main" id="{6F209EB9-8275-FCA8-A517-A496537E6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15680-2DF1-B3FB-E72F-742C5CCAAE80}"/>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3412996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609601" y="6200777"/>
            <a:ext cx="9753599" cy="657225"/>
          </a:xfrm>
        </p:spPr>
        <p:txBody>
          <a:bodyPr lIns="0" bIns="72000" anchor="b" anchorCtr="0">
            <a:noAutofit/>
          </a:bodyPr>
          <a:lstStyle>
            <a:lvl1pPr>
              <a:lnSpc>
                <a:spcPct val="100000"/>
              </a:lnSpc>
              <a:spcAft>
                <a:spcPts val="300"/>
              </a:spcAft>
              <a:buNone/>
              <a:defRPr sz="799"/>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pPr defTabSz="914314">
              <a:defRPr/>
            </a:pPr>
            <a:endParaRPr lang="en-GB">
              <a:solidFill>
                <a:srgbClr val="3F4444"/>
              </a:solidFill>
            </a:endParaRP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
        <p:nvSpPr>
          <p:cNvPr id="4" name="Title 3">
            <a:extLst>
              <a:ext uri="{FF2B5EF4-FFF2-40B4-BE49-F238E27FC236}">
                <a16:creationId xmlns:a16="http://schemas.microsoft.com/office/drawing/2014/main" id="{210C8DA3-851F-55FD-7B74-6FCAE0E03C6E}"/>
              </a:ext>
            </a:extLst>
          </p:cNvPr>
          <p:cNvSpPr>
            <a:spLocks noGrp="1"/>
          </p:cNvSpPr>
          <p:nvPr>
            <p:ph type="title" hasCustomPrompt="1"/>
          </p:nvPr>
        </p:nvSpPr>
        <p:spPr/>
        <p:txBody>
          <a:bodyPr/>
          <a:lstStyle/>
          <a:p>
            <a:r>
              <a:rPr lang="en-US"/>
              <a:t>Click to enter title here</a:t>
            </a:r>
          </a:p>
        </p:txBody>
      </p:sp>
    </p:spTree>
    <p:custDataLst>
      <p:tags r:id="rId1"/>
    </p:custDataLst>
    <p:extLst>
      <p:ext uri="{BB962C8B-B14F-4D97-AF65-F5344CB8AC3E}">
        <p14:creationId xmlns:p14="http://schemas.microsoft.com/office/powerpoint/2010/main" val="560431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609601" y="6200777"/>
            <a:ext cx="9528175" cy="657225"/>
          </a:xfrm>
        </p:spPr>
        <p:txBody>
          <a:bodyPr lIns="0" bIns="72000" anchor="b" anchorCtr="0">
            <a:noAutofit/>
          </a:bodyPr>
          <a:lstStyle>
            <a:lvl1pPr>
              <a:lnSpc>
                <a:spcPct val="100000"/>
              </a:lnSpc>
              <a:spcAft>
                <a:spcPts val="300"/>
              </a:spcAft>
              <a:buNone/>
              <a:defRPr sz="799"/>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pPr defTabSz="914314">
              <a:defRPr/>
            </a:pPr>
            <a:endParaRPr lang="en-GB">
              <a:solidFill>
                <a:srgbClr val="3F4444"/>
              </a:solidFill>
            </a:endParaRPr>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Tree>
    <p:custDataLst>
      <p:tags r:id="rId1"/>
    </p:custDataLst>
    <p:extLst>
      <p:ext uri="{BB962C8B-B14F-4D97-AF65-F5344CB8AC3E}">
        <p14:creationId xmlns:p14="http://schemas.microsoft.com/office/powerpoint/2010/main" val="1777247975"/>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609601" y="4731068"/>
            <a:ext cx="7924799" cy="1523494"/>
          </a:xfrm>
          <a:prstGeom prst="rect">
            <a:avLst/>
          </a:prstGeom>
          <a:noFill/>
        </p:spPr>
        <p:txBody>
          <a:bodyPr wrap="square" lIns="0" tIns="0" rIns="0" bIns="0" rtlCol="0">
            <a:spAutoFit/>
          </a:bodyPr>
          <a:lstStyle/>
          <a:p>
            <a:pPr marL="12698" marR="0" lvl="0" indent="0" algn="l" defTabSz="914314" rtl="0" eaLnBrk="1" fontAlgn="auto" latinLnBrk="0" hangingPunct="1">
              <a:lnSpc>
                <a:spcPct val="100000"/>
              </a:lnSpc>
              <a:spcBef>
                <a:spcPts val="99"/>
              </a:spcBef>
              <a:spcAft>
                <a:spcPts val="0"/>
              </a:spcAft>
              <a:buClrTx/>
              <a:buSzTx/>
              <a:buFontTx/>
              <a:buNone/>
              <a:tabLst/>
              <a:defRPr/>
            </a:pPr>
            <a:r>
              <a:rPr kumimoji="0" lang="en-US" sz="1200" b="1" i="0" u="none" strike="noStrike" kern="1200" cap="none" spc="-5" normalizeH="0" baseline="0" noProof="0">
                <a:ln>
                  <a:noFill/>
                </a:ln>
                <a:solidFill>
                  <a:srgbClr val="3F4444"/>
                </a:solidFill>
                <a:effectLst/>
                <a:uLnTx/>
                <a:uFillTx/>
                <a:latin typeface="Calibri"/>
                <a:ea typeface="+mn-ea"/>
                <a:cs typeface="Arial"/>
              </a:rPr>
              <a:t>Confidentiality</a:t>
            </a:r>
            <a:r>
              <a:rPr kumimoji="0" lang="en-US" sz="1200" b="1" i="0" u="none" strike="noStrike" kern="1200" cap="none" spc="-10" normalizeH="0" baseline="0" noProof="0">
                <a:ln>
                  <a:noFill/>
                </a:ln>
                <a:solidFill>
                  <a:srgbClr val="3F4444"/>
                </a:solidFill>
                <a:effectLst/>
                <a:uLnTx/>
                <a:uFillTx/>
                <a:latin typeface="Calibri"/>
                <a:ea typeface="+mn-ea"/>
                <a:cs typeface="Arial"/>
              </a:rPr>
              <a:t> </a:t>
            </a:r>
            <a:r>
              <a:rPr kumimoji="0" lang="en-US" sz="1200" b="1" i="0" u="none" strike="noStrike" kern="1200" cap="none" spc="-5" normalizeH="0" baseline="0" noProof="0">
                <a:ln>
                  <a:noFill/>
                </a:ln>
                <a:solidFill>
                  <a:srgbClr val="3F4444"/>
                </a:solidFill>
                <a:effectLst/>
                <a:uLnTx/>
                <a:uFillTx/>
                <a:latin typeface="Calibri"/>
                <a:ea typeface="+mn-ea"/>
                <a:cs typeface="Arial"/>
              </a:rPr>
              <a:t>Notice</a:t>
            </a:r>
            <a:endParaRPr kumimoji="0" lang="en-US" sz="1200" b="0" i="0" u="none" strike="noStrike" kern="1200" cap="none" spc="0" normalizeH="0" baseline="0" noProof="0">
              <a:ln>
                <a:noFill/>
              </a:ln>
              <a:solidFill>
                <a:srgbClr val="3F4444"/>
              </a:solidFill>
              <a:effectLst/>
              <a:uLnTx/>
              <a:uFillTx/>
              <a:latin typeface="Calibri"/>
              <a:ea typeface="+mn-ea"/>
              <a:cs typeface="Arial"/>
            </a:endParaRPr>
          </a:p>
          <a:p>
            <a:pPr marL="26667" marR="5080" lvl="0" indent="0" algn="l" defTabSz="914314" rtl="0" eaLnBrk="1" fontAlgn="auto" latinLnBrk="0" hangingPunct="1">
              <a:lnSpc>
                <a:spcPct val="100000"/>
              </a:lnSpc>
              <a:spcBef>
                <a:spcPts val="780"/>
              </a:spcBef>
              <a:spcAft>
                <a:spcPts val="0"/>
              </a:spcAft>
              <a:buClrTx/>
              <a:buSzTx/>
              <a:buFontTx/>
              <a:buNone/>
              <a:tabLst/>
              <a:defRPr/>
            </a:pPr>
            <a:r>
              <a:rPr kumimoji="0" lang="en-US" sz="1200" b="0" i="0" u="none" strike="noStrike" kern="1200" cap="none" spc="5" normalizeH="0" baseline="0" noProof="0">
                <a:ln>
                  <a:noFill/>
                </a:ln>
                <a:solidFill>
                  <a:srgbClr val="3F4444"/>
                </a:solidFill>
                <a:effectLst/>
                <a:uLnTx/>
                <a:uFillTx/>
                <a:latin typeface="Calibri"/>
                <a:ea typeface="+mn-ea"/>
                <a:cs typeface="Arial"/>
              </a:rPr>
              <a:t>This </a:t>
            </a:r>
            <a:r>
              <a:rPr kumimoji="0" lang="en-US" sz="1200" b="0" i="0" u="none" strike="noStrike" kern="1200" cap="none" spc="0" normalizeH="0" baseline="0" noProof="0">
                <a:ln>
                  <a:noFill/>
                </a:ln>
                <a:solidFill>
                  <a:srgbClr val="3F4444"/>
                </a:solidFill>
                <a:effectLst/>
                <a:uLnTx/>
                <a:uFillTx/>
                <a:latin typeface="Calibri"/>
                <a:ea typeface="+mn-ea"/>
                <a:cs typeface="Arial"/>
              </a:rPr>
              <a:t>file is </a:t>
            </a:r>
            <a:r>
              <a:rPr kumimoji="0" lang="en-US" sz="1200" b="0" i="0" u="none" strike="noStrike" kern="1200" cap="none" spc="5" normalizeH="0" baseline="0" noProof="0">
                <a:ln>
                  <a:noFill/>
                </a:ln>
                <a:solidFill>
                  <a:srgbClr val="3F4444"/>
                </a:solidFill>
                <a:effectLst/>
                <a:uLnTx/>
                <a:uFillTx/>
                <a:latin typeface="Calibri"/>
                <a:ea typeface="+mn-ea"/>
                <a:cs typeface="Arial"/>
              </a:rPr>
              <a:t>private </a:t>
            </a:r>
            <a:r>
              <a:rPr kumimoji="0" lang="en-US" sz="1200" b="0" i="0" u="none" strike="noStrike" kern="1200" cap="none" spc="10" normalizeH="0" baseline="0" noProof="0">
                <a:ln>
                  <a:noFill/>
                </a:ln>
                <a:solidFill>
                  <a:srgbClr val="3F4444"/>
                </a:solidFill>
                <a:effectLst/>
                <a:uLnTx/>
                <a:uFillTx/>
                <a:latin typeface="Calibri"/>
                <a:ea typeface="+mn-ea"/>
                <a:cs typeface="Arial"/>
              </a:rPr>
              <a:t>and may contain confidential and proprietary information. </a:t>
            </a:r>
            <a:r>
              <a:rPr kumimoji="0" lang="en-US" sz="1200" b="0" i="0" u="none" strike="noStrike" kern="1200" cap="none" spc="0" normalizeH="0" baseline="0" noProof="0">
                <a:ln>
                  <a:noFill/>
                </a:ln>
                <a:solidFill>
                  <a:srgbClr val="3F4444"/>
                </a:solidFill>
                <a:effectLst/>
                <a:uLnTx/>
                <a:uFillTx/>
                <a:latin typeface="Calibri"/>
                <a:ea typeface="+mn-ea"/>
                <a:cs typeface="Arial"/>
              </a:rPr>
              <a:t>If </a:t>
            </a:r>
            <a:r>
              <a:rPr kumimoji="0" lang="en-US" sz="1200" b="0" i="0" u="none" strike="noStrike" kern="1200" cap="none" spc="10" normalizeH="0" baseline="0" noProof="0">
                <a:ln>
                  <a:noFill/>
                </a:ln>
                <a:solidFill>
                  <a:srgbClr val="3F4444"/>
                </a:solidFill>
                <a:effectLst/>
                <a:uLnTx/>
                <a:uFillTx/>
                <a:latin typeface="Calibri"/>
                <a:ea typeface="+mn-ea"/>
                <a:cs typeface="Arial"/>
              </a:rPr>
              <a:t>you have received </a:t>
            </a:r>
            <a:r>
              <a:rPr kumimoji="0" lang="en-US" sz="1200" b="0" i="0" u="none" strike="noStrike" kern="1200" cap="none" spc="5" normalizeH="0" baseline="0" noProof="0">
                <a:ln>
                  <a:noFill/>
                </a:ln>
                <a:solidFill>
                  <a:srgbClr val="3F4444"/>
                </a:solidFill>
                <a:effectLst/>
                <a:uLnTx/>
                <a:uFillTx/>
                <a:latin typeface="Calibri"/>
                <a:ea typeface="+mn-ea"/>
                <a:cs typeface="Arial"/>
              </a:rPr>
              <a:t>this </a:t>
            </a:r>
            <a:r>
              <a:rPr kumimoji="0" lang="en-US" sz="1200" b="0" i="0" u="none" strike="noStrike" kern="1200" cap="none" spc="0" normalizeH="0" baseline="0" noProof="0">
                <a:ln>
                  <a:noFill/>
                </a:ln>
                <a:solidFill>
                  <a:srgbClr val="3F4444"/>
                </a:solidFill>
                <a:effectLst/>
                <a:uLnTx/>
                <a:uFillTx/>
                <a:latin typeface="Calibri"/>
                <a:ea typeface="+mn-ea"/>
                <a:cs typeface="Arial"/>
              </a:rPr>
              <a:t>file in </a:t>
            </a:r>
            <a:r>
              <a:rPr kumimoji="0" lang="en-US" sz="1200" b="0" i="0" u="none" strike="noStrike" kern="1200" cap="none" spc="10" normalizeH="0" baseline="0" noProof="0">
                <a:ln>
                  <a:noFill/>
                </a:ln>
                <a:solidFill>
                  <a:srgbClr val="3F4444"/>
                </a:solidFill>
                <a:effectLst/>
                <a:uLnTx/>
                <a:uFillTx/>
                <a:latin typeface="Calibri"/>
                <a:ea typeface="+mn-ea"/>
                <a:cs typeface="Arial"/>
              </a:rPr>
              <a:t>error, please </a:t>
            </a:r>
            <a:r>
              <a:rPr kumimoji="0" lang="en-US" sz="1200" b="0" i="0" u="none" strike="noStrike" kern="1200" cap="none" spc="5" normalizeH="0" baseline="0" noProof="0">
                <a:ln>
                  <a:noFill/>
                </a:ln>
                <a:solidFill>
                  <a:srgbClr val="3F4444"/>
                </a:solidFill>
                <a:effectLst/>
                <a:uLnTx/>
                <a:uFillTx/>
                <a:latin typeface="Calibri"/>
                <a:ea typeface="+mn-ea"/>
                <a:cs typeface="Arial"/>
              </a:rPr>
              <a:t>notify us </a:t>
            </a:r>
            <a:r>
              <a:rPr kumimoji="0" lang="en-US" sz="1200" b="0" i="0" u="none" strike="noStrike" kern="1200" cap="none" spc="10" normalizeH="0" baseline="0" noProof="0">
                <a:ln>
                  <a:noFill/>
                </a:ln>
                <a:solidFill>
                  <a:srgbClr val="3F4444"/>
                </a:solidFill>
                <a:effectLst/>
                <a:uLnTx/>
                <a:uFillTx/>
                <a:latin typeface="Calibri"/>
                <a:ea typeface="+mn-ea"/>
                <a:cs typeface="Arial"/>
              </a:rPr>
              <a:t>and remove </a:t>
            </a:r>
            <a:r>
              <a:rPr kumimoji="0" lang="en-US" sz="1200" b="0" i="0" u="none" strike="noStrike" kern="1200" cap="none" spc="0" normalizeH="0" baseline="0" noProof="0">
                <a:ln>
                  <a:noFill/>
                </a:ln>
                <a:solidFill>
                  <a:srgbClr val="3F4444"/>
                </a:solidFill>
                <a:effectLst/>
                <a:uLnTx/>
                <a:uFillTx/>
                <a:latin typeface="Calibri"/>
                <a:ea typeface="+mn-ea"/>
                <a:cs typeface="Arial"/>
              </a:rPr>
              <a:t>it </a:t>
            </a:r>
            <a:r>
              <a:rPr kumimoji="0" lang="en-US" sz="1200" b="0" i="0" u="none" strike="noStrike" kern="1200" cap="none" spc="5" normalizeH="0" baseline="0" noProof="0">
                <a:ln>
                  <a:noFill/>
                </a:ln>
                <a:solidFill>
                  <a:srgbClr val="3F4444"/>
                </a:solidFill>
                <a:effectLst/>
                <a:uLnTx/>
                <a:uFillTx/>
                <a:latin typeface="Calibri"/>
                <a:ea typeface="+mn-ea"/>
                <a:cs typeface="Arial"/>
              </a:rPr>
              <a:t>from </a:t>
            </a:r>
            <a:r>
              <a:rPr kumimoji="0" lang="en-US" sz="1200" b="0" i="0" u="none" strike="noStrike" kern="1200" cap="none" spc="10" normalizeH="0" baseline="0" noProof="0">
                <a:ln>
                  <a:noFill/>
                </a:ln>
                <a:solidFill>
                  <a:srgbClr val="3F4444"/>
                </a:solidFill>
                <a:effectLst/>
                <a:uLnTx/>
                <a:uFillTx/>
                <a:latin typeface="Calibri"/>
                <a:ea typeface="+mn-ea"/>
                <a:cs typeface="Arial"/>
              </a:rPr>
              <a:t>your system and </a:t>
            </a:r>
            <a:r>
              <a:rPr kumimoji="0" lang="en-US" sz="1200" b="0" i="0" u="none" strike="noStrike" kern="1200" cap="none" spc="5" normalizeH="0" baseline="0" noProof="0">
                <a:ln>
                  <a:noFill/>
                </a:ln>
                <a:solidFill>
                  <a:srgbClr val="3F4444"/>
                </a:solidFill>
                <a:effectLst/>
                <a:uLnTx/>
                <a:uFillTx/>
                <a:latin typeface="Calibri"/>
                <a:ea typeface="+mn-ea"/>
                <a:cs typeface="Arial"/>
              </a:rPr>
              <a:t>note that </a:t>
            </a:r>
            <a:r>
              <a:rPr kumimoji="0" lang="en-US" sz="1200" b="0" i="0" u="none" strike="noStrike" kern="1200" cap="none" spc="10" normalizeH="0" baseline="0" noProof="0">
                <a:ln>
                  <a:noFill/>
                </a:ln>
                <a:solidFill>
                  <a:srgbClr val="3F4444"/>
                </a:solidFill>
                <a:effectLst/>
                <a:uLnTx/>
                <a:uFillTx/>
                <a:latin typeface="Calibri"/>
                <a:ea typeface="+mn-ea"/>
                <a:cs typeface="Arial"/>
              </a:rPr>
              <a:t>you must not copy, </a:t>
            </a:r>
            <a:r>
              <a:rPr kumimoji="0" lang="en-US" sz="1200" b="0" i="0" u="none" strike="noStrike" kern="1200" cap="none" spc="5" normalizeH="0" baseline="0" noProof="0">
                <a:ln>
                  <a:noFill/>
                </a:ln>
                <a:solidFill>
                  <a:srgbClr val="3F4444"/>
                </a:solidFill>
                <a:effectLst/>
                <a:uLnTx/>
                <a:uFillTx/>
                <a:latin typeface="Calibri"/>
                <a:ea typeface="+mn-ea"/>
                <a:cs typeface="Arial"/>
              </a:rPr>
              <a:t>distribute or take </a:t>
            </a:r>
            <a:r>
              <a:rPr kumimoji="0" lang="en-US" sz="1200" b="0" i="0" u="none" strike="noStrike" kern="1200" cap="none" spc="10" normalizeH="0" baseline="0" noProof="0">
                <a:ln>
                  <a:noFill/>
                </a:ln>
                <a:solidFill>
                  <a:srgbClr val="3F4444"/>
                </a:solidFill>
                <a:effectLst/>
                <a:uLnTx/>
                <a:uFillTx/>
                <a:latin typeface="Calibri"/>
                <a:ea typeface="+mn-ea"/>
                <a:cs typeface="Arial"/>
              </a:rPr>
              <a:t>any </a:t>
            </a:r>
            <a:r>
              <a:rPr kumimoji="0" lang="en-US" sz="1200" b="0" i="0" u="none" strike="noStrike" kern="1200" cap="none" spc="5" normalizeH="0" baseline="0" noProof="0">
                <a:ln>
                  <a:noFill/>
                </a:ln>
                <a:solidFill>
                  <a:srgbClr val="3F4444"/>
                </a:solidFill>
                <a:effectLst/>
                <a:uLnTx/>
                <a:uFillTx/>
                <a:latin typeface="Calibri"/>
                <a:ea typeface="+mn-ea"/>
                <a:cs typeface="Arial"/>
              </a:rPr>
              <a:t>action </a:t>
            </a:r>
            <a:r>
              <a:rPr kumimoji="0" lang="en-US" sz="1200" b="0" i="0" u="none" strike="noStrike" kern="1200" cap="none" spc="0" normalizeH="0" baseline="0" noProof="0">
                <a:ln>
                  <a:noFill/>
                </a:ln>
                <a:solidFill>
                  <a:srgbClr val="3F4444"/>
                </a:solidFill>
                <a:effectLst/>
                <a:uLnTx/>
                <a:uFillTx/>
                <a:latin typeface="Calibri"/>
                <a:ea typeface="+mn-ea"/>
                <a:cs typeface="Arial"/>
              </a:rPr>
              <a:t>in </a:t>
            </a:r>
            <a:r>
              <a:rPr kumimoji="0" lang="en-US" sz="1200" b="0" i="0" u="none" strike="noStrike" kern="1200" cap="none" spc="10" normalizeH="0" baseline="0" noProof="0">
                <a:ln>
                  <a:noFill/>
                </a:ln>
                <a:solidFill>
                  <a:srgbClr val="3F4444"/>
                </a:solidFill>
                <a:effectLst/>
                <a:uLnTx/>
                <a:uFillTx/>
                <a:latin typeface="Calibri"/>
                <a:ea typeface="+mn-ea"/>
                <a:cs typeface="Arial"/>
              </a:rPr>
              <a:t>reliance </a:t>
            </a:r>
            <a:r>
              <a:rPr kumimoji="0" lang="en-US" sz="1200" b="0" i="0" u="none" strike="noStrike" kern="1200" cap="none" spc="5" normalizeH="0" baseline="0" noProof="0">
                <a:ln>
                  <a:noFill/>
                </a:ln>
                <a:solidFill>
                  <a:srgbClr val="3F4444"/>
                </a:solidFill>
                <a:effectLst/>
                <a:uLnTx/>
                <a:uFillTx/>
                <a:latin typeface="Calibri"/>
                <a:ea typeface="+mn-ea"/>
                <a:cs typeface="Arial"/>
              </a:rPr>
              <a:t>on </a:t>
            </a:r>
            <a:r>
              <a:rPr kumimoji="0" lang="en-US" sz="1200" b="0" i="0" u="none" strike="noStrike" kern="1200" cap="none" spc="0" normalizeH="0" baseline="0" noProof="0">
                <a:ln>
                  <a:noFill/>
                </a:ln>
                <a:solidFill>
                  <a:srgbClr val="3F4444"/>
                </a:solidFill>
                <a:effectLst/>
                <a:uLnTx/>
                <a:uFillTx/>
                <a:latin typeface="Calibri"/>
                <a:ea typeface="+mn-ea"/>
                <a:cs typeface="Arial"/>
              </a:rPr>
              <a:t>it. </a:t>
            </a:r>
            <a:br>
              <a:rPr kumimoji="0" lang="en-US" sz="1200" b="0" i="0" u="none" strike="noStrike" kern="1200" cap="none" spc="0" normalizeH="0" baseline="0" noProof="0">
                <a:ln>
                  <a:noFill/>
                </a:ln>
                <a:solidFill>
                  <a:srgbClr val="3F4444"/>
                </a:solidFill>
                <a:effectLst/>
                <a:uLnTx/>
                <a:uFillTx/>
                <a:latin typeface="Calibri"/>
                <a:ea typeface="+mn-ea"/>
                <a:cs typeface="Arial"/>
              </a:rPr>
            </a:br>
            <a:r>
              <a:rPr kumimoji="0" lang="en-US" sz="1200" b="0" i="0" u="none" strike="noStrike" kern="1200" cap="none" spc="10" normalizeH="0" baseline="0" noProof="0">
                <a:ln>
                  <a:noFill/>
                </a:ln>
                <a:solidFill>
                  <a:srgbClr val="3F4444"/>
                </a:solidFill>
                <a:effectLst/>
                <a:uLnTx/>
                <a:uFillTx/>
                <a:latin typeface="Calibri"/>
                <a:ea typeface="+mn-ea"/>
                <a:cs typeface="Arial"/>
              </a:rPr>
              <a:t>Any unauthorized use </a:t>
            </a:r>
            <a:r>
              <a:rPr kumimoji="0" lang="en-US" sz="1200" b="0" i="0" u="none" strike="noStrike" kern="1200" cap="none" spc="5" normalizeH="0" baseline="0" noProof="0">
                <a:ln>
                  <a:noFill/>
                </a:ln>
                <a:solidFill>
                  <a:srgbClr val="3F4444"/>
                </a:solidFill>
                <a:effectLst/>
                <a:uLnTx/>
                <a:uFillTx/>
                <a:latin typeface="Calibri"/>
                <a:ea typeface="+mn-ea"/>
                <a:cs typeface="Arial"/>
              </a:rPr>
              <a:t>or </a:t>
            </a:r>
            <a:r>
              <a:rPr kumimoji="0" lang="en-US" sz="1200" b="0" i="0" u="none" strike="noStrike" kern="1200" cap="none" spc="10" normalizeH="0" baseline="0" noProof="0">
                <a:ln>
                  <a:noFill/>
                </a:ln>
                <a:solidFill>
                  <a:srgbClr val="3F4444"/>
                </a:solidFill>
                <a:effectLst/>
                <a:uLnTx/>
                <a:uFillTx/>
                <a:latin typeface="Calibri"/>
                <a:ea typeface="+mn-ea"/>
                <a:cs typeface="Arial"/>
              </a:rPr>
              <a:t>disclosure </a:t>
            </a:r>
            <a:r>
              <a:rPr kumimoji="0" lang="en-US" sz="1200" b="0" i="0" u="none" strike="noStrike" kern="1200" cap="none" spc="5" normalizeH="0" baseline="0" noProof="0">
                <a:ln>
                  <a:noFill/>
                </a:ln>
                <a:solidFill>
                  <a:srgbClr val="3F4444"/>
                </a:solidFill>
                <a:effectLst/>
                <a:uLnTx/>
                <a:uFillTx/>
                <a:latin typeface="Calibri"/>
                <a:ea typeface="+mn-ea"/>
                <a:cs typeface="Arial"/>
              </a:rPr>
              <a:t>of the </a:t>
            </a:r>
            <a:r>
              <a:rPr kumimoji="0" lang="en-US" sz="1200" b="0" i="0" u="none" strike="noStrike" kern="1200" cap="none" spc="10" normalizeH="0" baseline="0" noProof="0">
                <a:ln>
                  <a:noFill/>
                </a:ln>
                <a:solidFill>
                  <a:srgbClr val="3F4444"/>
                </a:solidFill>
                <a:effectLst/>
                <a:uLnTx/>
                <a:uFillTx/>
                <a:latin typeface="Calibri"/>
                <a:ea typeface="+mn-ea"/>
                <a:cs typeface="Arial"/>
              </a:rPr>
              <a:t>contents </a:t>
            </a:r>
            <a:r>
              <a:rPr kumimoji="0" lang="en-US" sz="1200" b="0" i="0" u="none" strike="noStrike" kern="1200" cap="none" spc="5" normalizeH="0" baseline="0" noProof="0">
                <a:ln>
                  <a:noFill/>
                </a:ln>
                <a:solidFill>
                  <a:srgbClr val="3F4444"/>
                </a:solidFill>
                <a:effectLst/>
                <a:uLnTx/>
                <a:uFillTx/>
                <a:latin typeface="Calibri"/>
                <a:ea typeface="+mn-ea"/>
                <a:cs typeface="Arial"/>
              </a:rPr>
              <a:t>of this </a:t>
            </a:r>
            <a:r>
              <a:rPr kumimoji="0" lang="en-US" sz="1200" b="0" i="0" u="none" strike="noStrike" kern="1200" cap="none" spc="0" normalizeH="0" baseline="0" noProof="0">
                <a:ln>
                  <a:noFill/>
                </a:ln>
                <a:solidFill>
                  <a:srgbClr val="3F4444"/>
                </a:solidFill>
                <a:effectLst/>
                <a:uLnTx/>
                <a:uFillTx/>
                <a:latin typeface="Calibri"/>
                <a:ea typeface="+mn-ea"/>
                <a:cs typeface="Arial"/>
              </a:rPr>
              <a:t>file is </a:t>
            </a:r>
            <a:r>
              <a:rPr kumimoji="0" lang="en-US" sz="1200" b="0" i="0" u="none" strike="noStrike" kern="1200" cap="none" spc="10" normalizeH="0" baseline="0" noProof="0">
                <a:ln>
                  <a:noFill/>
                </a:ln>
                <a:solidFill>
                  <a:srgbClr val="3F4444"/>
                </a:solidFill>
                <a:effectLst/>
                <a:uLnTx/>
                <a:uFillTx/>
                <a:latin typeface="Calibri"/>
                <a:ea typeface="+mn-ea"/>
                <a:cs typeface="Arial"/>
              </a:rPr>
              <a:t>not permitted and may </a:t>
            </a:r>
            <a:r>
              <a:rPr kumimoji="0" lang="en-US" sz="1200" b="0" i="0" u="none" strike="noStrike" kern="1200" cap="none" spc="5" normalizeH="0" baseline="0" noProof="0">
                <a:ln>
                  <a:noFill/>
                </a:ln>
                <a:solidFill>
                  <a:srgbClr val="3F4444"/>
                </a:solidFill>
                <a:effectLst/>
                <a:uLnTx/>
                <a:uFillTx/>
                <a:latin typeface="Calibri"/>
                <a:ea typeface="+mn-ea"/>
                <a:cs typeface="Arial"/>
              </a:rPr>
              <a:t>be </a:t>
            </a:r>
            <a:r>
              <a:rPr kumimoji="0" lang="en-US" sz="1200" b="0" i="0" u="none" strike="noStrike" kern="1200" cap="none" spc="10" normalizeH="0" baseline="0" noProof="0">
                <a:ln>
                  <a:noFill/>
                </a:ln>
                <a:solidFill>
                  <a:srgbClr val="3F4444"/>
                </a:solidFill>
                <a:effectLst/>
                <a:uLnTx/>
                <a:uFillTx/>
                <a:latin typeface="Calibri"/>
                <a:ea typeface="+mn-ea"/>
                <a:cs typeface="Arial"/>
              </a:rPr>
              <a:t>unlawful. </a:t>
            </a:r>
          </a:p>
          <a:p>
            <a:pPr marL="26667" marR="5080" lvl="0" indent="0" algn="l" defTabSz="914314" rtl="0" eaLnBrk="1" fontAlgn="auto" latinLnBrk="0" hangingPunct="1">
              <a:lnSpc>
                <a:spcPct val="100000"/>
              </a:lnSpc>
              <a:spcBef>
                <a:spcPts val="780"/>
              </a:spcBef>
              <a:spcAft>
                <a:spcPts val="0"/>
              </a:spcAft>
              <a:buClrTx/>
              <a:buSzTx/>
              <a:buFontTx/>
              <a:buNone/>
              <a:tabLst/>
              <a:defRPr/>
            </a:pPr>
            <a:r>
              <a:rPr kumimoji="0" lang="en-US" sz="1200" b="0" i="0" u="none" strike="noStrike" kern="1200" cap="none" spc="10" normalizeH="0" baseline="0" noProof="0">
                <a:ln>
                  <a:noFill/>
                </a:ln>
                <a:solidFill>
                  <a:srgbClr val="3F4444"/>
                </a:solidFill>
                <a:effectLst/>
                <a:uLnTx/>
                <a:uFillTx/>
                <a:latin typeface="Calibri"/>
                <a:ea typeface="+mn-ea"/>
                <a:cs typeface="Arial"/>
              </a:rPr>
              <a:t>AstraZeneca PLC, </a:t>
            </a:r>
            <a:r>
              <a:rPr kumimoji="0" lang="en-US" sz="1200" b="0" i="0" u="none" strike="noStrike" kern="1200" cap="none" spc="0" normalizeH="0" baseline="0" noProof="0">
                <a:ln>
                  <a:noFill/>
                </a:ln>
                <a:solidFill>
                  <a:srgbClr val="3F4444"/>
                </a:solidFill>
                <a:effectLst/>
                <a:uLnTx/>
                <a:uFillTx/>
                <a:latin typeface="Calibri"/>
                <a:ea typeface="+mn-ea"/>
                <a:cs typeface="Arial"/>
              </a:rPr>
              <a:t>1 </a:t>
            </a:r>
            <a:r>
              <a:rPr kumimoji="0" lang="en-US" sz="1200" b="0" i="0" u="none" strike="noStrike" kern="1200" cap="none" spc="10" normalizeH="0" baseline="0" noProof="0">
                <a:ln>
                  <a:noFill/>
                </a:ln>
                <a:solidFill>
                  <a:srgbClr val="3F4444"/>
                </a:solidFill>
                <a:effectLst/>
                <a:uLnTx/>
                <a:uFillTx/>
                <a:latin typeface="Calibri"/>
                <a:ea typeface="+mn-ea"/>
                <a:cs typeface="Arial"/>
              </a:rPr>
              <a:t>Francis Crick Avenue, Cambridge Biomedical </a:t>
            </a:r>
            <a:r>
              <a:rPr kumimoji="0" lang="en-US" sz="1200" b="0" i="0" u="none" strike="noStrike" kern="1200" cap="none" spc="15" normalizeH="0" baseline="0" noProof="0">
                <a:ln>
                  <a:noFill/>
                </a:ln>
                <a:solidFill>
                  <a:srgbClr val="3F4444"/>
                </a:solidFill>
                <a:effectLst/>
                <a:uLnTx/>
                <a:uFillTx/>
                <a:latin typeface="Calibri"/>
                <a:ea typeface="+mn-ea"/>
                <a:cs typeface="Arial"/>
              </a:rPr>
              <a:t>Campus, </a:t>
            </a:r>
            <a:r>
              <a:rPr kumimoji="0" lang="en-US" sz="1200" b="0" i="0" u="none" strike="noStrike" kern="1200" cap="none" spc="10" normalizeH="0" baseline="0" noProof="0">
                <a:ln>
                  <a:noFill/>
                </a:ln>
                <a:solidFill>
                  <a:srgbClr val="3F4444"/>
                </a:solidFill>
                <a:effectLst/>
                <a:uLnTx/>
                <a:uFillTx/>
                <a:latin typeface="Calibri"/>
                <a:ea typeface="+mn-ea"/>
                <a:cs typeface="Arial"/>
              </a:rPr>
              <a:t>Cambridge, CB2 0AA, UK</a:t>
            </a:r>
          </a:p>
          <a:p>
            <a:pPr marL="26667" marR="5080" lvl="0" indent="0" algn="l" defTabSz="914314"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10" normalizeH="0" baseline="0" noProof="0">
                <a:ln>
                  <a:noFill/>
                </a:ln>
                <a:solidFill>
                  <a:srgbClr val="3F4444"/>
                </a:solidFill>
                <a:effectLst/>
                <a:uLnTx/>
                <a:uFillTx/>
                <a:latin typeface="Calibri"/>
                <a:ea typeface="+mn-ea"/>
                <a:cs typeface="Arial"/>
              </a:rPr>
              <a:t>+44(0)203 749 5000</a:t>
            </a:r>
            <a:br>
              <a:rPr kumimoji="0" lang="en-US" sz="1200" b="0" i="0" u="none" strike="noStrike" kern="1200" cap="none" spc="10" normalizeH="0" baseline="0" noProof="0">
                <a:ln>
                  <a:noFill/>
                </a:ln>
                <a:solidFill>
                  <a:srgbClr val="3F4444"/>
                </a:solidFill>
                <a:effectLst/>
                <a:uLnTx/>
                <a:uFillTx/>
                <a:latin typeface="Calibri"/>
                <a:ea typeface="+mn-ea"/>
                <a:cs typeface="Arial"/>
              </a:rPr>
            </a:br>
            <a:r>
              <a:rPr kumimoji="0" lang="en-US" sz="1200" b="0" i="0" u="none" strike="noStrike" kern="1200" cap="none" spc="10" normalizeH="0" baseline="0" noProof="0">
                <a:ln>
                  <a:noFill/>
                </a:ln>
                <a:solidFill>
                  <a:srgbClr val="3F4444"/>
                </a:solidFill>
                <a:effectLst/>
                <a:uLnTx/>
                <a:uFillTx/>
                <a:latin typeface="Calibri"/>
                <a:ea typeface="+mn-ea"/>
                <a:cs typeface="Arial"/>
              </a:rPr>
              <a:t>www.astrazeneca.com</a:t>
            </a:r>
            <a:endParaRPr kumimoji="0" lang="en-US" sz="1200" b="0" i="0" u="none" strike="noStrike" kern="1200" cap="none" spc="0" normalizeH="0" baseline="0" noProof="0">
              <a:ln>
                <a:noFill/>
              </a:ln>
              <a:solidFill>
                <a:srgbClr val="3F4444"/>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lvl1pPr>
              <a:lnSpc>
                <a:spcPct val="100000"/>
              </a:lnSpc>
              <a:defRPr/>
            </a:lvl1pPr>
          </a:lstStyle>
          <a:p>
            <a:pPr defTabSz="914314">
              <a:defRPr/>
            </a:pPr>
            <a:endParaRPr lang="en-GB">
              <a:solidFill>
                <a:srgbClr val="3F4444"/>
              </a:solidFill>
            </a:endParaRPr>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lvl1pPr>
              <a:lnSpc>
                <a:spcPct val="100000"/>
              </a:lnSpc>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Tree>
    <p:custDataLst>
      <p:tags r:id="rId1"/>
    </p:custDataLst>
    <p:extLst>
      <p:ext uri="{BB962C8B-B14F-4D97-AF65-F5344CB8AC3E}">
        <p14:creationId xmlns:p14="http://schemas.microsoft.com/office/powerpoint/2010/main" val="2388582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888986"/>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 Heading List">
    <p:spTree>
      <p:nvGrpSpPr>
        <p:cNvPr id="1" name=""/>
        <p:cNvGrpSpPr/>
        <p:nvPr/>
      </p:nvGrpSpPr>
      <p:grpSpPr>
        <a:xfrm>
          <a:off x="0" y="0"/>
          <a:ext cx="0" cy="0"/>
          <a:chOff x="0" y="0"/>
          <a:chExt cx="0" cy="0"/>
        </a:xfrm>
      </p:grpSpPr>
      <p:sp>
        <p:nvSpPr>
          <p:cNvPr id="12" name="Text Placeholder 96">
            <a:extLst>
              <a:ext uri="{FF2B5EF4-FFF2-40B4-BE49-F238E27FC236}">
                <a16:creationId xmlns:a16="http://schemas.microsoft.com/office/drawing/2014/main" id="{3693997A-5C93-43A3-8084-D3D97075252B}"/>
              </a:ext>
            </a:extLst>
          </p:cNvPr>
          <p:cNvSpPr>
            <a:spLocks noGrp="1"/>
          </p:cNvSpPr>
          <p:nvPr>
            <p:ph type="body" sz="quarter" idx="111" hasCustomPrompt="1"/>
          </p:nvPr>
        </p:nvSpPr>
        <p:spPr>
          <a:xfrm>
            <a:off x="609603" y="6200777"/>
            <a:ext cx="9753598" cy="657225"/>
          </a:xfrm>
        </p:spPr>
        <p:txBody>
          <a:bodyPr lIns="0" bIns="72000" anchor="b" anchorCtr="0">
            <a:noAutofit/>
          </a:bodyPr>
          <a:lstStyle>
            <a:lvl1pPr>
              <a:lnSpc>
                <a:spcPct val="100000"/>
              </a:lnSpc>
              <a:spcAft>
                <a:spcPts val="300"/>
              </a:spcAft>
              <a:buNone/>
              <a:defRPr sz="799"/>
            </a:lvl1pPr>
          </a:lstStyle>
          <a:p>
            <a:pPr lvl="0"/>
            <a:r>
              <a:rPr lang="en-US"/>
              <a:t>Footnotes</a:t>
            </a:r>
          </a:p>
        </p:txBody>
      </p:sp>
      <p:sp>
        <p:nvSpPr>
          <p:cNvPr id="6" name="Date Placeholder 5">
            <a:extLst>
              <a:ext uri="{FF2B5EF4-FFF2-40B4-BE49-F238E27FC236}">
                <a16:creationId xmlns:a16="http://schemas.microsoft.com/office/drawing/2014/main" id="{2004B821-BCFE-4694-8F07-82AA247F72F5}"/>
              </a:ext>
            </a:extLst>
          </p:cNvPr>
          <p:cNvSpPr>
            <a:spLocks noGrp="1"/>
          </p:cNvSpPr>
          <p:nvPr>
            <p:ph type="dt" sz="half" idx="20"/>
          </p:nvPr>
        </p:nvSpPr>
        <p:spPr/>
        <p:txBody>
          <a:bodyPr/>
          <a:lstStyle>
            <a:lvl1pPr>
              <a:lnSpc>
                <a:spcPct val="100000"/>
              </a:lnSpc>
              <a:defRPr/>
            </a:lvl1pPr>
          </a:lstStyle>
          <a:p>
            <a:pPr defTabSz="914314">
              <a:defRPr/>
            </a:pPr>
            <a:endParaRPr lang="en-GB">
              <a:solidFill>
                <a:srgbClr val="3F4444"/>
              </a:solidFill>
            </a:endParaRP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609602" y="2032987"/>
            <a:ext cx="3251450" cy="3356576"/>
          </a:xfrm>
          <a:noFill/>
          <a:ln>
            <a:solidFill>
              <a:schemeClr val="accent1"/>
            </a:solidFill>
          </a:ln>
        </p:spPr>
        <p:txBody>
          <a:bodyPr lIns="180000" tIns="180000" rIns="180000" bIns="180000">
            <a:noAutofit/>
          </a:bodyPr>
          <a:lstStyle>
            <a:lvl1pPr>
              <a:lnSpc>
                <a:spcPct val="100000"/>
              </a:lnSpc>
              <a:defRPr sz="1400"/>
            </a:lvl1pPr>
            <a:lvl2pPr marL="460757" indent="-230379">
              <a:lnSpc>
                <a:spcPct val="100000"/>
              </a:lnSpc>
              <a:defRPr lang="en-US" sz="1400" kern="1200" dirty="0">
                <a:solidFill>
                  <a:schemeClr val="tx1"/>
                </a:solidFill>
                <a:latin typeface="+mn-lt"/>
                <a:ea typeface="+mn-ea"/>
                <a:cs typeface="+mn-cs"/>
              </a:defRPr>
            </a:lvl2pPr>
            <a:lvl3pPr marL="691136" indent="-230379">
              <a:lnSpc>
                <a:spcPct val="100000"/>
              </a:lnSpc>
              <a:defRPr lang="en-US" sz="1400" kern="1200" dirty="0">
                <a:solidFill>
                  <a:schemeClr val="tx1"/>
                </a:solidFill>
                <a:latin typeface="+mn-lt"/>
                <a:ea typeface="+mn-ea"/>
                <a:cs typeface="+mn-cs"/>
              </a:defRPr>
            </a:lvl3pPr>
            <a:lvl4pPr marL="921515" indent="-230379">
              <a:lnSpc>
                <a:spcPct val="100000"/>
              </a:lnSpc>
              <a:defRPr lang="en-US" sz="1400" kern="1200" dirty="0">
                <a:solidFill>
                  <a:schemeClr val="tx1"/>
                </a:solidFill>
                <a:latin typeface="+mn-lt"/>
                <a:ea typeface="+mn-ea"/>
                <a:cs typeface="+mn-cs"/>
              </a:defRPr>
            </a:lvl4pPr>
            <a:lvl5pPr>
              <a:lnSpc>
                <a:spcPct val="100000"/>
              </a:lnSpc>
              <a:defRPr sz="1400"/>
            </a:lvl5pPr>
          </a:lstStyle>
          <a:p>
            <a:pPr lvl="0"/>
            <a:r>
              <a:rPr lang="en-US"/>
              <a:t>Click to add text here. </a:t>
            </a:r>
            <a:endParaRPr lang="en-GB"/>
          </a:p>
          <a:p>
            <a:pPr lvl="1"/>
            <a:r>
              <a:rPr lang="en-GB"/>
              <a:t>Second level</a:t>
            </a:r>
          </a:p>
          <a:p>
            <a:pPr lvl="2"/>
            <a:r>
              <a:rPr lang="en-GB"/>
              <a:t>Third level</a:t>
            </a:r>
          </a:p>
          <a:p>
            <a:pPr lvl="3"/>
            <a:r>
              <a:rPr lang="en-GB"/>
              <a:t>Fourth level</a:t>
            </a:r>
          </a:p>
          <a:p>
            <a:pPr lvl="4"/>
            <a:r>
              <a:rPr lang="en-GB"/>
              <a:t>Fifth level</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609602" y="1468438"/>
            <a:ext cx="3251450" cy="564548"/>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4470276" y="2032987"/>
            <a:ext cx="3251450" cy="3356576"/>
          </a:xfrm>
          <a:noFill/>
          <a:ln>
            <a:solidFill>
              <a:schemeClr val="accent3"/>
            </a:solidFill>
          </a:ln>
        </p:spPr>
        <p:txBody>
          <a:bodyPr lIns="180000" tIns="180000" rIns="180000" bIns="180000">
            <a:noAutofit/>
          </a:bodyPr>
          <a:lstStyle>
            <a:lvl1pPr>
              <a:lnSpc>
                <a:spcPct val="100000"/>
              </a:lnSpc>
              <a:defRPr sz="1400"/>
            </a:lvl1pPr>
            <a:lvl2pPr marL="460757" indent="-230379">
              <a:lnSpc>
                <a:spcPct val="100000"/>
              </a:lnSpc>
              <a:defRPr lang="en-US" sz="1400" kern="1200" dirty="0">
                <a:solidFill>
                  <a:schemeClr val="tx1"/>
                </a:solidFill>
                <a:latin typeface="+mn-lt"/>
                <a:ea typeface="+mn-ea"/>
                <a:cs typeface="+mn-cs"/>
              </a:defRPr>
            </a:lvl2pPr>
            <a:lvl3pPr marL="691136" indent="-230379">
              <a:lnSpc>
                <a:spcPct val="100000"/>
              </a:lnSpc>
              <a:defRPr lang="en-US" sz="1400" kern="1200" dirty="0">
                <a:solidFill>
                  <a:schemeClr val="tx1"/>
                </a:solidFill>
                <a:latin typeface="+mn-lt"/>
                <a:ea typeface="+mn-ea"/>
                <a:cs typeface="+mn-cs"/>
              </a:defRPr>
            </a:lvl3pPr>
            <a:lvl4pPr marL="921515" indent="-230379">
              <a:lnSpc>
                <a:spcPct val="100000"/>
              </a:lnSpc>
              <a:defRPr lang="en-US" sz="1400" kern="1200" dirty="0">
                <a:solidFill>
                  <a:schemeClr val="tx1"/>
                </a:solidFill>
                <a:latin typeface="+mn-lt"/>
                <a:ea typeface="+mn-ea"/>
                <a:cs typeface="+mn-cs"/>
              </a:defRPr>
            </a:lvl4pPr>
            <a:lvl5pPr>
              <a:lnSpc>
                <a:spcPct val="100000"/>
              </a:lnSpc>
              <a:defRPr sz="1400"/>
            </a:lvl5pPr>
          </a:lstStyle>
          <a:p>
            <a:pPr lvl="0"/>
            <a:r>
              <a:rPr lang="en-US"/>
              <a:t>Click to add text here. </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4470276" y="1468438"/>
            <a:ext cx="3251450" cy="564548"/>
          </a:xfrm>
          <a:solidFill>
            <a:schemeClr val="accent3"/>
          </a:solidFill>
          <a:ln>
            <a:solidFill>
              <a:schemeClr val="accent3"/>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8330950" y="2032987"/>
            <a:ext cx="3251450" cy="3356576"/>
          </a:xfrm>
          <a:noFill/>
          <a:ln>
            <a:solidFill>
              <a:schemeClr val="tx1"/>
            </a:solidFill>
          </a:ln>
        </p:spPr>
        <p:txBody>
          <a:bodyPr lIns="180000" tIns="180000" rIns="180000" bIns="180000">
            <a:noAutofit/>
          </a:bodyPr>
          <a:lstStyle>
            <a:lvl1pPr>
              <a:lnSpc>
                <a:spcPct val="100000"/>
              </a:lnSpc>
              <a:defRPr sz="1400">
                <a:solidFill>
                  <a:schemeClr val="tx1"/>
                </a:solidFill>
              </a:defRPr>
            </a:lvl1pPr>
            <a:lvl2pPr marL="460757" indent="-230379">
              <a:lnSpc>
                <a:spcPct val="100000"/>
              </a:lnSpc>
              <a:defRPr lang="en-US" sz="1400" kern="1200" dirty="0">
                <a:solidFill>
                  <a:schemeClr val="tx1"/>
                </a:solidFill>
                <a:latin typeface="+mn-lt"/>
                <a:ea typeface="+mn-ea"/>
                <a:cs typeface="+mn-cs"/>
              </a:defRPr>
            </a:lvl2pPr>
            <a:lvl3pPr marL="691136" indent="-230379">
              <a:lnSpc>
                <a:spcPct val="100000"/>
              </a:lnSpc>
              <a:defRPr lang="en-US" sz="1400" kern="1200" dirty="0">
                <a:solidFill>
                  <a:schemeClr val="tx1"/>
                </a:solidFill>
                <a:latin typeface="+mn-lt"/>
                <a:ea typeface="+mn-ea"/>
                <a:cs typeface="+mn-cs"/>
              </a:defRPr>
            </a:lvl3pPr>
            <a:lvl4pPr marL="921515" indent="-230379">
              <a:lnSpc>
                <a:spcPct val="100000"/>
              </a:lnSpc>
              <a:defRPr lang="en-US" sz="1400" kern="1200" dirty="0">
                <a:solidFill>
                  <a:schemeClr val="tx1"/>
                </a:solidFill>
                <a:latin typeface="+mn-lt"/>
                <a:ea typeface="+mn-ea"/>
                <a:cs typeface="+mn-cs"/>
              </a:defRPr>
            </a:lvl4pPr>
            <a:lvl5pPr>
              <a:lnSpc>
                <a:spcPct val="100000"/>
              </a:lnSpc>
              <a:defRPr sz="1400">
                <a:solidFill>
                  <a:schemeClr val="tx1"/>
                </a:solidFill>
              </a:defRPr>
            </a:lvl5pPr>
          </a:lstStyle>
          <a:p>
            <a:pPr lvl="0"/>
            <a:r>
              <a:rPr lang="en-US"/>
              <a:t>Click to add text here. </a:t>
            </a:r>
            <a:endParaRPr lang="en-GB"/>
          </a:p>
          <a:p>
            <a:pPr lvl="1"/>
            <a:r>
              <a:rPr lang="en-GB"/>
              <a:t>Second level</a:t>
            </a:r>
          </a:p>
          <a:p>
            <a:pPr lvl="2"/>
            <a:r>
              <a:rPr lang="en-GB"/>
              <a:t>Third level</a:t>
            </a:r>
          </a:p>
          <a:p>
            <a:pPr lvl="3"/>
            <a:r>
              <a:rPr lang="en-GB"/>
              <a:t>Fourth level</a:t>
            </a:r>
          </a:p>
          <a:p>
            <a:pPr lvl="4"/>
            <a:r>
              <a:rPr lang="en-GB"/>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8330950" y="1468438"/>
            <a:ext cx="3251450" cy="564548"/>
          </a:xfrm>
          <a:solidFill>
            <a:schemeClr val="tx1"/>
          </a:solidFill>
          <a:ln>
            <a:solidFill>
              <a:schemeClr val="tx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8" name="Slide Number Placeholder 7">
            <a:extLst>
              <a:ext uri="{FF2B5EF4-FFF2-40B4-BE49-F238E27FC236}">
                <a16:creationId xmlns:a16="http://schemas.microsoft.com/office/drawing/2014/main" id="{879911E2-3D79-4D57-A4A5-99B310315A3A}"/>
              </a:ext>
            </a:extLst>
          </p:cNvPr>
          <p:cNvSpPr>
            <a:spLocks noGrp="1"/>
          </p:cNvSpPr>
          <p:nvPr>
            <p:ph type="sldNum" sz="quarter" idx="22"/>
          </p:nvPr>
        </p:nvSpPr>
        <p:spPr/>
        <p:txBody>
          <a:bodyPr/>
          <a:lstStyle>
            <a:lvl1pPr>
              <a:lnSpc>
                <a:spcPct val="100000"/>
              </a:lnSpc>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
        <p:nvSpPr>
          <p:cNvPr id="4" name="Title 3">
            <a:extLst>
              <a:ext uri="{FF2B5EF4-FFF2-40B4-BE49-F238E27FC236}">
                <a16:creationId xmlns:a16="http://schemas.microsoft.com/office/drawing/2014/main" id="{31B845E6-1A8A-93E0-8ACC-3D2F7C09B37D}"/>
              </a:ext>
            </a:extLst>
          </p:cNvPr>
          <p:cNvSpPr>
            <a:spLocks noGrp="1"/>
          </p:cNvSpPr>
          <p:nvPr>
            <p:ph type="title" hasCustomPrompt="1"/>
          </p:nvPr>
        </p:nvSpPr>
        <p:spPr>
          <a:xfrm>
            <a:off x="609601" y="401638"/>
            <a:ext cx="10972800" cy="914400"/>
          </a:xfrm>
        </p:spPr>
        <p:txBody>
          <a:bodyPr/>
          <a:lstStyle/>
          <a:p>
            <a:r>
              <a:rPr lang="en-US"/>
              <a:t>Click to enter title here</a:t>
            </a:r>
          </a:p>
        </p:txBody>
      </p:sp>
    </p:spTree>
    <p:custDataLst>
      <p:tags r:id="rId1"/>
    </p:custDataLst>
    <p:extLst>
      <p:ext uri="{BB962C8B-B14F-4D97-AF65-F5344CB8AC3E}">
        <p14:creationId xmlns:p14="http://schemas.microsoft.com/office/powerpoint/2010/main" val="2284722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83789A59-02FB-B4ED-8F36-0E7FED12CCB5}"/>
              </a:ext>
            </a:extLst>
          </p:cNvPr>
          <p:cNvSpPr/>
          <p:nvPr userDrawn="1"/>
        </p:nvSpPr>
        <p:spPr>
          <a:xfrm>
            <a:off x="11826240" y="6619240"/>
            <a:ext cx="365760" cy="23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lnSpc>
                <a:spcPct val="90000"/>
              </a:lnSpc>
              <a:spcAft>
                <a:spcPts val="600"/>
              </a:spcAft>
            </a:pPr>
            <a:endParaRPr lang="en-GB" err="1"/>
          </a:p>
        </p:txBody>
      </p:sp>
    </p:spTree>
    <p:extLst>
      <p:ext uri="{BB962C8B-B14F-4D97-AF65-F5344CB8AC3E}">
        <p14:creationId xmlns:p14="http://schemas.microsoft.com/office/powerpoint/2010/main" val="214841380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15:guide id="1" orient="horz" pos="1620">
          <p15:clr>
            <a:srgbClr val="FBAE40"/>
          </p15:clr>
        </p15:guide>
        <p15:guide id="2" pos="288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404812"/>
            <a:ext cx="11376024" cy="1007427"/>
          </a:xfrm>
        </p:spPr>
        <p:txBody>
          <a:bodyPr>
            <a:normAutofit/>
          </a:bodyPr>
          <a:lstStyle>
            <a:lvl1pPr>
              <a:defRPr sz="3200">
                <a:solidFill>
                  <a:schemeClr val="tx2"/>
                </a:solidFill>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463628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56100"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3785912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263525" y="237067"/>
            <a:ext cx="10879667" cy="925159"/>
          </a:xfrm>
          <a:prstGeom prst="rect">
            <a:avLst/>
          </a:prstGeom>
        </p:spPr>
        <p:txBody>
          <a:bodyPr lIns="0" tIns="0" rIns="0" bIns="0" anchor="b"/>
          <a:lstStyle>
            <a:lvl1pPr marL="0" indent="0">
              <a:lnSpc>
                <a:spcPts val="3200"/>
              </a:lnSpc>
              <a:spcBef>
                <a:spcPts val="0"/>
              </a:spcBef>
              <a:buNone/>
              <a:defRPr sz="3200" b="1" i="0">
                <a:solidFill>
                  <a:srgbClr val="00305D"/>
                </a:solidFill>
                <a:latin typeface="Arial" panose="020B0604020202020204" pitchFamily="34" charset="0"/>
                <a:cs typeface="Arial" panose="020B0604020202020204" pitchFamily="34" charset="0"/>
              </a:defRPr>
            </a:lvl1pPr>
          </a:lstStyle>
          <a:p>
            <a:pPr lvl="0"/>
            <a:r>
              <a:rPr lang="fr-FR" err="1"/>
              <a:t>Title</a:t>
            </a:r>
            <a:r>
              <a:rPr lang="fr-FR"/>
              <a:t> of the slide</a:t>
            </a:r>
          </a:p>
        </p:txBody>
      </p:sp>
      <p:sp>
        <p:nvSpPr>
          <p:cNvPr id="8" name="Content Placeholder 7">
            <a:extLst>
              <a:ext uri="{FF2B5EF4-FFF2-40B4-BE49-F238E27FC236}">
                <a16:creationId xmlns:a16="http://schemas.microsoft.com/office/drawing/2014/main" id="{0F3FF76A-D227-1ACD-6CEB-75E2AFE28781}"/>
              </a:ext>
            </a:extLst>
          </p:cNvPr>
          <p:cNvSpPr>
            <a:spLocks noGrp="1"/>
          </p:cNvSpPr>
          <p:nvPr>
            <p:ph sz="quarter" idx="11"/>
          </p:nvPr>
        </p:nvSpPr>
        <p:spPr>
          <a:xfrm>
            <a:off x="263525" y="1268942"/>
            <a:ext cx="11736917" cy="4512733"/>
          </a:xfrm>
          <a:prstGeom prst="rect">
            <a:avLst/>
          </a:prstGeom>
        </p:spPr>
        <p:txBody>
          <a:bodyPr lIns="0" rIns="0"/>
          <a:lstStyle>
            <a:lvl1pPr>
              <a:spcBef>
                <a:spcPts val="0"/>
              </a:spcBef>
              <a:spcAft>
                <a:spcPts val="800"/>
              </a:spcAft>
              <a:defRPr sz="1867">
                <a:latin typeface="Arial" panose="020B0604020202020204" pitchFamily="34" charset="0"/>
                <a:cs typeface="Arial" panose="020B0604020202020204" pitchFamily="34" charset="0"/>
              </a:defRPr>
            </a:lvl1pPr>
            <a:lvl2pPr>
              <a:spcBef>
                <a:spcPts val="0"/>
              </a:spcBef>
              <a:spcAft>
                <a:spcPts val="800"/>
              </a:spcAft>
              <a:defRPr sz="1867">
                <a:latin typeface="Arial" panose="020B0604020202020204" pitchFamily="34" charset="0"/>
                <a:cs typeface="Arial" panose="020B0604020202020204" pitchFamily="34" charset="0"/>
              </a:defRPr>
            </a:lvl2pPr>
            <a:lvl3pPr>
              <a:defRPr sz="1867">
                <a:latin typeface="Arial" panose="020B0604020202020204" pitchFamily="34" charset="0"/>
                <a:cs typeface="Arial" panose="020B0604020202020204" pitchFamily="34" charset="0"/>
              </a:defRPr>
            </a:lvl3pPr>
            <a:lvl4pPr>
              <a:defRPr sz="1867">
                <a:latin typeface="Arial" panose="020B0604020202020204" pitchFamily="34" charset="0"/>
                <a:cs typeface="Arial" panose="020B0604020202020204" pitchFamily="34" charset="0"/>
              </a:defRPr>
            </a:lvl4pPr>
            <a:lvl5pP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189CE7B6-4DA8-8669-8C7D-92EE80247358}"/>
              </a:ext>
            </a:extLst>
          </p:cNvPr>
          <p:cNvSpPr>
            <a:spLocks noGrp="1"/>
          </p:cNvSpPr>
          <p:nvPr>
            <p:ph type="body" sz="quarter" idx="12" hasCustomPrompt="1"/>
          </p:nvPr>
        </p:nvSpPr>
        <p:spPr>
          <a:xfrm>
            <a:off x="263526" y="5781676"/>
            <a:ext cx="11732683" cy="575733"/>
          </a:xfrm>
          <a:prstGeom prst="rect">
            <a:avLst/>
          </a:prstGeom>
        </p:spPr>
        <p:txBody>
          <a:bodyPr lIns="0" rIns="0" anchor="b"/>
          <a:lstStyle>
            <a:lvl1pPr marL="0" indent="0">
              <a:lnSpc>
                <a:spcPts val="933"/>
              </a:lnSpc>
              <a:spcBef>
                <a:spcPts val="0"/>
              </a:spcBef>
              <a:buNone/>
              <a:defRPr sz="933">
                <a:latin typeface="Arial "/>
              </a:defRPr>
            </a:lvl1pPr>
          </a:lstStyle>
          <a:p>
            <a:pPr lvl="0"/>
            <a:r>
              <a:rPr lang="en-SG"/>
              <a:t>Footnotes</a:t>
            </a:r>
          </a:p>
        </p:txBody>
      </p:sp>
      <p:pic>
        <p:nvPicPr>
          <p:cNvPr id="14" name="ESMO-Congress-2025-Logo">
            <a:extLst>
              <a:ext uri="{FF2B5EF4-FFF2-40B4-BE49-F238E27FC236}">
                <a16:creationId xmlns:a16="http://schemas.microsoft.com/office/drawing/2014/main" id="{FE4DBB1F-FEEF-3C8B-BE60-DCEF964A7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6720517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249">
          <p15:clr>
            <a:srgbClr val="FBAE40"/>
          </p15:clr>
        </p15:guide>
        <p15:guide id="4" orient="horz" pos="6302">
          <p15:clr>
            <a:srgbClr val="FBAE40"/>
          </p15:clr>
        </p15:guide>
        <p15:guide id="5" orient="horz" pos="224">
          <p15:clr>
            <a:srgbClr val="FBAE40"/>
          </p15:clr>
        </p15:guide>
        <p15:guide id="6" pos="11339">
          <p15:clr>
            <a:srgbClr val="FBAE40"/>
          </p15:clr>
        </p15:guide>
        <p15:guide id="7" orient="horz" pos="6007">
          <p15:clr>
            <a:srgbClr val="FBAE40"/>
          </p15:clr>
        </p15:guide>
        <p15:guide id="9" orient="horz" pos="1199">
          <p15:clr>
            <a:srgbClr val="FBAE40"/>
          </p15:clr>
        </p15:guide>
        <p15:guide id="10" orient="horz" pos="5463">
          <p15:clr>
            <a:srgbClr val="FBAE40"/>
          </p15:clr>
        </p15:guide>
        <p15:guide id="11" orient="horz" pos="111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239745217"/>
      </p:ext>
    </p:extLst>
  </p:cSld>
  <p:clrMapOvr>
    <a:masterClrMapping/>
  </p:clrMapOvr>
  <p:extLst>
    <p:ext uri="{DCECCB84-F9BA-43D5-87BE-67443E8EF086}">
      <p15:sldGuideLst xmlns:p15="http://schemas.microsoft.com/office/powerpoint/2012/main">
        <p15:guide id="7" pos="5760">
          <p15:clr>
            <a:srgbClr val="FBAE40"/>
          </p15:clr>
        </p15:guide>
        <p15:guide id="8" pos="226">
          <p15:clr>
            <a:srgbClr val="FBAE40"/>
          </p15:clr>
        </p15:guide>
        <p15:guide id="9" orient="horz" pos="3240">
          <p15:clr>
            <a:srgbClr val="FBAE40"/>
          </p15:clr>
        </p15:guide>
        <p15:guide id="10" orient="horz" pos="6347">
          <p15:clr>
            <a:srgbClr val="FBAE40"/>
          </p15:clr>
        </p15:guide>
        <p15:guide id="11" orient="horz" pos="292">
          <p15:clr>
            <a:srgbClr val="FBAE40"/>
          </p15:clr>
        </p15:guide>
        <p15:guide id="12" pos="11317">
          <p15:clr>
            <a:srgbClr val="FBAE40"/>
          </p15:clr>
        </p15:guide>
        <p15:guide id="13" orient="horz" pos="5825">
          <p15:clr>
            <a:srgbClr val="FBAE40"/>
          </p15:clr>
        </p15:guide>
        <p15:guide id="14" orient="horz" pos="9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C357-226B-B243-E63B-8EF8DC9C4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2CC13-9F0A-8342-A39B-3812307D4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EAA51D-CA08-598C-34B2-3C8E1BF3E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CDDBA7-F31F-EB4E-2139-ABD1CC46F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22DEF-476C-FE78-010C-56A032241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F87B0-61F8-2595-4F70-16E3BBF82941}"/>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8" name="Footer Placeholder 7">
            <a:extLst>
              <a:ext uri="{FF2B5EF4-FFF2-40B4-BE49-F238E27FC236}">
                <a16:creationId xmlns:a16="http://schemas.microsoft.com/office/drawing/2014/main" id="{1B33672F-E417-131A-8778-EFBAE2A648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4941B8-DE62-7D2B-5339-50ACDB62A919}"/>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24449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1691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chemeClr val="tx1"/>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chemeClr val="tx1"/>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chemeClr val="tx1"/>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chemeClr val="tx1"/>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chemeClr val="tx1"/>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b="1">
                <a:latin typeface="Arial" panose="020B0604020202020204" pitchFamily="34" charset="0"/>
                <a:cs typeface="Arial" panose="020B0604020202020204"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B87410BF-1D2E-4C2C-A272-ECB58E7AD551}"/>
              </a:ext>
            </a:extLst>
          </p:cNvPr>
          <p:cNvSpPr>
            <a:spLocks noGrp="1"/>
          </p:cNvSpPr>
          <p:nvPr>
            <p:ph type="ftr" sz="quarter" idx="4294967295"/>
          </p:nvPr>
        </p:nvSpPr>
        <p:spPr>
          <a:xfrm>
            <a:off x="71715" y="6561296"/>
            <a:ext cx="8572500" cy="192616"/>
          </a:xfrm>
          <a:prstGeom prst="rect">
            <a:avLst/>
          </a:prstGeom>
        </p:spPr>
        <p:txBody>
          <a:bodyPr/>
          <a:lstStyle/>
          <a:p>
            <a:r>
              <a:rPr lang="en-US" sz="800" b="1" dirty="0"/>
              <a:t>This presentation is the intellectual property of the author/presenter. Contact them at hrugo@coh.org for permission to reprint and/or distribute.</a:t>
            </a:r>
          </a:p>
        </p:txBody>
      </p:sp>
    </p:spTree>
    <p:extLst>
      <p:ext uri="{BB962C8B-B14F-4D97-AF65-F5344CB8AC3E}">
        <p14:creationId xmlns:p14="http://schemas.microsoft.com/office/powerpoint/2010/main" val="1905901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39576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223" indent="-457223">
              <a:lnSpc>
                <a:spcPct val="100000"/>
              </a:lnSpc>
              <a:spcBef>
                <a:spcPts val="1200"/>
              </a:spcBef>
              <a:buClr>
                <a:schemeClr val="tx1"/>
              </a:buClr>
              <a:buFont typeface="Wingdings" pitchFamily="2" charset="2"/>
              <a:buChar char="§"/>
              <a:defRPr sz="2933">
                <a:latin typeface="Arial" panose="020B0604020202020204" pitchFamily="34" charset="0"/>
                <a:cs typeface="Arial" panose="020B0604020202020204" pitchFamily="34" charset="0"/>
              </a:defRPr>
            </a:lvl1pPr>
            <a:lvl2pPr marL="990650" indent="-381019">
              <a:lnSpc>
                <a:spcPct val="100000"/>
              </a:lnSpc>
              <a:spcBef>
                <a:spcPts val="1200"/>
              </a:spcBef>
              <a:buClr>
                <a:schemeClr val="tx1"/>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484" indent="-457223">
              <a:lnSpc>
                <a:spcPct val="100000"/>
              </a:lnSpc>
              <a:spcBef>
                <a:spcPts val="1200"/>
              </a:spcBef>
              <a:buClr>
                <a:schemeClr val="tx1"/>
              </a:buClr>
              <a:buFont typeface="Wingdings" pitchFamily="2" charset="2"/>
              <a:buChar char="q"/>
              <a:defRPr sz="2400">
                <a:latin typeface="Arial" panose="020B0604020202020204" pitchFamily="34" charset="0"/>
                <a:cs typeface="Arial" panose="020B0604020202020204" pitchFamily="34" charset="0"/>
              </a:defRPr>
            </a:lvl3pPr>
            <a:lvl4pPr marL="2133707" indent="-304815">
              <a:lnSpc>
                <a:spcPct val="100000"/>
              </a:lnSpc>
              <a:spcBef>
                <a:spcPts val="1200"/>
              </a:spcBef>
              <a:buClr>
                <a:schemeClr val="tx1"/>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337" indent="-304815">
              <a:lnSpc>
                <a:spcPct val="100000"/>
              </a:lnSpc>
              <a:spcBef>
                <a:spcPts val="1200"/>
              </a:spcBef>
              <a:buClr>
                <a:schemeClr val="tx1"/>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b="1">
                <a:latin typeface="Arial" panose="020B0604020202020204" pitchFamily="34" charset="0"/>
                <a:cs typeface="Arial" panose="020B0604020202020204"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B87410BF-1D2E-4C2C-A272-ECB58E7AD551}"/>
              </a:ext>
            </a:extLst>
          </p:cNvPr>
          <p:cNvSpPr>
            <a:spLocks noGrp="1"/>
          </p:cNvSpPr>
          <p:nvPr>
            <p:ph type="ftr" sz="quarter" idx="4294967295"/>
          </p:nvPr>
        </p:nvSpPr>
        <p:spPr>
          <a:xfrm>
            <a:off x="71715" y="6561296"/>
            <a:ext cx="8572500" cy="192616"/>
          </a:xfrm>
          <a:prstGeom prst="rect">
            <a:avLst/>
          </a:prstGeom>
        </p:spPr>
        <p:txBody>
          <a:bodyPr/>
          <a:lstStyle/>
          <a:p>
            <a:r>
              <a:rPr lang="en-US" sz="800" b="1" dirty="0"/>
              <a:t>This presentation is the intellectual property of the author/presenter. Contact them at hrugo@coh.org for permission to reprint and/or distribute.</a:t>
            </a:r>
          </a:p>
        </p:txBody>
      </p:sp>
    </p:spTree>
    <p:extLst>
      <p:ext uri="{BB962C8B-B14F-4D97-AF65-F5344CB8AC3E}">
        <p14:creationId xmlns:p14="http://schemas.microsoft.com/office/powerpoint/2010/main" val="22740044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56100"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1677526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2912987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611874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203196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564201851"/>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73358205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79C9-2AA0-2F0C-D820-BDB34CFE45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CC41B3-87C7-21A3-B28D-D2ACBA146C1A}"/>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4" name="Footer Placeholder 3">
            <a:extLst>
              <a:ext uri="{FF2B5EF4-FFF2-40B4-BE49-F238E27FC236}">
                <a16:creationId xmlns:a16="http://schemas.microsoft.com/office/drawing/2014/main" id="{6DFC1B4B-7667-9396-1D7F-8353E44FE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68316-28C0-A5D4-0F08-FB4EE43BCC0B}"/>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2201165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409789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870085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23889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819918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46110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93436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78166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64826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13654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19587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493E8-0561-E76C-634F-7CD4417507A5}"/>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3" name="Footer Placeholder 2">
            <a:extLst>
              <a:ext uri="{FF2B5EF4-FFF2-40B4-BE49-F238E27FC236}">
                <a16:creationId xmlns:a16="http://schemas.microsoft.com/office/drawing/2014/main" id="{A6454714-EE47-F3C4-9626-FD862667CB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85077C-175B-CC75-57B7-1906F7601827}"/>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784484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0198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554657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128334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219806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53C3-9121-FDE7-62CF-689098653356}"/>
              </a:ext>
            </a:extLst>
          </p:cNvPr>
          <p:cNvSpPr>
            <a:spLocks noGrp="1"/>
          </p:cNvSpPr>
          <p:nvPr>
            <p:ph type="ctrTitle" hasCustomPrompt="1"/>
          </p:nvPr>
        </p:nvSpPr>
        <p:spPr>
          <a:xfrm>
            <a:off x="342900" y="137839"/>
            <a:ext cx="11696700" cy="738461"/>
          </a:xfrm>
          <a:prstGeom prst="rect">
            <a:avLst/>
          </a:prstGeom>
        </p:spPr>
        <p:txBody>
          <a:bodyPr lIns="0" anchor="ctr" anchorCtr="0"/>
          <a:lstStyle>
            <a:lvl1pPr algn="l">
              <a:defRPr sz="4000" b="1">
                <a:solidFill>
                  <a:srgbClr val="0846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CCB24E9-C3F6-17A2-636B-5EDABD89E90C}"/>
              </a:ext>
            </a:extLst>
          </p:cNvPr>
          <p:cNvSpPr>
            <a:spLocks noGrp="1"/>
          </p:cNvSpPr>
          <p:nvPr>
            <p:ph type="subTitle" idx="1"/>
          </p:nvPr>
        </p:nvSpPr>
        <p:spPr>
          <a:xfrm>
            <a:off x="342900" y="1257300"/>
            <a:ext cx="9144000" cy="1655762"/>
          </a:xfrm>
          <a:prstGeom prst="rect">
            <a:avLst/>
          </a:prstGeom>
        </p:spPr>
        <p:txBody>
          <a:bodyPr lIns="0"/>
          <a:lstStyle>
            <a:lvl1pPr marL="0" indent="0" algn="l">
              <a:buNone/>
              <a:defRPr sz="35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Triangle 3">
            <a:extLst>
              <a:ext uri="{FF2B5EF4-FFF2-40B4-BE49-F238E27FC236}">
                <a16:creationId xmlns:a16="http://schemas.microsoft.com/office/drawing/2014/main" id="{4A01096D-F32B-D49D-5A48-1249D962F918}"/>
              </a:ext>
            </a:extLst>
          </p:cNvPr>
          <p:cNvSpPr/>
          <p:nvPr userDrawn="1"/>
        </p:nvSpPr>
        <p:spPr>
          <a:xfrm rot="5400000">
            <a:off x="368114" y="-396201"/>
            <a:ext cx="329720" cy="1093474"/>
          </a:xfrm>
          <a:prstGeom prst="triangle">
            <a:avLst>
              <a:gd name="adj" fmla="val 0"/>
            </a:avLst>
          </a:prstGeom>
          <a:solidFill>
            <a:srgbClr val="016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308435"/>
      </p:ext>
    </p:extLst>
  </p:cSld>
  <p:clrMapOvr>
    <a:masterClrMapping/>
  </p:clrMapOvr>
  <p:extLst>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17D3-BE42-7485-47DE-AC80E9E827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7A6F88-39B4-9C55-9275-F20BE13404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CDD1B-AEE8-528B-C643-7C54B3E1A5C7}"/>
              </a:ext>
            </a:extLst>
          </p:cNvPr>
          <p:cNvSpPr>
            <a:spLocks noGrp="1"/>
          </p:cNvSpPr>
          <p:nvPr>
            <p:ph type="dt" sz="half" idx="10"/>
          </p:nvPr>
        </p:nvSpPr>
        <p:spPr>
          <a:xfrm>
            <a:off x="838200" y="6356350"/>
            <a:ext cx="2743200" cy="365125"/>
          </a:xfrm>
          <a:prstGeom prst="rect">
            <a:avLst/>
          </a:prstGeom>
        </p:spPr>
        <p:txBody>
          <a:bodyPr/>
          <a:lstStyle/>
          <a:p>
            <a:fld id="{9545B94A-2767-3E4B-A6E8-4A505FD53BEF}" type="datetimeFigureOut">
              <a:rPr lang="en-US" smtClean="0"/>
              <a:t>3/17/26</a:t>
            </a:fld>
            <a:endParaRPr lang="en-US"/>
          </a:p>
        </p:txBody>
      </p:sp>
      <p:sp>
        <p:nvSpPr>
          <p:cNvPr id="5" name="Footer Placeholder 4">
            <a:extLst>
              <a:ext uri="{FF2B5EF4-FFF2-40B4-BE49-F238E27FC236}">
                <a16:creationId xmlns:a16="http://schemas.microsoft.com/office/drawing/2014/main" id="{433445F6-CADF-4F54-A3F8-3C6471579E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89D60E-C425-6C95-BC22-C2CD3F448360}"/>
              </a:ext>
            </a:extLst>
          </p:cNvPr>
          <p:cNvSpPr>
            <a:spLocks noGrp="1"/>
          </p:cNvSpPr>
          <p:nvPr>
            <p:ph type="sldNum" sz="quarter" idx="12"/>
          </p:nvPr>
        </p:nvSpPr>
        <p:spPr>
          <a:xfrm>
            <a:off x="8610600" y="6356350"/>
            <a:ext cx="2743200" cy="365125"/>
          </a:xfrm>
          <a:prstGeom prst="rect">
            <a:avLst/>
          </a:prstGeom>
        </p:spPr>
        <p:txBody>
          <a:bodyPr/>
          <a:lstStyle/>
          <a:p>
            <a:fld id="{0FFEA378-5605-DA48-8879-3F77CE75DFEF}" type="slidenum">
              <a:rPr lang="en-US" smtClean="0"/>
              <a:t>‹#›</a:t>
            </a:fld>
            <a:endParaRPr lang="en-US"/>
          </a:p>
        </p:txBody>
      </p:sp>
    </p:spTree>
    <p:extLst>
      <p:ext uri="{BB962C8B-B14F-4D97-AF65-F5344CB8AC3E}">
        <p14:creationId xmlns:p14="http://schemas.microsoft.com/office/powerpoint/2010/main" val="2709265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06D6-4830-49B3-D85C-B8FFE2270D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E3151-EFAE-9D83-D9BC-AEC2688697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96109-05DB-920F-3B83-592CAD2220D0}"/>
              </a:ext>
            </a:extLst>
          </p:cNvPr>
          <p:cNvSpPr>
            <a:spLocks noGrp="1"/>
          </p:cNvSpPr>
          <p:nvPr>
            <p:ph type="dt" sz="half" idx="10"/>
          </p:nvPr>
        </p:nvSpPr>
        <p:spPr>
          <a:xfrm>
            <a:off x="838200" y="6356350"/>
            <a:ext cx="2743200" cy="365125"/>
          </a:xfrm>
          <a:prstGeom prst="rect">
            <a:avLst/>
          </a:prstGeom>
        </p:spPr>
        <p:txBody>
          <a:bodyPr/>
          <a:lstStyle/>
          <a:p>
            <a:fld id="{9545B94A-2767-3E4B-A6E8-4A505FD53BEF}" type="datetimeFigureOut">
              <a:rPr lang="en-US" smtClean="0"/>
              <a:t>3/17/26</a:t>
            </a:fld>
            <a:endParaRPr lang="en-US"/>
          </a:p>
        </p:txBody>
      </p:sp>
      <p:sp>
        <p:nvSpPr>
          <p:cNvPr id="5" name="Footer Placeholder 4">
            <a:extLst>
              <a:ext uri="{FF2B5EF4-FFF2-40B4-BE49-F238E27FC236}">
                <a16:creationId xmlns:a16="http://schemas.microsoft.com/office/drawing/2014/main" id="{DEDD8AB8-27D2-9DD2-21C4-9E9F661E8D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2FC871-C92E-8D6E-C48C-A7C7165CA9F5}"/>
              </a:ext>
            </a:extLst>
          </p:cNvPr>
          <p:cNvSpPr>
            <a:spLocks noGrp="1"/>
          </p:cNvSpPr>
          <p:nvPr>
            <p:ph type="sldNum" sz="quarter" idx="12"/>
          </p:nvPr>
        </p:nvSpPr>
        <p:spPr>
          <a:xfrm>
            <a:off x="8610600" y="6356350"/>
            <a:ext cx="2743200" cy="365125"/>
          </a:xfrm>
          <a:prstGeom prst="rect">
            <a:avLst/>
          </a:prstGeom>
        </p:spPr>
        <p:txBody>
          <a:bodyPr/>
          <a:lstStyle/>
          <a:p>
            <a:fld id="{0FFEA378-5605-DA48-8879-3F77CE75DFEF}" type="slidenum">
              <a:rPr lang="en-US" smtClean="0"/>
              <a:t>‹#›</a:t>
            </a:fld>
            <a:endParaRPr lang="en-US"/>
          </a:p>
        </p:txBody>
      </p:sp>
    </p:spTree>
    <p:extLst>
      <p:ext uri="{BB962C8B-B14F-4D97-AF65-F5344CB8AC3E}">
        <p14:creationId xmlns:p14="http://schemas.microsoft.com/office/powerpoint/2010/main" val="1189021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CC34-DA96-2088-9646-D66D75A717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03141E-EC34-5B10-F9DA-BDF077F03D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76ABB-6656-39B5-6BAE-674AE39E4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A86AA-30AB-FFDD-F2CC-10828B29BCAC}"/>
              </a:ext>
            </a:extLst>
          </p:cNvPr>
          <p:cNvSpPr>
            <a:spLocks noGrp="1"/>
          </p:cNvSpPr>
          <p:nvPr>
            <p:ph type="dt" sz="half" idx="10"/>
          </p:nvPr>
        </p:nvSpPr>
        <p:spPr>
          <a:xfrm>
            <a:off x="838200" y="6356350"/>
            <a:ext cx="2743200" cy="365125"/>
          </a:xfrm>
          <a:prstGeom prst="rect">
            <a:avLst/>
          </a:prstGeom>
        </p:spPr>
        <p:txBody>
          <a:bodyPr/>
          <a:lstStyle/>
          <a:p>
            <a:fld id="{9545B94A-2767-3E4B-A6E8-4A505FD53BEF}" type="datetimeFigureOut">
              <a:rPr lang="en-US" smtClean="0"/>
              <a:t>3/17/26</a:t>
            </a:fld>
            <a:endParaRPr lang="en-US"/>
          </a:p>
        </p:txBody>
      </p:sp>
      <p:sp>
        <p:nvSpPr>
          <p:cNvPr id="6" name="Footer Placeholder 5">
            <a:extLst>
              <a:ext uri="{FF2B5EF4-FFF2-40B4-BE49-F238E27FC236}">
                <a16:creationId xmlns:a16="http://schemas.microsoft.com/office/drawing/2014/main" id="{3F9F50BB-28C3-4ACC-DC71-7FADA61E9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546D51-5D98-57A6-04B1-E655BB225059}"/>
              </a:ext>
            </a:extLst>
          </p:cNvPr>
          <p:cNvSpPr>
            <a:spLocks noGrp="1"/>
          </p:cNvSpPr>
          <p:nvPr>
            <p:ph type="sldNum" sz="quarter" idx="12"/>
          </p:nvPr>
        </p:nvSpPr>
        <p:spPr>
          <a:xfrm>
            <a:off x="8610600" y="6356350"/>
            <a:ext cx="2743200" cy="365125"/>
          </a:xfrm>
          <a:prstGeom prst="rect">
            <a:avLst/>
          </a:prstGeom>
        </p:spPr>
        <p:txBody>
          <a:bodyPr/>
          <a:lstStyle/>
          <a:p>
            <a:fld id="{0FFEA378-5605-DA48-8879-3F77CE75DFEF}" type="slidenum">
              <a:rPr lang="en-US" smtClean="0"/>
              <a:t>‹#›</a:t>
            </a:fld>
            <a:endParaRPr lang="en-US"/>
          </a:p>
        </p:txBody>
      </p:sp>
    </p:spTree>
    <p:extLst>
      <p:ext uri="{BB962C8B-B14F-4D97-AF65-F5344CB8AC3E}">
        <p14:creationId xmlns:p14="http://schemas.microsoft.com/office/powerpoint/2010/main" val="3318983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5179-2124-D4E9-B0B9-37E727D511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15E97D-FA59-0DE4-F501-3E4CCE45B6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C63F8C-068C-B96A-5F89-045BFF28B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22B81E-449E-BB97-4690-35FB21FEC6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21D15A-E7EC-2EB3-6C87-545A6A35C7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9EB58-FC79-4126-FE12-850D409FCBD6}"/>
              </a:ext>
            </a:extLst>
          </p:cNvPr>
          <p:cNvSpPr>
            <a:spLocks noGrp="1"/>
          </p:cNvSpPr>
          <p:nvPr>
            <p:ph type="dt" sz="half" idx="10"/>
          </p:nvPr>
        </p:nvSpPr>
        <p:spPr>
          <a:xfrm>
            <a:off x="838200" y="6356350"/>
            <a:ext cx="2743200" cy="365125"/>
          </a:xfrm>
          <a:prstGeom prst="rect">
            <a:avLst/>
          </a:prstGeom>
        </p:spPr>
        <p:txBody>
          <a:bodyPr/>
          <a:lstStyle/>
          <a:p>
            <a:fld id="{9545B94A-2767-3E4B-A6E8-4A505FD53BEF}" type="datetimeFigureOut">
              <a:rPr lang="en-US" smtClean="0"/>
              <a:t>3/17/26</a:t>
            </a:fld>
            <a:endParaRPr lang="en-US"/>
          </a:p>
        </p:txBody>
      </p:sp>
      <p:sp>
        <p:nvSpPr>
          <p:cNvPr id="8" name="Footer Placeholder 7">
            <a:extLst>
              <a:ext uri="{FF2B5EF4-FFF2-40B4-BE49-F238E27FC236}">
                <a16:creationId xmlns:a16="http://schemas.microsoft.com/office/drawing/2014/main" id="{26B102FF-1994-F351-E29A-5C98310837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8E7AC7-DFCA-F77C-0B3B-63F786E235FB}"/>
              </a:ext>
            </a:extLst>
          </p:cNvPr>
          <p:cNvSpPr>
            <a:spLocks noGrp="1"/>
          </p:cNvSpPr>
          <p:nvPr>
            <p:ph type="sldNum" sz="quarter" idx="12"/>
          </p:nvPr>
        </p:nvSpPr>
        <p:spPr>
          <a:xfrm>
            <a:off x="8610600" y="6356350"/>
            <a:ext cx="2743200" cy="365125"/>
          </a:xfrm>
          <a:prstGeom prst="rect">
            <a:avLst/>
          </a:prstGeom>
        </p:spPr>
        <p:txBody>
          <a:bodyPr/>
          <a:lstStyle/>
          <a:p>
            <a:fld id="{0FFEA378-5605-DA48-8879-3F77CE75DFEF}" type="slidenum">
              <a:rPr lang="en-US" smtClean="0"/>
              <a:t>‹#›</a:t>
            </a:fld>
            <a:endParaRPr lang="en-US"/>
          </a:p>
        </p:txBody>
      </p:sp>
    </p:spTree>
    <p:extLst>
      <p:ext uri="{BB962C8B-B14F-4D97-AF65-F5344CB8AC3E}">
        <p14:creationId xmlns:p14="http://schemas.microsoft.com/office/powerpoint/2010/main" val="2619252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8C71-87CA-EEA0-16A7-E481F986E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E6F333D-48F8-DA0A-269B-6FD9DD244F6A}"/>
              </a:ext>
            </a:extLst>
          </p:cNvPr>
          <p:cNvSpPr>
            <a:spLocks noGrp="1"/>
          </p:cNvSpPr>
          <p:nvPr>
            <p:ph type="dt" sz="half" idx="10"/>
          </p:nvPr>
        </p:nvSpPr>
        <p:spPr>
          <a:xfrm>
            <a:off x="838200" y="6356350"/>
            <a:ext cx="2743200" cy="365125"/>
          </a:xfrm>
          <a:prstGeom prst="rect">
            <a:avLst/>
          </a:prstGeom>
        </p:spPr>
        <p:txBody>
          <a:bodyPr/>
          <a:lstStyle/>
          <a:p>
            <a:fld id="{9545B94A-2767-3E4B-A6E8-4A505FD53BEF}" type="datetimeFigureOut">
              <a:rPr lang="en-US" smtClean="0"/>
              <a:t>3/17/26</a:t>
            </a:fld>
            <a:endParaRPr lang="en-US"/>
          </a:p>
        </p:txBody>
      </p:sp>
      <p:sp>
        <p:nvSpPr>
          <p:cNvPr id="4" name="Footer Placeholder 3">
            <a:extLst>
              <a:ext uri="{FF2B5EF4-FFF2-40B4-BE49-F238E27FC236}">
                <a16:creationId xmlns:a16="http://schemas.microsoft.com/office/drawing/2014/main" id="{784BE330-DBD6-3D84-916B-85F6C99774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5E1615-AF45-98FD-33CD-098FD147F10A}"/>
              </a:ext>
            </a:extLst>
          </p:cNvPr>
          <p:cNvSpPr>
            <a:spLocks noGrp="1"/>
          </p:cNvSpPr>
          <p:nvPr>
            <p:ph type="sldNum" sz="quarter" idx="12"/>
          </p:nvPr>
        </p:nvSpPr>
        <p:spPr>
          <a:xfrm>
            <a:off x="8610600" y="6356350"/>
            <a:ext cx="2743200" cy="365125"/>
          </a:xfrm>
          <a:prstGeom prst="rect">
            <a:avLst/>
          </a:prstGeom>
        </p:spPr>
        <p:txBody>
          <a:bodyPr/>
          <a:lstStyle/>
          <a:p>
            <a:fld id="{0FFEA378-5605-DA48-8879-3F77CE75DFEF}" type="slidenum">
              <a:rPr lang="en-US" smtClean="0"/>
              <a:t>‹#›</a:t>
            </a:fld>
            <a:endParaRPr lang="en-US"/>
          </a:p>
        </p:txBody>
      </p:sp>
    </p:spTree>
    <p:extLst>
      <p:ext uri="{BB962C8B-B14F-4D97-AF65-F5344CB8AC3E}">
        <p14:creationId xmlns:p14="http://schemas.microsoft.com/office/powerpoint/2010/main" val="372651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7303-AA28-7DFA-B797-D57631ADF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497DF6-0176-1AD7-B654-9932D1A74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87AD9A-AB1D-16E2-CEB6-3AECBC995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306E2-F5B0-F69F-B5F7-768C7E21388D}"/>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6" name="Footer Placeholder 5">
            <a:extLst>
              <a:ext uri="{FF2B5EF4-FFF2-40B4-BE49-F238E27FC236}">
                <a16:creationId xmlns:a16="http://schemas.microsoft.com/office/drawing/2014/main" id="{2FB81E33-C31C-DB68-B351-E4BDCCF84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CCBDE-A79E-A750-40C9-A82E9DE59852}"/>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29174809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4"/>
            <a:ext cx="10025063" cy="4004495"/>
          </a:xfrm>
          <a:prstGeom prst="rect">
            <a:avLst/>
          </a:prstGeom>
        </p:spPr>
        <p:txBody>
          <a:bodyPr anchor="t">
            <a:normAutofit/>
          </a:bodyPr>
          <a:lstStyle>
            <a:lvl1pPr marL="761981" marR="0" indent="-761981" algn="l" defTabSz="914377"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419538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F621-7973-5E77-EBD3-089D376B05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8F657E-731D-3FD4-EE14-A4594A4A8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422AE1-83E1-4D8E-0068-9B316DFD9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69A3-B144-1283-73CB-837F6D5FCF46}"/>
              </a:ext>
            </a:extLst>
          </p:cNvPr>
          <p:cNvSpPr>
            <a:spLocks noGrp="1"/>
          </p:cNvSpPr>
          <p:nvPr>
            <p:ph type="dt" sz="half" idx="10"/>
          </p:nvPr>
        </p:nvSpPr>
        <p:spPr/>
        <p:txBody>
          <a:bodyPr/>
          <a:lstStyle/>
          <a:p>
            <a:fld id="{9D0EF8E7-56AC-8442-A711-18D894EA3815}" type="datetimeFigureOut">
              <a:rPr lang="en-US" smtClean="0"/>
              <a:t>3/17/26</a:t>
            </a:fld>
            <a:endParaRPr lang="en-US"/>
          </a:p>
        </p:txBody>
      </p:sp>
      <p:sp>
        <p:nvSpPr>
          <p:cNvPr id="6" name="Footer Placeholder 5">
            <a:extLst>
              <a:ext uri="{FF2B5EF4-FFF2-40B4-BE49-F238E27FC236}">
                <a16:creationId xmlns:a16="http://schemas.microsoft.com/office/drawing/2014/main" id="{395CC319-AD33-DFD3-7F56-D67B44845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BD3FC-4483-3E4F-3277-87B722296BF9}"/>
              </a:ext>
            </a:extLst>
          </p:cNvPr>
          <p:cNvSpPr>
            <a:spLocks noGrp="1"/>
          </p:cNvSpPr>
          <p:nvPr>
            <p:ph type="sldNum" sz="quarter" idx="12"/>
          </p:nvPr>
        </p:nvSpPr>
        <p:spPr/>
        <p:txBody>
          <a:bodyPr/>
          <a:lstStyle/>
          <a:p>
            <a:fld id="{84FFC9C0-DF43-5144-82DF-DC40C124A8DC}" type="slidenum">
              <a:rPr lang="en-US" smtClean="0"/>
              <a:t>‹#›</a:t>
            </a:fld>
            <a:endParaRPr lang="en-US"/>
          </a:p>
        </p:txBody>
      </p:sp>
    </p:spTree>
    <p:extLst>
      <p:ext uri="{BB962C8B-B14F-4D97-AF65-F5344CB8AC3E}">
        <p14:creationId xmlns:p14="http://schemas.microsoft.com/office/powerpoint/2010/main" val="162076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1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96.png"/><Relationship Id="rId5" Type="http://schemas.openxmlformats.org/officeDocument/2006/relationships/slideLayout" Target="../slideLayouts/slideLayout78.xml"/><Relationship Id="rId10" Type="http://schemas.openxmlformats.org/officeDocument/2006/relationships/image" Target="../media/image95.png"/><Relationship Id="rId4" Type="http://schemas.openxmlformats.org/officeDocument/2006/relationships/slideLayout" Target="../slideLayouts/slideLayout77.xml"/><Relationship Id="rId9" Type="http://schemas.openxmlformats.org/officeDocument/2006/relationships/image" Target="../media/image9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3.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9.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2.sv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2518E2-5BD2-4DD0-EC9E-F43F3A697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EE854-B572-8C73-F968-6AE5FE78C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EDBF2-855C-E2BC-AA0D-FF66C6FDA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0EF8E7-56AC-8442-A711-18D894EA3815}" type="datetimeFigureOut">
              <a:rPr lang="en-US" smtClean="0"/>
              <a:t>3/17/26</a:t>
            </a:fld>
            <a:endParaRPr lang="en-US"/>
          </a:p>
        </p:txBody>
      </p:sp>
      <p:sp>
        <p:nvSpPr>
          <p:cNvPr id="5" name="Footer Placeholder 4">
            <a:extLst>
              <a:ext uri="{FF2B5EF4-FFF2-40B4-BE49-F238E27FC236}">
                <a16:creationId xmlns:a16="http://schemas.microsoft.com/office/drawing/2014/main" id="{D02BDF55-AEFC-E672-CCEE-8B7C88F7AC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39962A-6892-D1E3-C46D-08DB0FF48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FFC9C0-DF43-5144-82DF-DC40C124A8DC}" type="slidenum">
              <a:rPr lang="en-US" smtClean="0"/>
              <a:t>‹#›</a:t>
            </a:fld>
            <a:endParaRPr lang="en-US"/>
          </a:p>
        </p:txBody>
      </p:sp>
    </p:spTree>
    <p:extLst>
      <p:ext uri="{BB962C8B-B14F-4D97-AF65-F5344CB8AC3E}">
        <p14:creationId xmlns:p14="http://schemas.microsoft.com/office/powerpoint/2010/main" val="3908843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9956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706819"/>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67545"/>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defTabSz="609630"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609630" rtl="0" eaLnBrk="1" latinLnBrk="0" hangingPunct="1">
        <a:spcBef>
          <a:spcPct val="20000"/>
        </a:spcBef>
        <a:buFont typeface="Arial"/>
        <a:buChar char="•"/>
        <a:defRPr sz="4267" kern="1200">
          <a:solidFill>
            <a:schemeClr val="tx1"/>
          </a:solidFill>
          <a:latin typeface="+mn-lt"/>
          <a:ea typeface="+mn-ea"/>
          <a:cs typeface="+mn-cs"/>
        </a:defRPr>
      </a:lvl1pPr>
      <a:lvl2pPr marL="990650" indent="-381019" algn="l" defTabSz="609630" rtl="0" eaLnBrk="1" latinLnBrk="0" hangingPunct="1">
        <a:spcBef>
          <a:spcPct val="20000"/>
        </a:spcBef>
        <a:buFont typeface="Arial"/>
        <a:buChar char="–"/>
        <a:defRPr sz="3734" kern="1200">
          <a:solidFill>
            <a:schemeClr val="tx1"/>
          </a:solidFill>
          <a:latin typeface="+mn-lt"/>
          <a:ea typeface="+mn-ea"/>
          <a:cs typeface="+mn-cs"/>
        </a:defRPr>
      </a:lvl2pPr>
      <a:lvl3pPr marL="1524076" indent="-304815" algn="l" defTabSz="609630" rtl="0" eaLnBrk="1" latinLnBrk="0" hangingPunct="1">
        <a:spcBef>
          <a:spcPct val="20000"/>
        </a:spcBef>
        <a:buFont typeface="Arial"/>
        <a:buChar char="•"/>
        <a:defRPr sz="3200" kern="1200">
          <a:solidFill>
            <a:schemeClr val="tx1"/>
          </a:solidFill>
          <a:latin typeface="+mn-lt"/>
          <a:ea typeface="+mn-ea"/>
          <a:cs typeface="+mn-cs"/>
        </a:defRPr>
      </a:lvl3pPr>
      <a:lvl4pPr marL="2133707" indent="-304815" algn="l" defTabSz="609630"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0"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8673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C06962-5EF0-5036-48ED-91A7000E4DF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 y="6032500"/>
            <a:ext cx="12192001" cy="825500"/>
          </a:xfrm>
          <a:prstGeom prst="rect">
            <a:avLst/>
          </a:prstGeom>
        </p:spPr>
      </p:pic>
      <p:grpSp>
        <p:nvGrpSpPr>
          <p:cNvPr id="2" name="Group 1">
            <a:extLst>
              <a:ext uri="{FF2B5EF4-FFF2-40B4-BE49-F238E27FC236}">
                <a16:creationId xmlns:a16="http://schemas.microsoft.com/office/drawing/2014/main" id="{4686203C-F184-9856-E1D9-E6A6C7763A54}"/>
              </a:ext>
            </a:extLst>
          </p:cNvPr>
          <p:cNvGrpSpPr/>
          <p:nvPr userDrawn="1"/>
        </p:nvGrpSpPr>
        <p:grpSpPr>
          <a:xfrm>
            <a:off x="228600" y="6298485"/>
            <a:ext cx="3042458" cy="682626"/>
            <a:chOff x="266700" y="6298485"/>
            <a:chExt cx="3042458" cy="682626"/>
          </a:xfrm>
        </p:grpSpPr>
        <p:pic>
          <p:nvPicPr>
            <p:cNvPr id="8" name="Picture 7" descr="A black and white logo&#10;&#10;AI-generated content may be incorrect.">
              <a:extLst>
                <a:ext uri="{FF2B5EF4-FFF2-40B4-BE49-F238E27FC236}">
                  <a16:creationId xmlns:a16="http://schemas.microsoft.com/office/drawing/2014/main" id="{82D567CF-F3FD-AE39-D716-ECA87D783AE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42900" y="6298485"/>
              <a:ext cx="787284" cy="203944"/>
            </a:xfrm>
            <a:prstGeom prst="rect">
              <a:avLst/>
            </a:prstGeom>
          </p:spPr>
        </p:pic>
        <p:pic>
          <p:nvPicPr>
            <p:cNvPr id="9" name="Picture 8" descr="A white letters on an orange background&#10;&#10;AI-generated content may be incorrect.">
              <a:extLst>
                <a:ext uri="{FF2B5EF4-FFF2-40B4-BE49-F238E27FC236}">
                  <a16:creationId xmlns:a16="http://schemas.microsoft.com/office/drawing/2014/main" id="{57953623-2B2E-A349-18E5-A7AA11F6E6DB}"/>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42596" y="6298485"/>
              <a:ext cx="700504" cy="203944"/>
            </a:xfrm>
            <a:prstGeom prst="rect">
              <a:avLst/>
            </a:prstGeom>
          </p:spPr>
        </p:pic>
        <p:sp>
          <p:nvSpPr>
            <p:cNvPr id="10" name="TextBox 9">
              <a:extLst>
                <a:ext uri="{FF2B5EF4-FFF2-40B4-BE49-F238E27FC236}">
                  <a16:creationId xmlns:a16="http://schemas.microsoft.com/office/drawing/2014/main" id="{9DE6672E-5B1D-8C48-173C-1ED50A9ECD3A}"/>
                </a:ext>
              </a:extLst>
            </p:cNvPr>
            <p:cNvSpPr txBox="1"/>
            <p:nvPr userDrawn="1"/>
          </p:nvSpPr>
          <p:spPr>
            <a:xfrm>
              <a:off x="266700" y="6534835"/>
              <a:ext cx="3042458"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solidFill>
                    <a:schemeClr val="tx1">
                      <a:lumMod val="65000"/>
                      <a:lumOff val="35000"/>
                    </a:schemeClr>
                  </a:solidFill>
                  <a:latin typeface="Arial" panose="020B0604020202020204" pitchFamily="34" charset="0"/>
                  <a:cs typeface="Arial" panose="020B0604020202020204" pitchFamily="34" charset="0"/>
                </a:rPr>
                <a:t>BEST OF 2025   </a:t>
              </a:r>
              <a:r>
                <a:rPr lang="en-US" sz="700" dirty="0">
                  <a:solidFill>
                    <a:schemeClr val="tx1">
                      <a:lumMod val="65000"/>
                      <a:lumOff val="35000"/>
                    </a:schemeClr>
                  </a:solidFill>
                  <a:latin typeface="Arial" panose="020B0604020202020204" pitchFamily="34" charset="0"/>
                  <a:cs typeface="Arial" panose="020B0604020202020204" pitchFamily="34" charset="0"/>
                </a:rPr>
                <a:t>|   </a:t>
              </a:r>
              <a:r>
                <a:rPr lang="en-US" sz="800" b="1" dirty="0">
                  <a:solidFill>
                    <a:srgbClr val="EF5320"/>
                  </a:solidFill>
                  <a:latin typeface="Arial" panose="020B0604020202020204" pitchFamily="34" charset="0"/>
                  <a:cs typeface="Arial" panose="020B0604020202020204" pitchFamily="34" charset="0"/>
                </a:rPr>
                <a:t>Erica Mayer, MD, MPH </a:t>
              </a:r>
            </a:p>
            <a:p>
              <a:endParaRPr lang="en-US" sz="800" dirty="0"/>
            </a:p>
            <a:p>
              <a:endParaRPr lang="en-US" sz="7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50349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5C49F82-E159-10C6-F968-BEF3A093CC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2900" y="6400800"/>
            <a:ext cx="953840" cy="267234"/>
          </a:xfrm>
          <a:prstGeom prst="rect">
            <a:avLst/>
          </a:prstGeom>
        </p:spPr>
      </p:pic>
      <p:sp>
        <p:nvSpPr>
          <p:cNvPr id="8" name="TextBox 7">
            <a:extLst>
              <a:ext uri="{FF2B5EF4-FFF2-40B4-BE49-F238E27FC236}">
                <a16:creationId xmlns:a16="http://schemas.microsoft.com/office/drawing/2014/main" id="{94E09381-5E6B-9583-2557-8B7D5CD736B0}"/>
              </a:ext>
            </a:extLst>
          </p:cNvPr>
          <p:cNvSpPr txBox="1"/>
          <p:nvPr userDrawn="1"/>
        </p:nvSpPr>
        <p:spPr>
          <a:xfrm>
            <a:off x="7581900" y="6492876"/>
            <a:ext cx="4076700" cy="20005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Erica L. Mayer MD, MPH   |  2025</a:t>
            </a:r>
          </a:p>
        </p:txBody>
      </p:sp>
    </p:spTree>
    <p:extLst>
      <p:ext uri="{BB962C8B-B14F-4D97-AF65-F5344CB8AC3E}">
        <p14:creationId xmlns:p14="http://schemas.microsoft.com/office/powerpoint/2010/main" val="974343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5C49F82-E159-10C6-F968-BEF3A093CC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2900" y="6400800"/>
            <a:ext cx="953840" cy="267234"/>
          </a:xfrm>
          <a:prstGeom prst="rect">
            <a:avLst/>
          </a:prstGeom>
        </p:spPr>
      </p:pic>
      <p:sp>
        <p:nvSpPr>
          <p:cNvPr id="8" name="TextBox 7">
            <a:extLst>
              <a:ext uri="{FF2B5EF4-FFF2-40B4-BE49-F238E27FC236}">
                <a16:creationId xmlns:a16="http://schemas.microsoft.com/office/drawing/2014/main" id="{94E09381-5E6B-9583-2557-8B7D5CD736B0}"/>
              </a:ext>
            </a:extLst>
          </p:cNvPr>
          <p:cNvSpPr txBox="1"/>
          <p:nvPr userDrawn="1"/>
        </p:nvSpPr>
        <p:spPr>
          <a:xfrm>
            <a:off x="7581900" y="6492875"/>
            <a:ext cx="407670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Erica L. Mayer MD, MPH   |  2025</a:t>
            </a:r>
          </a:p>
        </p:txBody>
      </p:sp>
      <p:sp>
        <p:nvSpPr>
          <p:cNvPr id="9" name="Slide Number Placeholder 3">
            <a:extLst>
              <a:ext uri="{FF2B5EF4-FFF2-40B4-BE49-F238E27FC236}">
                <a16:creationId xmlns:a16="http://schemas.microsoft.com/office/drawing/2014/main" id="{0E383138-071A-DED6-7257-0D91FA6C6AF3}"/>
              </a:ext>
            </a:extLst>
          </p:cNvPr>
          <p:cNvSpPr txBox="1">
            <a:spLocks/>
          </p:cNvSpPr>
          <p:nvPr userDrawn="1"/>
        </p:nvSpPr>
        <p:spPr>
          <a:xfrm>
            <a:off x="11646776" y="6492875"/>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chemeClr val="bg1">
                    <a:lumMod val="50000"/>
                  </a:schemeClr>
                </a:solidFill>
                <a:latin typeface="Arial" panose="020B0604020202020204" pitchFamily="34" charset="0"/>
                <a:cs typeface="Arial" panose="020B0604020202020204" pitchFamily="34" charset="0"/>
              </a:rPr>
              <a:pPr/>
              <a:t>‹#›</a:t>
            </a:fld>
            <a:endParaRPr lang="en-US" sz="7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24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4" name="Google Shape;14;p1"/>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15" name="Google Shape;15;p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26;p3">
            <a:extLst>
              <a:ext uri="{FF2B5EF4-FFF2-40B4-BE49-F238E27FC236}">
                <a16:creationId xmlns:a16="http://schemas.microsoft.com/office/drawing/2014/main" id="{5F63D4A6-678B-1513-1167-B1DD7DB0A9DA}"/>
              </a:ext>
            </a:extLst>
          </p:cNvPr>
          <p:cNvSpPr txBox="1">
            <a:spLocks noGrp="1"/>
          </p:cNvSpPr>
          <p:nvPr>
            <p:ph type="ftr" idx="3"/>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Tree>
    <p:extLst>
      <p:ext uri="{BB962C8B-B14F-4D97-AF65-F5344CB8AC3E}">
        <p14:creationId xmlns:p14="http://schemas.microsoft.com/office/powerpoint/2010/main" val="1680433870"/>
      </p:ext>
    </p:extLst>
  </p:cSld>
  <p:clrMap bg1="lt1" tx1="dk1" bg2="dk2" tx2="lt2" accent1="accent1" accent2="accent2" accent3="accent3" accent4="accent4" accent5="accent5" accent6="accent6" hlink="hlink" folHlink="folHlink"/>
  <p:sldLayoutIdLst>
    <p:sldLayoutId id="2147483740" r:id="rId1"/>
    <p:sldLayoutId id="214748374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501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txStyles>
    <p:titleStyle>
      <a:lvl1pPr algn="ctr" defTabSz="609528" rtl="0" eaLnBrk="1" latinLnBrk="0" hangingPunct="1">
        <a:spcBef>
          <a:spcPct val="0"/>
        </a:spcBef>
        <a:buNone/>
        <a:defRPr sz="5867" kern="1200">
          <a:solidFill>
            <a:schemeClr val="tx1"/>
          </a:solidFill>
          <a:latin typeface="+mj-lt"/>
          <a:ea typeface="+mj-ea"/>
          <a:cs typeface="+mj-cs"/>
        </a:defRPr>
      </a:lvl1pPr>
    </p:titleStyle>
    <p:bodyStyle>
      <a:lvl1pPr marL="457146" indent="-457146" algn="l" defTabSz="609528" rtl="0" eaLnBrk="1" latinLnBrk="0" hangingPunct="1">
        <a:spcBef>
          <a:spcPct val="20000"/>
        </a:spcBef>
        <a:buFont typeface="Arial"/>
        <a:buChar char="•"/>
        <a:defRPr sz="4267" kern="1200">
          <a:solidFill>
            <a:schemeClr val="tx1"/>
          </a:solidFill>
          <a:latin typeface="+mn-lt"/>
          <a:ea typeface="+mn-ea"/>
          <a:cs typeface="+mn-cs"/>
        </a:defRPr>
      </a:lvl1pPr>
      <a:lvl2pPr marL="990483" indent="-380955" algn="l" defTabSz="609528" rtl="0" eaLnBrk="1" latinLnBrk="0" hangingPunct="1">
        <a:spcBef>
          <a:spcPct val="20000"/>
        </a:spcBef>
        <a:buFont typeface="Arial"/>
        <a:buChar char="–"/>
        <a:defRPr sz="3733" kern="1200">
          <a:solidFill>
            <a:schemeClr val="tx1"/>
          </a:solidFill>
          <a:latin typeface="+mn-lt"/>
          <a:ea typeface="+mn-ea"/>
          <a:cs typeface="+mn-cs"/>
        </a:defRPr>
      </a:lvl2pPr>
      <a:lvl3pPr marL="1523820" indent="-304763" algn="l" defTabSz="609528" rtl="0" eaLnBrk="1" latinLnBrk="0" hangingPunct="1">
        <a:spcBef>
          <a:spcPct val="20000"/>
        </a:spcBef>
        <a:buFont typeface="Arial"/>
        <a:buChar char="•"/>
        <a:defRPr sz="3199" kern="1200">
          <a:solidFill>
            <a:schemeClr val="tx1"/>
          </a:solidFill>
          <a:latin typeface="+mn-lt"/>
          <a:ea typeface="+mn-ea"/>
          <a:cs typeface="+mn-cs"/>
        </a:defRPr>
      </a:lvl3pPr>
      <a:lvl4pPr marL="2133348" indent="-304763" algn="l" defTabSz="609528" rtl="0" eaLnBrk="1" latinLnBrk="0" hangingPunct="1">
        <a:spcBef>
          <a:spcPct val="20000"/>
        </a:spcBef>
        <a:buFont typeface="Arial"/>
        <a:buChar char="–"/>
        <a:defRPr sz="2667" kern="1200">
          <a:solidFill>
            <a:schemeClr val="tx1"/>
          </a:solidFill>
          <a:latin typeface="+mn-lt"/>
          <a:ea typeface="+mn-ea"/>
          <a:cs typeface="+mn-cs"/>
        </a:defRPr>
      </a:lvl4pPr>
      <a:lvl5pPr marL="2742876" indent="-304763" algn="l" defTabSz="609528" rtl="0" eaLnBrk="1" latinLnBrk="0" hangingPunct="1">
        <a:spcBef>
          <a:spcPct val="20000"/>
        </a:spcBef>
        <a:buFont typeface="Arial"/>
        <a:buChar char="»"/>
        <a:defRPr sz="2667" kern="1200">
          <a:solidFill>
            <a:schemeClr val="tx1"/>
          </a:solidFill>
          <a:latin typeface="+mn-lt"/>
          <a:ea typeface="+mn-ea"/>
          <a:cs typeface="+mn-cs"/>
        </a:defRPr>
      </a:lvl5pPr>
      <a:lvl6pPr marL="3352404" indent="-304763" algn="l" defTabSz="609528" rtl="0" eaLnBrk="1" latinLnBrk="0" hangingPunct="1">
        <a:spcBef>
          <a:spcPct val="20000"/>
        </a:spcBef>
        <a:buFont typeface="Arial"/>
        <a:buChar char="•"/>
        <a:defRPr sz="2667" kern="1200">
          <a:solidFill>
            <a:schemeClr val="tx1"/>
          </a:solidFill>
          <a:latin typeface="+mn-lt"/>
          <a:ea typeface="+mn-ea"/>
          <a:cs typeface="+mn-cs"/>
        </a:defRPr>
      </a:lvl6pPr>
      <a:lvl7pPr marL="3961932" indent="-304763" algn="l" defTabSz="609528" rtl="0" eaLnBrk="1" latinLnBrk="0" hangingPunct="1">
        <a:spcBef>
          <a:spcPct val="20000"/>
        </a:spcBef>
        <a:buFont typeface="Arial"/>
        <a:buChar char="•"/>
        <a:defRPr sz="2667" kern="1200">
          <a:solidFill>
            <a:schemeClr val="tx1"/>
          </a:solidFill>
          <a:latin typeface="+mn-lt"/>
          <a:ea typeface="+mn-ea"/>
          <a:cs typeface="+mn-cs"/>
        </a:defRPr>
      </a:lvl7pPr>
      <a:lvl8pPr marL="4571461" indent="-304763" algn="l" defTabSz="609528" rtl="0" eaLnBrk="1" latinLnBrk="0" hangingPunct="1">
        <a:spcBef>
          <a:spcPct val="20000"/>
        </a:spcBef>
        <a:buFont typeface="Arial"/>
        <a:buChar char="•"/>
        <a:defRPr sz="2667" kern="1200">
          <a:solidFill>
            <a:schemeClr val="tx1"/>
          </a:solidFill>
          <a:latin typeface="+mn-lt"/>
          <a:ea typeface="+mn-ea"/>
          <a:cs typeface="+mn-cs"/>
        </a:defRPr>
      </a:lvl8pPr>
      <a:lvl9pPr marL="5180988" indent="-304763" algn="l" defTabSz="609528"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8" rtl="0" eaLnBrk="1" latinLnBrk="0" hangingPunct="1">
        <a:defRPr sz="2400" kern="1200">
          <a:solidFill>
            <a:schemeClr val="tx1"/>
          </a:solidFill>
          <a:latin typeface="+mn-lt"/>
          <a:ea typeface="+mn-ea"/>
          <a:cs typeface="+mn-cs"/>
        </a:defRPr>
      </a:lvl1pPr>
      <a:lvl2pPr marL="609528" algn="l" defTabSz="609528" rtl="0" eaLnBrk="1" latinLnBrk="0" hangingPunct="1">
        <a:defRPr sz="2400" kern="1200">
          <a:solidFill>
            <a:schemeClr val="tx1"/>
          </a:solidFill>
          <a:latin typeface="+mn-lt"/>
          <a:ea typeface="+mn-ea"/>
          <a:cs typeface="+mn-cs"/>
        </a:defRPr>
      </a:lvl2pPr>
      <a:lvl3pPr marL="1219057" algn="l" defTabSz="609528" rtl="0" eaLnBrk="1" latinLnBrk="0" hangingPunct="1">
        <a:defRPr sz="2400" kern="1200">
          <a:solidFill>
            <a:schemeClr val="tx1"/>
          </a:solidFill>
          <a:latin typeface="+mn-lt"/>
          <a:ea typeface="+mn-ea"/>
          <a:cs typeface="+mn-cs"/>
        </a:defRPr>
      </a:lvl3pPr>
      <a:lvl4pPr marL="1828584" algn="l" defTabSz="609528" rtl="0" eaLnBrk="1" latinLnBrk="0" hangingPunct="1">
        <a:defRPr sz="2400" kern="1200">
          <a:solidFill>
            <a:schemeClr val="tx1"/>
          </a:solidFill>
          <a:latin typeface="+mn-lt"/>
          <a:ea typeface="+mn-ea"/>
          <a:cs typeface="+mn-cs"/>
        </a:defRPr>
      </a:lvl4pPr>
      <a:lvl5pPr marL="2438112" algn="l" defTabSz="609528" rtl="0" eaLnBrk="1" latinLnBrk="0" hangingPunct="1">
        <a:defRPr sz="2400" kern="1200">
          <a:solidFill>
            <a:schemeClr val="tx1"/>
          </a:solidFill>
          <a:latin typeface="+mn-lt"/>
          <a:ea typeface="+mn-ea"/>
          <a:cs typeface="+mn-cs"/>
        </a:defRPr>
      </a:lvl5pPr>
      <a:lvl6pPr marL="3047641" algn="l" defTabSz="609528" rtl="0" eaLnBrk="1" latinLnBrk="0" hangingPunct="1">
        <a:defRPr sz="2400" kern="1200">
          <a:solidFill>
            <a:schemeClr val="tx1"/>
          </a:solidFill>
          <a:latin typeface="+mn-lt"/>
          <a:ea typeface="+mn-ea"/>
          <a:cs typeface="+mn-cs"/>
        </a:defRPr>
      </a:lvl6pPr>
      <a:lvl7pPr marL="3657169" algn="l" defTabSz="609528" rtl="0" eaLnBrk="1" latinLnBrk="0" hangingPunct="1">
        <a:defRPr sz="2400" kern="1200">
          <a:solidFill>
            <a:schemeClr val="tx1"/>
          </a:solidFill>
          <a:latin typeface="+mn-lt"/>
          <a:ea typeface="+mn-ea"/>
          <a:cs typeface="+mn-cs"/>
        </a:defRPr>
      </a:lvl7pPr>
      <a:lvl8pPr marL="4266697" algn="l" defTabSz="609528" rtl="0" eaLnBrk="1" latinLnBrk="0" hangingPunct="1">
        <a:defRPr sz="2400" kern="1200">
          <a:solidFill>
            <a:schemeClr val="tx1"/>
          </a:solidFill>
          <a:latin typeface="+mn-lt"/>
          <a:ea typeface="+mn-ea"/>
          <a:cs typeface="+mn-cs"/>
        </a:defRPr>
      </a:lvl8pPr>
      <a:lvl9pPr marL="4876224" algn="l" defTabSz="6095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2" name="Google Shape;12;p19"/>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 name="Google Shape;13;p19"/>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14" name="Google Shape;14;p19"/>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933"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55582166"/>
      </p:ext>
    </p:extLst>
  </p:cSld>
  <p:clrMap bg1="lt1" tx1="dk1" bg2="dk2" tx2="lt2" accent1="accent1" accent2="accent2" accent3="accent3" accent4="accent4" accent5="accent5" accent6="accent6" hlink="hlink" folHlink="folHlink"/>
  <p:sldLayoutIdLst>
    <p:sldLayoutId id="2147483747" r:id="rId1"/>
    <p:sldLayoutId id="214748374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4" name="Google Shape;14;p1"/>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15" name="Google Shape;15;p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26;p3">
            <a:extLst>
              <a:ext uri="{FF2B5EF4-FFF2-40B4-BE49-F238E27FC236}">
                <a16:creationId xmlns:a16="http://schemas.microsoft.com/office/drawing/2014/main" id="{5F63D4A6-678B-1513-1167-B1DD7DB0A9DA}"/>
              </a:ext>
            </a:extLst>
          </p:cNvPr>
          <p:cNvSpPr txBox="1">
            <a:spLocks noGrp="1"/>
          </p:cNvSpPr>
          <p:nvPr>
            <p:ph type="ftr" idx="3"/>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Tree>
    <p:extLst>
      <p:ext uri="{BB962C8B-B14F-4D97-AF65-F5344CB8AC3E}">
        <p14:creationId xmlns:p14="http://schemas.microsoft.com/office/powerpoint/2010/main" val="3543471180"/>
      </p:ext>
    </p:extLst>
  </p:cSld>
  <p:clrMap bg1="lt1" tx1="dk1" bg2="dk2" tx2="lt2" accent1="accent1" accent2="accent2" accent3="accent3" accent4="accent4" accent5="accent5" accent6="accent6" hlink="hlink" folHlink="folHlink"/>
  <p:sldLayoutIdLst>
    <p:sldLayoutId id="2147483750" r:id="rId1"/>
    <p:sldLayoutId id="214748375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g3ad9c4a0d04_0_107"/>
          <p:cNvSpPr txBox="1">
            <a:spLocks noGrp="1"/>
          </p:cNvSpPr>
          <p:nvPr>
            <p:ph type="body" idx="1"/>
          </p:nvPr>
        </p:nvSpPr>
        <p:spPr>
          <a:xfrm>
            <a:off x="342900" y="1143010"/>
            <a:ext cx="11506200" cy="4572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298450" algn="l" rtl="0">
              <a:lnSpc>
                <a:spcPct val="90000"/>
              </a:lnSpc>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5275" algn="l" rtl="0">
              <a:lnSpc>
                <a:spcPct val="90000"/>
              </a:lnSpc>
              <a:spcBef>
                <a:spcPts val="6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lnSpc>
                <a:spcPct val="90000"/>
              </a:lnSpc>
              <a:spcBef>
                <a:spcPts val="6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69" name="Google Shape;169;g3ad9c4a0d04_0_107"/>
          <p:cNvSpPr txBox="1">
            <a:spLocks noGrp="1"/>
          </p:cNvSpPr>
          <p:nvPr>
            <p:ph type="title"/>
          </p:nvPr>
        </p:nvSpPr>
        <p:spPr>
          <a:xfrm>
            <a:off x="352670" y="202089"/>
            <a:ext cx="11219700" cy="39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3"/>
              </a:buClr>
              <a:buSzPts val="2100"/>
              <a:buFont typeface="Arial"/>
              <a:buNone/>
              <a:defRPr sz="2100" b="1"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0" name="Google Shape;170;g3ad9c4a0d04_0_107"/>
          <p:cNvSpPr txBox="1"/>
          <p:nvPr/>
        </p:nvSpPr>
        <p:spPr>
          <a:xfrm>
            <a:off x="11346345" y="348937"/>
            <a:ext cx="498300" cy="217800"/>
          </a:xfrm>
          <a:prstGeom prst="rect">
            <a:avLst/>
          </a:prstGeom>
          <a:noFill/>
          <a:ln>
            <a:noFill/>
          </a:ln>
        </p:spPr>
        <p:txBody>
          <a:bodyPr spcFirstLastPara="1" wrap="square" lIns="121900" tIns="60925" rIns="0" bIns="60925" anchor="t" anchorCtr="0">
            <a:noAutofit/>
          </a:bodyPr>
          <a:lstStyle/>
          <a:p>
            <a:pPr marL="0" marR="0" lvl="0" indent="0" algn="r" rtl="0">
              <a:lnSpc>
                <a:spcPct val="100000"/>
              </a:lnSpc>
              <a:spcBef>
                <a:spcPts val="0"/>
              </a:spcBef>
              <a:spcAft>
                <a:spcPts val="0"/>
              </a:spcAft>
              <a:buClr>
                <a:schemeClr val="accent6"/>
              </a:buClr>
              <a:buSzPts val="300"/>
              <a:buFont typeface="Georgia"/>
              <a:buNone/>
            </a:pPr>
            <a:fld id="{00000000-1234-1234-1234-123412341234}" type="slidenum">
              <a:rPr lang="en"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pic>
        <p:nvPicPr>
          <p:cNvPr id="171" name="Google Shape;171;g3ad9c4a0d04_0_10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759995" y="6289079"/>
            <a:ext cx="1089105" cy="276892"/>
          </a:xfrm>
          <a:prstGeom prst="rect">
            <a:avLst/>
          </a:prstGeom>
          <a:noFill/>
          <a:ln>
            <a:noFill/>
          </a:ln>
        </p:spPr>
      </p:pic>
      <p:cxnSp>
        <p:nvCxnSpPr>
          <p:cNvPr id="172" name="Google Shape;172;g3ad9c4a0d04_0_107"/>
          <p:cNvCxnSpPr/>
          <p:nvPr/>
        </p:nvCxnSpPr>
        <p:spPr>
          <a:xfrm>
            <a:off x="342900" y="718156"/>
            <a:ext cx="11501700" cy="0"/>
          </a:xfrm>
          <a:prstGeom prst="straightConnector1">
            <a:avLst/>
          </a:prstGeom>
          <a:noFill/>
          <a:ln w="12700" cap="flat" cmpd="sng">
            <a:solidFill>
              <a:srgbClr val="8DC8E8"/>
            </a:solidFill>
            <a:prstDash val="solid"/>
            <a:miter lim="800000"/>
            <a:headEnd type="none" w="sm" len="sm"/>
            <a:tailEnd type="none" w="sm" len="sm"/>
          </a:ln>
        </p:spPr>
      </p:cxnSp>
      <p:sp>
        <p:nvSpPr>
          <p:cNvPr id="173" name="Google Shape;173;g3ad9c4a0d04_0_107"/>
          <p:cNvSpPr txBox="1">
            <a:spLocks noGrp="1"/>
          </p:cNvSpPr>
          <p:nvPr>
            <p:ph type="ftr" idx="11"/>
          </p:nvPr>
        </p:nvSpPr>
        <p:spPr>
          <a:xfrm>
            <a:off x="352669" y="5715000"/>
            <a:ext cx="10058100" cy="838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A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3062165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5520">
          <p15:clr>
            <a:srgbClr val="F26B43"/>
          </p15:clr>
        </p15:guide>
        <p15:guide id="3" orient="horz" pos="336">
          <p15:clr>
            <a:srgbClr val="F26B43"/>
          </p15:clr>
        </p15:guide>
        <p15:guide id="4" orient="horz" pos="720">
          <p15:clr>
            <a:srgbClr val="F26B43"/>
          </p15:clr>
        </p15:guide>
        <p15:guide id="5" pos="1992">
          <p15:clr>
            <a:srgbClr val="F26B43"/>
          </p15:clr>
        </p15:guide>
        <p15:guide id="6" pos="3768">
          <p15:clr>
            <a:srgbClr val="F26B43"/>
          </p15:clr>
        </p15:guide>
        <p15:guide id="7" orient="horz" pos="4128">
          <p15:clr>
            <a:srgbClr val="F26B43"/>
          </p15:clr>
        </p15:guide>
        <p15:guide id="8" pos="216">
          <p15:clr>
            <a:srgbClr val="F26B43"/>
          </p15:clr>
        </p15:guide>
        <p15:guide id="9" pos="7464">
          <p15:clr>
            <a:srgbClr val="F26B43"/>
          </p15:clr>
        </p15:guide>
        <p15:guide id="10" orient="horz" pos="3600">
          <p15:clr>
            <a:srgbClr val="F26B43"/>
          </p15:clr>
        </p15:guide>
        <p15:guide id="11"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609601" y="401639"/>
            <a:ext cx="10972800" cy="914401"/>
          </a:xfrm>
          <a:prstGeom prst="rect">
            <a:avLst/>
          </a:prstGeom>
        </p:spPr>
        <p:txBody>
          <a:bodyPr vert="horz" lIns="0" tIns="0" rIns="0" bIns="0" rtlCol="0" anchor="t">
            <a:no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363200" y="6344087"/>
            <a:ext cx="1219200" cy="309145"/>
          </a:xfrm>
          <a:prstGeom prst="rect">
            <a:avLst/>
          </a:prstGeom>
        </p:spPr>
        <p:txBody>
          <a:bodyPr vert="horz" lIns="91440" tIns="45720" rIns="0" bIns="72000" rtlCol="0" anchor="b" anchorCtr="0">
            <a:noAutofit/>
          </a:bodyPr>
          <a:lstStyle>
            <a:lvl1pPr algn="r">
              <a:lnSpc>
                <a:spcPct val="100000"/>
              </a:lnSpc>
              <a:spcBef>
                <a:spcPts val="0"/>
              </a:spcBef>
              <a:spcAft>
                <a:spcPts val="0"/>
              </a:spcAft>
              <a:defRPr sz="799">
                <a:solidFill>
                  <a:schemeClr val="tx1"/>
                </a:solidFill>
              </a:defRPr>
            </a:lvl1pPr>
          </a:lstStyle>
          <a:p>
            <a:pPr defTabSz="914314">
              <a:defRPr/>
            </a:pPr>
            <a:endParaRPr lang="en-GB">
              <a:solidFill>
                <a:srgbClr val="3F4444"/>
              </a:solidFill>
            </a:endParaRPr>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1" y="6344087"/>
            <a:ext cx="487681"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799">
                <a:solidFill>
                  <a:schemeClr val="tx1"/>
                </a:solidFill>
              </a:defRPr>
            </a:lvl1pPr>
          </a:lstStyle>
          <a:p>
            <a:pPr defTabSz="914314">
              <a:defRPr/>
            </a:pPr>
            <a:fld id="{F8E47D07-9D1E-4FE9-B31A-2F5863681021}" type="slidenum">
              <a:rPr lang="en-GB" smtClean="0">
                <a:solidFill>
                  <a:srgbClr val="3F4444"/>
                </a:solidFill>
              </a:rPr>
              <a:pPr defTabSz="914314">
                <a:defRPr/>
              </a:pPr>
              <a:t>‹#›</a:t>
            </a:fld>
            <a:endParaRPr lang="en-GB">
              <a:solidFill>
                <a:srgbClr val="3F4444"/>
              </a:solidFill>
            </a:endParaRPr>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704319" y="6321108"/>
            <a:ext cx="294812" cy="355098"/>
          </a:xfrm>
          <a:prstGeom prst="rect">
            <a:avLst/>
          </a:prstGeom>
          <a:blipFill>
            <a:blip r:embed="rId15">
              <a:extLst>
                <a:ext uri="{96DAC541-7B7A-43D3-8B79-37D633B846F1}">
                  <asvg:svgBlip xmlns:asvg="http://schemas.microsoft.com/office/drawing/2016/SVG/main" r:embed="rId1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601"/>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3865"/>
                </a:solidFill>
                <a:effectLst/>
                <a:uLnTx/>
                <a:uFillTx/>
                <a:latin typeface="Calibri"/>
                <a:ea typeface="+mn-ea"/>
                <a:cs typeface="+mn-cs"/>
              </a:rPr>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609601" y="1468441"/>
            <a:ext cx="10972800" cy="4730749"/>
          </a:xfrm>
          <a:prstGeom prst="rect">
            <a:avLst/>
          </a:prstGeom>
        </p:spPr>
        <p:txBody>
          <a:bodyPr vert="horz" lIns="0" tIns="0" rIns="0" bIns="0" rtlCol="0">
            <a:noAutofit/>
          </a:body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26223576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hdr="0" ftr="0"/>
  <p:txStyles>
    <p:titleStyle>
      <a:lvl1pPr algn="l" defTabSz="914314"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579" indent="-228579" algn="l" defTabSz="914314" rtl="0" eaLnBrk="1" latinLnBrk="0" hangingPunct="1">
        <a:lnSpc>
          <a:spcPct val="100000"/>
        </a:lnSpc>
        <a:spcBef>
          <a:spcPts val="601"/>
        </a:spcBef>
        <a:spcAft>
          <a:spcPts val="601"/>
        </a:spcAft>
        <a:buFont typeface="Arial" panose="020B0604020202020204" pitchFamily="34" charset="0"/>
        <a:buChar char="•"/>
        <a:defRPr sz="2400" kern="1200">
          <a:solidFill>
            <a:schemeClr val="tx1"/>
          </a:solidFill>
          <a:latin typeface="+mn-lt"/>
          <a:ea typeface="+mn-ea"/>
          <a:cs typeface="+mn-cs"/>
        </a:defRPr>
      </a:lvl1pPr>
      <a:lvl2pPr marL="460757" marR="0" indent="-228579" algn="l" defTabSz="914314" rtl="0" eaLnBrk="1" fontAlgn="auto" latinLnBrk="0" hangingPunct="1">
        <a:lnSpc>
          <a:spcPct val="100000"/>
        </a:lnSpc>
        <a:spcBef>
          <a:spcPts val="0"/>
        </a:spcBef>
        <a:spcAft>
          <a:spcPts val="799"/>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136" indent="-228579" algn="l" defTabSz="914314" rtl="0" eaLnBrk="1" latinLnBrk="0" hangingPunct="1">
        <a:lnSpc>
          <a:spcPct val="100000"/>
        </a:lnSpc>
        <a:spcBef>
          <a:spcPts val="0"/>
        </a:spcBef>
        <a:spcAft>
          <a:spcPts val="799"/>
        </a:spcAft>
        <a:buClrTx/>
        <a:buSzPct val="100000"/>
        <a:buFont typeface="Arial" panose="020B0604020202020204" pitchFamily="34" charset="0"/>
        <a:buChar char="•"/>
        <a:defRPr sz="1999" kern="1200">
          <a:solidFill>
            <a:schemeClr val="tx1"/>
          </a:solidFill>
          <a:latin typeface="+mn-lt"/>
          <a:ea typeface="+mn-ea"/>
          <a:cs typeface="+mn-cs"/>
        </a:defRPr>
      </a:lvl3pPr>
      <a:lvl4pPr marL="921515" indent="-228579" algn="l" defTabSz="914314" rtl="0" eaLnBrk="1" latinLnBrk="0" hangingPunct="1">
        <a:lnSpc>
          <a:spcPct val="100000"/>
        </a:lnSpc>
        <a:spcBef>
          <a:spcPts val="0"/>
        </a:spcBef>
        <a:spcAft>
          <a:spcPts val="799"/>
        </a:spcAft>
        <a:buClrTx/>
        <a:buSzPct val="100000"/>
        <a:buFont typeface="Arial" panose="020B0604020202020204" pitchFamily="34" charset="0"/>
        <a:buChar char="•"/>
        <a:defRPr lang="en-US" sz="1999" kern="1200" dirty="0" smtClean="0">
          <a:solidFill>
            <a:schemeClr val="tx1"/>
          </a:solidFill>
          <a:latin typeface="+mn-lt"/>
          <a:ea typeface="+mn-ea"/>
          <a:cs typeface="+mn-cs"/>
        </a:defRPr>
      </a:lvl4pPr>
      <a:lvl5pPr marL="1151892" indent="-228579" algn="l" defTabSz="914314" rtl="0" eaLnBrk="1" latinLnBrk="0" hangingPunct="1">
        <a:lnSpc>
          <a:spcPct val="100000"/>
        </a:lnSpc>
        <a:spcBef>
          <a:spcPts val="0"/>
        </a:spcBef>
        <a:spcAft>
          <a:spcPts val="799"/>
        </a:spcAft>
        <a:buClrTx/>
        <a:buSzPct val="100000"/>
        <a:buFont typeface="Arial" panose="020B0604020202020204" pitchFamily="34" charset="0"/>
        <a:buChar char="•"/>
        <a:defRPr sz="1999" kern="1200">
          <a:solidFill>
            <a:schemeClr val="tx1"/>
          </a:solidFill>
          <a:latin typeface="+mn-lt"/>
          <a:ea typeface="+mn-ea"/>
          <a:cs typeface="+mn-cs"/>
        </a:defRPr>
      </a:lvl5pPr>
      <a:lvl6pPr marL="2514366" indent="-228579"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24" indent="-228579"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81" indent="-228579"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38" indent="-228579"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4" rtl="0" eaLnBrk="1" latinLnBrk="0" hangingPunct="1">
        <a:defRPr sz="1800" kern="1200">
          <a:solidFill>
            <a:schemeClr val="tx1"/>
          </a:solidFill>
          <a:latin typeface="+mn-lt"/>
          <a:ea typeface="+mn-ea"/>
          <a:cs typeface="+mn-cs"/>
        </a:defRPr>
      </a:lvl1pPr>
      <a:lvl2pPr marL="457157" algn="l" defTabSz="914314" rtl="0" eaLnBrk="1" latinLnBrk="0" hangingPunct="1">
        <a:defRPr sz="1800" kern="1200">
          <a:solidFill>
            <a:schemeClr val="tx1"/>
          </a:solidFill>
          <a:latin typeface="+mn-lt"/>
          <a:ea typeface="+mn-ea"/>
          <a:cs typeface="+mn-cs"/>
        </a:defRPr>
      </a:lvl2pPr>
      <a:lvl3pPr marL="914314" algn="l" defTabSz="914314" rtl="0" eaLnBrk="1" latinLnBrk="0" hangingPunct="1">
        <a:defRPr sz="1800" kern="1200">
          <a:solidFill>
            <a:schemeClr val="tx1"/>
          </a:solidFill>
          <a:latin typeface="+mn-lt"/>
          <a:ea typeface="+mn-ea"/>
          <a:cs typeface="+mn-cs"/>
        </a:defRPr>
      </a:lvl3pPr>
      <a:lvl4pPr marL="1371473" algn="l" defTabSz="914314" rtl="0" eaLnBrk="1" latinLnBrk="0" hangingPunct="1">
        <a:defRPr sz="1800" kern="1200">
          <a:solidFill>
            <a:schemeClr val="tx1"/>
          </a:solidFill>
          <a:latin typeface="+mn-lt"/>
          <a:ea typeface="+mn-ea"/>
          <a:cs typeface="+mn-cs"/>
        </a:defRPr>
      </a:lvl4pPr>
      <a:lvl5pPr marL="1828630" algn="l" defTabSz="914314" rtl="0" eaLnBrk="1" latinLnBrk="0" hangingPunct="1">
        <a:defRPr sz="1800" kern="1200">
          <a:solidFill>
            <a:schemeClr val="tx1"/>
          </a:solidFill>
          <a:latin typeface="+mn-lt"/>
          <a:ea typeface="+mn-ea"/>
          <a:cs typeface="+mn-cs"/>
        </a:defRPr>
      </a:lvl5pPr>
      <a:lvl6pPr marL="2285787" algn="l" defTabSz="914314" rtl="0" eaLnBrk="1" latinLnBrk="0" hangingPunct="1">
        <a:defRPr sz="1800" kern="1200">
          <a:solidFill>
            <a:schemeClr val="tx1"/>
          </a:solidFill>
          <a:latin typeface="+mn-lt"/>
          <a:ea typeface="+mn-ea"/>
          <a:cs typeface="+mn-cs"/>
        </a:defRPr>
      </a:lvl6pPr>
      <a:lvl7pPr marL="2742944" algn="l" defTabSz="914314" rtl="0" eaLnBrk="1" latinLnBrk="0" hangingPunct="1">
        <a:defRPr sz="1800" kern="1200">
          <a:solidFill>
            <a:schemeClr val="tx1"/>
          </a:solidFill>
          <a:latin typeface="+mn-lt"/>
          <a:ea typeface="+mn-ea"/>
          <a:cs typeface="+mn-cs"/>
        </a:defRPr>
      </a:lvl7pPr>
      <a:lvl8pPr marL="3200103" algn="l" defTabSz="914314" rtl="0" eaLnBrk="1" latinLnBrk="0" hangingPunct="1">
        <a:defRPr sz="1800" kern="1200">
          <a:solidFill>
            <a:schemeClr val="tx1"/>
          </a:solidFill>
          <a:latin typeface="+mn-lt"/>
          <a:ea typeface="+mn-ea"/>
          <a:cs typeface="+mn-cs"/>
        </a:defRPr>
      </a:lvl8pPr>
      <a:lvl9pPr marL="3657260" algn="l" defTabSz="9143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2.png"/><Relationship Id="rId5" Type="http://schemas.microsoft.com/office/2007/relationships/hdphoto" Target="../media/hdphoto7.wdp"/><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3.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18.png"/><Relationship Id="rId5" Type="http://schemas.microsoft.com/office/2007/relationships/hdphoto" Target="../media/hdphoto13.wdp"/><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120.jpeg"/></Relationships>
</file>

<file path=ppt/slides/_rels/slide3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21.emf"/><Relationship Id="rId7"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microsoft.com/office/2007/relationships/hdphoto" Target="../media/hdphoto15.wdp"/><Relationship Id="rId5" Type="http://schemas.openxmlformats.org/officeDocument/2006/relationships/image" Target="../media/image123.png"/><Relationship Id="rId4" Type="http://schemas.openxmlformats.org/officeDocument/2006/relationships/image" Target="../media/image12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28.svg"/><Relationship Id="rId11" Type="http://schemas.openxmlformats.org/officeDocument/2006/relationships/chart" Target="../charts/chart1.xml"/><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0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A26A08-9D05-6B09-1415-164C68294717}"/>
              </a:ext>
            </a:extLst>
          </p:cNvPr>
          <p:cNvSpPr/>
          <p:nvPr/>
        </p:nvSpPr>
        <p:spPr>
          <a:xfrm>
            <a:off x="0" y="-11126"/>
            <a:ext cx="12306300" cy="6869126"/>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4C91B9"/>
              </a:solidFill>
              <a:effectLst/>
              <a:uLnTx/>
              <a:uFillTx/>
              <a:latin typeface="Aptos" panose="02110004020202020204"/>
              <a:ea typeface="+mn-ea"/>
              <a:cs typeface="+mn-cs"/>
            </a:endParaRPr>
          </a:p>
        </p:txBody>
      </p:sp>
      <p:pic>
        <p:nvPicPr>
          <p:cNvPr id="5" name="Picture 4" descr="A blue background with hexagons and lines&#10;&#10;Description automatically generated">
            <a:extLst>
              <a:ext uri="{FF2B5EF4-FFF2-40B4-BE49-F238E27FC236}">
                <a16:creationId xmlns:a16="http://schemas.microsoft.com/office/drawing/2014/main" id="{55108850-06BA-8890-D60E-39EB6A955FA9}"/>
              </a:ext>
            </a:extLst>
          </p:cNvPr>
          <p:cNvPicPr>
            <a:picLocks noChangeAspect="1"/>
          </p:cNvPicPr>
          <p:nvPr/>
        </p:nvPicPr>
        <p:blipFill>
          <a:blip r:embed="rId3">
            <a:alphaModFix amt="12000"/>
          </a:blip>
          <a:stretch>
            <a:fillRect/>
          </a:stretch>
        </p:blipFill>
        <p:spPr>
          <a:xfrm>
            <a:off x="0" y="0"/>
            <a:ext cx="12306300" cy="6840520"/>
          </a:xfrm>
          <a:prstGeom prst="rect">
            <a:avLst/>
          </a:prstGeom>
        </p:spPr>
      </p:pic>
      <p:sp>
        <p:nvSpPr>
          <p:cNvPr id="13" name="TextBox 12">
            <a:extLst>
              <a:ext uri="{FF2B5EF4-FFF2-40B4-BE49-F238E27FC236}">
                <a16:creationId xmlns:a16="http://schemas.microsoft.com/office/drawing/2014/main" id="{9B8DB0B4-9B9C-80F8-C64E-A6957289CD41}"/>
              </a:ext>
            </a:extLst>
          </p:cNvPr>
          <p:cNvSpPr txBox="1"/>
          <p:nvPr/>
        </p:nvSpPr>
        <p:spPr>
          <a:xfrm>
            <a:off x="604003" y="3411520"/>
            <a:ext cx="5660409"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3200" b="1" i="0" u="none" strike="noStrike" kern="1200" cap="none" spc="0" normalizeH="0" baseline="0" noProof="0" dirty="0">
                <a:ln>
                  <a:noFill/>
                </a:ln>
                <a:solidFill>
                  <a:srgbClr val="F59B00"/>
                </a:solidFill>
                <a:effectLst/>
                <a:uLnTx/>
                <a:uFillTx/>
                <a:latin typeface="Arial" panose="020B0604020202020204" pitchFamily="34" charset="0"/>
                <a:ea typeface="ＭＳ Ｐゴシック" charset="0"/>
                <a:cs typeface="+mn-cs"/>
              </a:rPr>
              <a:t>Erica L. Mayer MD, MPH</a:t>
            </a:r>
          </a:p>
        </p:txBody>
      </p:sp>
      <p:sp>
        <p:nvSpPr>
          <p:cNvPr id="15" name="TextBox 14">
            <a:extLst>
              <a:ext uri="{FF2B5EF4-FFF2-40B4-BE49-F238E27FC236}">
                <a16:creationId xmlns:a16="http://schemas.microsoft.com/office/drawing/2014/main" id="{35DD68A1-E8F3-440D-D98D-969E780EAA9B}"/>
              </a:ext>
            </a:extLst>
          </p:cNvPr>
          <p:cNvSpPr txBox="1"/>
          <p:nvPr/>
        </p:nvSpPr>
        <p:spPr>
          <a:xfrm>
            <a:off x="622347" y="4055104"/>
            <a:ext cx="9299455" cy="100027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41B6E6"/>
                </a:solidFill>
                <a:effectLst/>
                <a:uLnTx/>
                <a:uFillTx/>
                <a:latin typeface="Arial" panose="020B0604020202020204" pitchFamily="34" charset="0"/>
                <a:ea typeface="+mn-ea"/>
                <a:cs typeface="Arial" panose="020B0604020202020204" pitchFamily="34" charset="0"/>
              </a:rPr>
              <a:t>Division of Breast Oncology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41B6E6"/>
                </a:solidFill>
                <a:effectLst/>
                <a:uLnTx/>
                <a:uFillTx/>
                <a:latin typeface="Arial" panose="020B0604020202020204" pitchFamily="34" charset="0"/>
                <a:ea typeface="+mn-ea"/>
                <a:cs typeface="Arial" panose="020B0604020202020204" pitchFamily="34" charset="0"/>
              </a:rPr>
              <a:t>Dana-Farber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B6E6"/>
                </a:solidFill>
                <a:effectLst/>
                <a:uLnTx/>
                <a:uFillTx/>
                <a:latin typeface="Arial" panose="020B0604020202020204" pitchFamily="34" charset="0"/>
                <a:ea typeface="+mn-ea"/>
                <a:cs typeface="Arial" panose="020B0604020202020204" pitchFamily="34" charset="0"/>
              </a:rPr>
              <a:t>Boston, MA</a:t>
            </a:r>
          </a:p>
        </p:txBody>
      </p:sp>
      <p:pic>
        <p:nvPicPr>
          <p:cNvPr id="17" name="Picture 16">
            <a:extLst>
              <a:ext uri="{FF2B5EF4-FFF2-40B4-BE49-F238E27FC236}">
                <a16:creationId xmlns:a16="http://schemas.microsoft.com/office/drawing/2014/main" id="{2C72412E-5DE6-9EFB-ED55-5B3B72D41D1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62800" y="1866899"/>
            <a:ext cx="3810000" cy="3810000"/>
          </a:xfrm>
          <a:prstGeom prst="rect">
            <a:avLst/>
          </a:prstGeom>
        </p:spPr>
      </p:pic>
      <p:sp>
        <p:nvSpPr>
          <p:cNvPr id="19" name="Rectangle 18">
            <a:extLst>
              <a:ext uri="{FF2B5EF4-FFF2-40B4-BE49-F238E27FC236}">
                <a16:creationId xmlns:a16="http://schemas.microsoft.com/office/drawing/2014/main" id="{A4928363-BE62-D38F-1839-E7583BDA4478}"/>
              </a:ext>
            </a:extLst>
          </p:cNvPr>
          <p:cNvSpPr/>
          <p:nvPr/>
        </p:nvSpPr>
        <p:spPr>
          <a:xfrm>
            <a:off x="0" y="5934670"/>
            <a:ext cx="12306300" cy="923330"/>
          </a:xfrm>
          <a:prstGeom prst="rect">
            <a:avLst/>
          </a:prstGeom>
          <a:solidFill>
            <a:srgbClr val="0041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1FF9DD7-C5F3-7215-4F90-4D6C1436FF3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372074" y="6115394"/>
            <a:ext cx="1269380" cy="363101"/>
          </a:xfrm>
          <a:prstGeom prst="rect">
            <a:avLst/>
          </a:prstGeom>
        </p:spPr>
      </p:pic>
      <p:pic>
        <p:nvPicPr>
          <p:cNvPr id="8" name="Picture 7">
            <a:extLst>
              <a:ext uri="{FF2B5EF4-FFF2-40B4-BE49-F238E27FC236}">
                <a16:creationId xmlns:a16="http://schemas.microsoft.com/office/drawing/2014/main" id="{353DDCAC-24D3-3B8B-FA94-3A75AB1FE29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327" y="6073229"/>
            <a:ext cx="1430595" cy="382557"/>
          </a:xfrm>
          <a:prstGeom prst="rect">
            <a:avLst/>
          </a:prstGeom>
        </p:spPr>
      </p:pic>
      <p:sp>
        <p:nvSpPr>
          <p:cNvPr id="12" name="Title 1">
            <a:extLst>
              <a:ext uri="{FF2B5EF4-FFF2-40B4-BE49-F238E27FC236}">
                <a16:creationId xmlns:a16="http://schemas.microsoft.com/office/drawing/2014/main" id="{0A36AFB9-7F08-8C60-B678-B416C2555411}"/>
              </a:ext>
            </a:extLst>
          </p:cNvPr>
          <p:cNvSpPr txBox="1">
            <a:spLocks/>
          </p:cNvSpPr>
          <p:nvPr/>
        </p:nvSpPr>
        <p:spPr>
          <a:xfrm>
            <a:off x="593845" y="728987"/>
            <a:ext cx="10730322" cy="2885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240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Future Directions in the Use of Oral SERDs for HR-Positive, HER2-Negative Breast Cancer</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19">
            <a:extLst>
              <a:ext uri="{FF2B5EF4-FFF2-40B4-BE49-F238E27FC236}">
                <a16:creationId xmlns:a16="http://schemas.microsoft.com/office/drawing/2014/main" id="{B23D3775-A0CD-69CB-14A1-487388CB1FAE}"/>
              </a:ext>
            </a:extLst>
          </p:cNvPr>
          <p:cNvSpPr/>
          <p:nvPr/>
        </p:nvSpPr>
        <p:spPr>
          <a:xfrm>
            <a:off x="723900" y="571500"/>
            <a:ext cx="2095500" cy="369310"/>
          </a:xfrm>
          <a:prstGeom prst="rect">
            <a:avLst/>
          </a:prstGeom>
          <a:solidFill>
            <a:srgbClr val="0041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2026</a:t>
            </a:r>
          </a:p>
        </p:txBody>
      </p:sp>
    </p:spTree>
    <p:extLst>
      <p:ext uri="{BB962C8B-B14F-4D97-AF65-F5344CB8AC3E}">
        <p14:creationId xmlns:p14="http://schemas.microsoft.com/office/powerpoint/2010/main" val="354200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9AE9-12A8-2D69-52B9-A8ECE923CD31}"/>
            </a:ext>
          </a:extLst>
        </p:cNvPr>
        <p:cNvGrpSpPr/>
        <p:nvPr/>
      </p:nvGrpSpPr>
      <p:grpSpPr>
        <a:xfrm>
          <a:off x="0" y="0"/>
          <a:ext cx="0" cy="0"/>
          <a:chOff x="0" y="0"/>
          <a:chExt cx="0" cy="0"/>
        </a:xfrm>
      </p:grpSpPr>
      <p:grpSp>
        <p:nvGrpSpPr>
          <p:cNvPr id="971" name="Group 970">
            <a:extLst>
              <a:ext uri="{FF2B5EF4-FFF2-40B4-BE49-F238E27FC236}">
                <a16:creationId xmlns:a16="http://schemas.microsoft.com/office/drawing/2014/main" id="{B15822DC-4CFB-6DF2-1ED9-999160BE2F18}"/>
              </a:ext>
            </a:extLst>
          </p:cNvPr>
          <p:cNvGrpSpPr/>
          <p:nvPr/>
        </p:nvGrpSpPr>
        <p:grpSpPr>
          <a:xfrm>
            <a:off x="1552689" y="2227021"/>
            <a:ext cx="44692" cy="2968718"/>
            <a:chOff x="1602867" y="3047928"/>
            <a:chExt cx="68401" cy="3667197"/>
          </a:xfrm>
        </p:grpSpPr>
        <p:cxnSp>
          <p:nvCxnSpPr>
            <p:cNvPr id="972" name="Straight Connector 971">
              <a:extLst>
                <a:ext uri="{FF2B5EF4-FFF2-40B4-BE49-F238E27FC236}">
                  <a16:creationId xmlns:a16="http://schemas.microsoft.com/office/drawing/2014/main" id="{E3379439-69C2-BFF4-D792-D423F0A69819}"/>
                </a:ext>
              </a:extLst>
            </p:cNvPr>
            <p:cNvCxnSpPr>
              <a:cxnSpLocks/>
            </p:cNvCxnSpPr>
            <p:nvPr/>
          </p:nvCxnSpPr>
          <p:spPr bwMode="auto">
            <a:xfrm>
              <a:off x="1671267" y="3047928"/>
              <a:ext cx="0" cy="3667197"/>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3" name="Straight Connector 972">
              <a:extLst>
                <a:ext uri="{FF2B5EF4-FFF2-40B4-BE49-F238E27FC236}">
                  <a16:creationId xmlns:a16="http://schemas.microsoft.com/office/drawing/2014/main" id="{43DC901D-ABCB-4FDE-909E-D07D7E28AB14}"/>
                </a:ext>
              </a:extLst>
            </p:cNvPr>
            <p:cNvCxnSpPr>
              <a:cxnSpLocks/>
            </p:cNvCxnSpPr>
            <p:nvPr/>
          </p:nvCxnSpPr>
          <p:spPr bwMode="auto">
            <a:xfrm rot="5400000">
              <a:off x="1637067" y="3018471"/>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4" name="Straight Connector 973">
              <a:extLst>
                <a:ext uri="{FF2B5EF4-FFF2-40B4-BE49-F238E27FC236}">
                  <a16:creationId xmlns:a16="http://schemas.microsoft.com/office/drawing/2014/main" id="{EC4D2351-0E95-D611-2EBA-2F7FFA522E70}"/>
                </a:ext>
              </a:extLst>
            </p:cNvPr>
            <p:cNvCxnSpPr>
              <a:cxnSpLocks/>
            </p:cNvCxnSpPr>
            <p:nvPr/>
          </p:nvCxnSpPr>
          <p:spPr bwMode="auto">
            <a:xfrm rot="5400000">
              <a:off x="1637067" y="3376208"/>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5" name="Straight Connector 974">
              <a:extLst>
                <a:ext uri="{FF2B5EF4-FFF2-40B4-BE49-F238E27FC236}">
                  <a16:creationId xmlns:a16="http://schemas.microsoft.com/office/drawing/2014/main" id="{591BFC15-9555-2A13-B62A-21DAE33AA896}"/>
                </a:ext>
              </a:extLst>
            </p:cNvPr>
            <p:cNvCxnSpPr>
              <a:cxnSpLocks/>
            </p:cNvCxnSpPr>
            <p:nvPr/>
          </p:nvCxnSpPr>
          <p:spPr bwMode="auto">
            <a:xfrm rot="5400000">
              <a:off x="1637067" y="3733945"/>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6" name="Straight Connector 975">
              <a:extLst>
                <a:ext uri="{FF2B5EF4-FFF2-40B4-BE49-F238E27FC236}">
                  <a16:creationId xmlns:a16="http://schemas.microsoft.com/office/drawing/2014/main" id="{F1B53310-9DDE-E1B6-93C3-E33DAA316697}"/>
                </a:ext>
              </a:extLst>
            </p:cNvPr>
            <p:cNvCxnSpPr>
              <a:cxnSpLocks/>
            </p:cNvCxnSpPr>
            <p:nvPr/>
          </p:nvCxnSpPr>
          <p:spPr bwMode="auto">
            <a:xfrm rot="5400000">
              <a:off x="1637067" y="4091682"/>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7" name="Straight Connector 976">
              <a:extLst>
                <a:ext uri="{FF2B5EF4-FFF2-40B4-BE49-F238E27FC236}">
                  <a16:creationId xmlns:a16="http://schemas.microsoft.com/office/drawing/2014/main" id="{D423F54B-F9BE-3753-7684-F7953B2C33C7}"/>
                </a:ext>
              </a:extLst>
            </p:cNvPr>
            <p:cNvCxnSpPr>
              <a:cxnSpLocks/>
            </p:cNvCxnSpPr>
            <p:nvPr/>
          </p:nvCxnSpPr>
          <p:spPr bwMode="auto">
            <a:xfrm rot="5400000">
              <a:off x="1637067" y="4449419"/>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8" name="Straight Connector 977">
              <a:extLst>
                <a:ext uri="{FF2B5EF4-FFF2-40B4-BE49-F238E27FC236}">
                  <a16:creationId xmlns:a16="http://schemas.microsoft.com/office/drawing/2014/main" id="{262749DF-D326-2165-258B-DAE3D88182D5}"/>
                </a:ext>
              </a:extLst>
            </p:cNvPr>
            <p:cNvCxnSpPr>
              <a:cxnSpLocks/>
            </p:cNvCxnSpPr>
            <p:nvPr/>
          </p:nvCxnSpPr>
          <p:spPr bwMode="auto">
            <a:xfrm rot="5400000">
              <a:off x="1637067" y="4807156"/>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79" name="Straight Connector 978">
              <a:extLst>
                <a:ext uri="{FF2B5EF4-FFF2-40B4-BE49-F238E27FC236}">
                  <a16:creationId xmlns:a16="http://schemas.microsoft.com/office/drawing/2014/main" id="{3BE5C4E4-7DEE-55A9-7BDC-F549B0599E8D}"/>
                </a:ext>
              </a:extLst>
            </p:cNvPr>
            <p:cNvCxnSpPr>
              <a:cxnSpLocks/>
            </p:cNvCxnSpPr>
            <p:nvPr/>
          </p:nvCxnSpPr>
          <p:spPr bwMode="auto">
            <a:xfrm rot="5400000">
              <a:off x="1637067" y="5164893"/>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80" name="Straight Connector 979">
              <a:extLst>
                <a:ext uri="{FF2B5EF4-FFF2-40B4-BE49-F238E27FC236}">
                  <a16:creationId xmlns:a16="http://schemas.microsoft.com/office/drawing/2014/main" id="{506547BE-DFD1-6358-766F-C958981149C3}"/>
                </a:ext>
              </a:extLst>
            </p:cNvPr>
            <p:cNvCxnSpPr>
              <a:cxnSpLocks/>
            </p:cNvCxnSpPr>
            <p:nvPr/>
          </p:nvCxnSpPr>
          <p:spPr bwMode="auto">
            <a:xfrm rot="5400000">
              <a:off x="1637067" y="5522630"/>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81" name="Straight Connector 980">
              <a:extLst>
                <a:ext uri="{FF2B5EF4-FFF2-40B4-BE49-F238E27FC236}">
                  <a16:creationId xmlns:a16="http://schemas.microsoft.com/office/drawing/2014/main" id="{0B26EAD7-68DF-CF71-BCAC-73DA8E450B0E}"/>
                </a:ext>
              </a:extLst>
            </p:cNvPr>
            <p:cNvCxnSpPr>
              <a:cxnSpLocks/>
            </p:cNvCxnSpPr>
            <p:nvPr/>
          </p:nvCxnSpPr>
          <p:spPr bwMode="auto">
            <a:xfrm rot="5400000">
              <a:off x="1637067" y="5880367"/>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982" name="Straight Connector 981">
              <a:extLst>
                <a:ext uri="{FF2B5EF4-FFF2-40B4-BE49-F238E27FC236}">
                  <a16:creationId xmlns:a16="http://schemas.microsoft.com/office/drawing/2014/main" id="{F8747D8B-6981-C3D0-D81C-363FCD0E49B6}"/>
                </a:ext>
              </a:extLst>
            </p:cNvPr>
            <p:cNvCxnSpPr>
              <a:cxnSpLocks/>
            </p:cNvCxnSpPr>
            <p:nvPr/>
          </p:nvCxnSpPr>
          <p:spPr bwMode="auto">
            <a:xfrm rot="5400000">
              <a:off x="1637067" y="6238104"/>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grpSp>
      <p:sp>
        <p:nvSpPr>
          <p:cNvPr id="2" name="Rectangle: Rounded Corners 51">
            <a:extLst>
              <a:ext uri="{FF2B5EF4-FFF2-40B4-BE49-F238E27FC236}">
                <a16:creationId xmlns:a16="http://schemas.microsoft.com/office/drawing/2014/main" id="{ED2FF581-78BF-5D3A-26D8-F87610BBDA30}"/>
              </a:ext>
            </a:extLst>
          </p:cNvPr>
          <p:cNvSpPr/>
          <p:nvPr/>
        </p:nvSpPr>
        <p:spPr>
          <a:xfrm>
            <a:off x="4231365" y="1676348"/>
            <a:ext cx="1109646" cy="246888"/>
          </a:xfrm>
          <a:prstGeom prst="round2SameRect">
            <a:avLst/>
          </a:prstGeom>
          <a:solidFill>
            <a:srgbClr val="0087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0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51">
            <a:extLst>
              <a:ext uri="{FF2B5EF4-FFF2-40B4-BE49-F238E27FC236}">
                <a16:creationId xmlns:a16="http://schemas.microsoft.com/office/drawing/2014/main" id="{86677D3E-B9BC-EACE-3F71-2D482F696940}"/>
              </a:ext>
            </a:extLst>
          </p:cNvPr>
          <p:cNvSpPr/>
          <p:nvPr/>
        </p:nvSpPr>
        <p:spPr>
          <a:xfrm>
            <a:off x="5344586" y="1676348"/>
            <a:ext cx="1110182" cy="246888"/>
          </a:xfrm>
          <a:prstGeom prst="round2SameRect">
            <a:avLst/>
          </a:prstGeom>
          <a:solidFill>
            <a:srgbClr val="0036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0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9" name="Table 8">
            <a:extLst>
              <a:ext uri="{FF2B5EF4-FFF2-40B4-BE49-F238E27FC236}">
                <a16:creationId xmlns:a16="http://schemas.microsoft.com/office/drawing/2014/main" id="{F25C0F3B-9DD6-EDED-5F12-CC51F83D12B1}"/>
              </a:ext>
            </a:extLst>
          </p:cNvPr>
          <p:cNvGraphicFramePr>
            <a:graphicFrameLocks noGrp="1"/>
          </p:cNvGraphicFramePr>
          <p:nvPr/>
        </p:nvGraphicFramePr>
        <p:xfrm>
          <a:off x="3376984" y="1664953"/>
          <a:ext cx="3079380" cy="1460961"/>
        </p:xfrm>
        <a:graphic>
          <a:graphicData uri="http://schemas.openxmlformats.org/drawingml/2006/table">
            <a:tbl>
              <a:tblPr firstRow="1" bandRow="1">
                <a:tableStyleId>{2D5ABB26-0587-4C30-8999-92F81FD0307C}</a:tableStyleId>
              </a:tblPr>
              <a:tblGrid>
                <a:gridCol w="860726">
                  <a:extLst>
                    <a:ext uri="{9D8B030D-6E8A-4147-A177-3AD203B41FA5}">
                      <a16:colId xmlns:a16="http://schemas.microsoft.com/office/drawing/2014/main" val="14112071"/>
                    </a:ext>
                  </a:extLst>
                </a:gridCol>
                <a:gridCol w="1109327">
                  <a:extLst>
                    <a:ext uri="{9D8B030D-6E8A-4147-A177-3AD203B41FA5}">
                      <a16:colId xmlns:a16="http://schemas.microsoft.com/office/drawing/2014/main" val="633949007"/>
                    </a:ext>
                  </a:extLst>
                </a:gridCol>
                <a:gridCol w="1109327">
                  <a:extLst>
                    <a:ext uri="{9D8B030D-6E8A-4147-A177-3AD203B41FA5}">
                      <a16:colId xmlns:a16="http://schemas.microsoft.com/office/drawing/2014/main" val="665086529"/>
                    </a:ext>
                  </a:extLst>
                </a:gridCol>
              </a:tblGrid>
              <a:tr h="251675">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endParaRPr lang="en-GB" sz="1000" noProof="0">
                        <a:solidFill>
                          <a:schemeClr val="bg1"/>
                        </a:solidFill>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CAMI + CDK4/6i</a:t>
                      </a:r>
                      <a:endParaRPr kumimoji="0" lang="en-GB" sz="1000" noProof="0">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AI + CDK4/6i</a:t>
                      </a:r>
                      <a:endParaRPr kumimoji="0" lang="en-GB" sz="1000" noProof="0">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8073165"/>
                  </a:ext>
                </a:extLst>
              </a:tr>
              <a:tr h="251675">
                <a:tc>
                  <a:txBody>
                    <a:bodyPr/>
                    <a:lstStyle/>
                    <a:p>
                      <a:pPr algn="r">
                        <a:spcBef>
                          <a:spcPts val="0"/>
                        </a:spcBef>
                        <a:spcAft>
                          <a:spcPts val="0"/>
                        </a:spcAft>
                      </a:pPr>
                      <a:r>
                        <a:rPr lang="en-GB" sz="1000" kern="1200" baseline="0" noProof="0">
                          <a:solidFill>
                            <a:srgbClr val="1A2955"/>
                          </a:solidFill>
                          <a:latin typeface="Arial" panose="020B0604020202020204" pitchFamily="34" charset="0"/>
                          <a:ea typeface="Heiti SC Light"/>
                          <a:cs typeface="Arial" panose="020B0604020202020204" pitchFamily="34" charset="0"/>
                        </a:rPr>
                        <a:t>Events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rPr>
                        <a:t>62/157</a:t>
                      </a:r>
                    </a:p>
                  </a:txBody>
                  <a:tcPr marL="18288" marR="18288"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rPr>
                        <a:t>71/158</a:t>
                      </a:r>
                    </a:p>
                  </a:txBody>
                  <a:tcPr marL="18288" marR="18288"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3757133"/>
                  </a:ext>
                </a:extLst>
              </a:tr>
              <a:tr h="408971">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algn="r">
                        <a:spcBef>
                          <a:spcPts val="0"/>
                        </a:spcBef>
                        <a:spcAft>
                          <a:spcPts val="0"/>
                        </a:spcAft>
                      </a:pPr>
                      <a:r>
                        <a:rPr lang="en-GB" sz="1000" noProof="0">
                          <a:solidFill>
                            <a:srgbClr val="1A2955"/>
                          </a:solidFill>
                          <a:latin typeface="Arial" panose="020B0604020202020204" pitchFamily="34" charset="0"/>
                          <a:cs typeface="Arial" panose="020B0604020202020204" pitchFamily="34" charset="0"/>
                        </a:rPr>
                        <a:t>mPFS2 </a:t>
                      </a:r>
                      <a:br>
                        <a:rPr lang="en-GB" sz="1000" noProof="0">
                          <a:solidFill>
                            <a:srgbClr val="1A2955"/>
                          </a:solidFill>
                          <a:latin typeface="Arial" panose="020B0604020202020204" pitchFamily="34" charset="0"/>
                          <a:cs typeface="Arial" panose="020B0604020202020204" pitchFamily="34" charset="0"/>
                        </a:rPr>
                      </a:br>
                      <a:r>
                        <a:rPr lang="en-GB" sz="1000" noProof="0">
                          <a:solidFill>
                            <a:srgbClr val="1A2955"/>
                          </a:solidFill>
                          <a:latin typeface="Arial" panose="020B0604020202020204" pitchFamily="34" charset="0"/>
                          <a:cs typeface="Arial" panose="020B0604020202020204" pitchFamily="34" charset="0"/>
                        </a:rPr>
                        <a:t>(95%</a:t>
                      </a:r>
                      <a:r>
                        <a:rPr lang="en-GB" sz="1000" baseline="0" noProof="0">
                          <a:solidFill>
                            <a:srgbClr val="1A2955"/>
                          </a:solidFill>
                          <a:latin typeface="Arial" panose="020B0604020202020204" pitchFamily="34" charset="0"/>
                          <a:cs typeface="Arial" panose="020B0604020202020204" pitchFamily="34" charset="0"/>
                        </a:rPr>
                        <a:t> CI); </a:t>
                      </a:r>
                      <a:r>
                        <a:rPr lang="en-GB" sz="1000" baseline="0" noProof="0" err="1">
                          <a:solidFill>
                            <a:srgbClr val="1A2955"/>
                          </a:solidFill>
                          <a:latin typeface="Arial" panose="020B0604020202020204" pitchFamily="34" charset="0"/>
                          <a:cs typeface="Arial" panose="020B0604020202020204" pitchFamily="34" charset="0"/>
                        </a:rPr>
                        <a:t>mo</a:t>
                      </a:r>
                      <a:endParaRPr lang="en-GB" sz="1000" b="1" noProof="0">
                        <a:solidFill>
                          <a:srgbClr val="1A2955"/>
                        </a:solidFill>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25.7 </a:t>
                      </a: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(20.3–28.9)</a:t>
                      </a:r>
                      <a:endPar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endParaRPr>
                    </a:p>
                  </a:txBody>
                  <a:tcPr marL="18288" marR="18288"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19.4 </a:t>
                      </a: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(17.8–21.4)</a:t>
                      </a:r>
                      <a:endPar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endParaRPr>
                    </a:p>
                  </a:txBody>
                  <a:tcPr marL="18288" marR="18288"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extLst>
                  <a:ext uri="{0D108BD9-81ED-4DB2-BD59-A6C34878D82A}">
                    <a16:rowId xmlns:a16="http://schemas.microsoft.com/office/drawing/2014/main" val="3143896891"/>
                  </a:ext>
                </a:extLst>
              </a:tr>
              <a:tr h="251675">
                <a:tc gridSpan="3">
                  <a:txBody>
                    <a:bodyPr/>
                    <a:lstStyle/>
                    <a:p>
                      <a:pPr algn="ctr">
                        <a:spcBef>
                          <a:spcPts val="0"/>
                        </a:spcBef>
                        <a:spcAft>
                          <a:spcPts val="0"/>
                        </a:spcAft>
                      </a:pPr>
                      <a:r>
                        <a:rPr lang="en-GB" sz="1000" noProof="0">
                          <a:solidFill>
                            <a:srgbClr val="1A2955"/>
                          </a:solidFill>
                          <a:latin typeface="Arial"/>
                          <a:cs typeface="Arial"/>
                        </a:rPr>
                        <a:t>Hazard ratio (95% CI): </a:t>
                      </a:r>
                      <a:r>
                        <a:rPr kumimoji="0" lang="en-GB" sz="1000" b="1" i="0" u="none" strike="noStrike" kern="1200" cap="none" spc="0" normalizeH="0" baseline="0" noProof="0">
                          <a:ln>
                            <a:noFill/>
                          </a:ln>
                          <a:solidFill>
                            <a:srgbClr val="1A2955"/>
                          </a:solidFill>
                          <a:effectLst/>
                          <a:uLnTx/>
                          <a:uFillTx/>
                          <a:latin typeface="Arial"/>
                          <a:ea typeface="+mn-ea"/>
                          <a:cs typeface="Arial"/>
                        </a:rPr>
                        <a:t>0.56 </a:t>
                      </a:r>
                      <a:r>
                        <a:rPr kumimoji="0" lang="en-GB" sz="1000" b="0" i="0" u="none" strike="noStrike" kern="1200" cap="none" spc="0" normalizeH="0" baseline="0" noProof="0">
                          <a:ln>
                            <a:noFill/>
                          </a:ln>
                          <a:solidFill>
                            <a:srgbClr val="1A2955"/>
                          </a:solidFill>
                          <a:effectLst/>
                          <a:uLnTx/>
                          <a:uFillTx/>
                          <a:latin typeface="Arial"/>
                          <a:ea typeface="+mn-ea"/>
                          <a:cs typeface="Arial"/>
                        </a:rPr>
                        <a:t>(0.39–0.80); </a:t>
                      </a:r>
                      <a:br>
                        <a:rPr kumimoji="0" lang="en-GB" sz="1000" b="0" i="0" u="none" strike="noStrike" kern="1200" cap="none" spc="0" normalizeH="0" baseline="0" noProof="0">
                          <a:ln>
                            <a:noFill/>
                          </a:ln>
                          <a:solidFill>
                            <a:srgbClr val="1A2955"/>
                          </a:solidFill>
                          <a:effectLst/>
                          <a:uLnTx/>
                          <a:uFillTx/>
                          <a:latin typeface="Arial"/>
                          <a:ea typeface="+mn-ea"/>
                          <a:cs typeface="Arial"/>
                        </a:rPr>
                      </a:br>
                      <a:r>
                        <a:rPr kumimoji="0" lang="en-GB" sz="1000" b="1" i="0" u="none" strike="noStrike" kern="1200" cap="none" spc="0" normalizeH="0" baseline="0" noProof="0">
                          <a:ln>
                            <a:noFill/>
                          </a:ln>
                          <a:solidFill>
                            <a:srgbClr val="1A2955"/>
                          </a:solidFill>
                          <a:effectLst/>
                          <a:uLnTx/>
                          <a:uFillTx/>
                          <a:latin typeface="Arial"/>
                          <a:ea typeface="+mn-ea"/>
                          <a:cs typeface="Arial"/>
                        </a:rPr>
                        <a:t>P=0.00153 </a:t>
                      </a:r>
                      <a:r>
                        <a:rPr lang="en-GB" sz="800">
                          <a:solidFill>
                            <a:schemeClr val="bg1">
                              <a:lumMod val="50000"/>
                            </a:schemeClr>
                          </a:solidFill>
                        </a:rPr>
                        <a:t>(Threshold for significance P=0.0001)</a:t>
                      </a:r>
                      <a:endParaRPr kumimoji="0" lang="en-GB" sz="1000" b="1" i="0" u="none" strike="noStrike" kern="1200" cap="none" spc="0" normalizeH="0" baseline="0" noProof="0">
                        <a:ln>
                          <a:noFill/>
                        </a:ln>
                        <a:solidFill>
                          <a:srgbClr val="1A2955"/>
                        </a:solidFill>
                        <a:effectLst/>
                        <a:uLnTx/>
                        <a:uFillTx/>
                        <a:latin typeface="Arial"/>
                        <a:ea typeface="+mn-ea"/>
                        <a:cs typeface="Arial"/>
                      </a:endParaRPr>
                    </a:p>
                    <a:p>
                      <a:pPr algn="ctr">
                        <a:spcBef>
                          <a:spcPts val="0"/>
                        </a:spcBef>
                        <a:spcAft>
                          <a:spcPts val="0"/>
                        </a:spcAft>
                      </a:pPr>
                      <a:r>
                        <a:rPr kumimoji="0" lang="en-GB" sz="1000" b="0" i="0" u="none" strike="noStrike" kern="1200" cap="none" spc="0" normalizeH="0" baseline="0" noProof="0">
                          <a:ln>
                            <a:noFill/>
                          </a:ln>
                          <a:solidFill>
                            <a:srgbClr val="1A2955"/>
                          </a:solidFill>
                          <a:effectLst/>
                          <a:uLnTx/>
                          <a:uFillTx/>
                          <a:latin typeface="Arial"/>
                          <a:ea typeface="+mn-ea"/>
                          <a:cs typeface="Arial"/>
                        </a:rPr>
                        <a:t>Information fraction: 84%</a:t>
                      </a:r>
                      <a:r>
                        <a:rPr kumimoji="0" lang="en-GB" sz="1000" b="0" i="0" u="none" strike="noStrike" kern="1200" cap="none" spc="0" normalizeH="0" baseline="30000" noProof="0">
                          <a:ln>
                            <a:noFill/>
                          </a:ln>
                          <a:solidFill>
                            <a:srgbClr val="1A2955"/>
                          </a:solidFill>
                          <a:effectLst/>
                          <a:uLnTx/>
                          <a:uFillTx/>
                          <a:latin typeface="+mn-lt"/>
                          <a:ea typeface="+mn-ea"/>
                          <a:cs typeface="Arial"/>
                        </a:rPr>
                        <a:t>†</a:t>
                      </a:r>
                      <a:endParaRPr lang="en-GB" sz="1000" b="0" baseline="30000" noProof="0">
                        <a:solidFill>
                          <a:srgbClr val="1A2955"/>
                        </a:solidFill>
                        <a:latin typeface="Arial"/>
                        <a:cs typeface="Arial"/>
                      </a:endParaRPr>
                    </a:p>
                  </a:txBody>
                  <a:tcPr marL="68581" marR="68581"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6E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endParaRPr kumimoji="0" lang="en-GB" sz="1600" b="0" i="0" u="none" strike="noStrike" kern="1200" cap="none" spc="0" normalizeH="0" baseline="0" noProof="0">
                        <a:ln>
                          <a:noFill/>
                        </a:ln>
                        <a:solidFill>
                          <a:schemeClr val="tx1"/>
                        </a:solidFill>
                        <a:effectLst/>
                        <a:uLnTx/>
                        <a:uFillTx/>
                        <a:latin typeface="Arial"/>
                        <a:ea typeface="Calibri"/>
                        <a:cs typeface="Times New Roman"/>
                      </a:endParaRPr>
                    </a:p>
                  </a:txBody>
                  <a:tcPr marL="68580" marR="68580" marT="0" marB="0" anchor="ctr"/>
                </a:tc>
                <a:extLst>
                  <a:ext uri="{0D108BD9-81ED-4DB2-BD59-A6C34878D82A}">
                    <a16:rowId xmlns:a16="http://schemas.microsoft.com/office/drawing/2014/main" val="164111990"/>
                  </a:ext>
                </a:extLst>
              </a:tr>
            </a:tbl>
          </a:graphicData>
        </a:graphic>
      </p:graphicFrame>
      <p:sp>
        <p:nvSpPr>
          <p:cNvPr id="615" name="Text Placeholder 614">
            <a:extLst>
              <a:ext uri="{FF2B5EF4-FFF2-40B4-BE49-F238E27FC236}">
                <a16:creationId xmlns:a16="http://schemas.microsoft.com/office/drawing/2014/main" id="{380B6287-48E0-4635-A30C-463F7CCDC53C}"/>
              </a:ext>
            </a:extLst>
          </p:cNvPr>
          <p:cNvSpPr>
            <a:spLocks noGrp="1"/>
          </p:cNvSpPr>
          <p:nvPr>
            <p:ph type="body" sz="quarter" idx="10"/>
          </p:nvPr>
        </p:nvSpPr>
        <p:spPr/>
        <p:txBody>
          <a:bodyPr/>
          <a:lstStyle/>
          <a:p>
            <a:r>
              <a:rPr lang="en-GB" sz="700">
                <a:solidFill>
                  <a:schemeClr val="bg1">
                    <a:lumMod val="50000"/>
                  </a:schemeClr>
                </a:solidFill>
                <a:latin typeface="Arial" panose="020B0604020202020204" pitchFamily="34" charset="0"/>
                <a:cs typeface="Arial" panose="020B0604020202020204" pitchFamily="34" charset="0"/>
              </a:rPr>
              <a:t>(m)PFS2, (median) PFS2; TSST, time to second subsequent therapy. </a:t>
            </a:r>
            <a:br>
              <a:rPr lang="en-GB" sz="700">
                <a:solidFill>
                  <a:schemeClr val="bg1">
                    <a:lumMod val="50000"/>
                  </a:schemeClr>
                </a:solidFill>
                <a:latin typeface="Arial" panose="020B0604020202020204" pitchFamily="34" charset="0"/>
                <a:cs typeface="Arial" panose="020B0604020202020204" pitchFamily="34" charset="0"/>
              </a:rPr>
            </a:br>
            <a:r>
              <a:rPr lang="en-GB" sz="700">
                <a:solidFill>
                  <a:schemeClr val="bg1">
                    <a:lumMod val="50000"/>
                  </a:schemeClr>
                </a:solidFill>
                <a:latin typeface="Arial" panose="020B0604020202020204" pitchFamily="34" charset="0"/>
                <a:cs typeface="Arial" panose="020B0604020202020204" pitchFamily="34" charset="0"/>
              </a:rPr>
              <a:t>*Second pre-specified data cut </a:t>
            </a:r>
            <a:r>
              <a:rPr lang="en-GB" sz="700" b="1">
                <a:solidFill>
                  <a:schemeClr val="bg1">
                    <a:lumMod val="50000"/>
                  </a:schemeClr>
                </a:solidFill>
              </a:rPr>
              <a:t>DCO2: June 30, 2025.</a:t>
            </a:r>
            <a:r>
              <a:rPr lang="en-GB" sz="700">
                <a:solidFill>
                  <a:schemeClr val="bg1">
                    <a:lumMod val="50000"/>
                  </a:schemeClr>
                </a:solidFill>
              </a:rPr>
              <a:t> </a:t>
            </a:r>
            <a:r>
              <a:rPr lang="en-GB" sz="700" baseline="30000">
                <a:solidFill>
                  <a:schemeClr val="bg1">
                    <a:lumMod val="50000"/>
                  </a:schemeClr>
                </a:solidFill>
              </a:rPr>
              <a:t>†</a:t>
            </a:r>
            <a:r>
              <a:rPr lang="en-GB" sz="700">
                <a:solidFill>
                  <a:schemeClr val="bg1">
                    <a:lumMod val="50000"/>
                  </a:schemeClr>
                </a:solidFill>
              </a:rPr>
              <a:t>Information fraction: the number of PFS2 events at this interim analysis divided by the number of PFS2 events expected at final analysis, multiplied by 100. </a:t>
            </a:r>
            <a:br>
              <a:rPr lang="en-GB" sz="700">
                <a:solidFill>
                  <a:schemeClr val="bg1">
                    <a:lumMod val="50000"/>
                  </a:schemeClr>
                </a:solidFill>
              </a:rPr>
            </a:br>
            <a:r>
              <a:rPr lang="en-GB" sz="700">
                <a:solidFill>
                  <a:schemeClr val="bg1">
                    <a:lumMod val="50000"/>
                  </a:schemeClr>
                </a:solidFill>
              </a:rPr>
              <a:t>There were 60/157 TSST events in the camizestrant + CDK4/6i arm and 77/158 in the AI + CDK4/6i arm. </a:t>
            </a:r>
            <a:r>
              <a:rPr lang="en-GB" sz="700">
                <a:solidFill>
                  <a:schemeClr val="bg1">
                    <a:lumMod val="50000"/>
                  </a:schemeClr>
                </a:solidFill>
                <a:latin typeface="Arial" panose="020B0604020202020204" pitchFamily="34" charset="0"/>
                <a:cs typeface="Arial" panose="020B0604020202020204" pitchFamily="34" charset="0"/>
              </a:rPr>
              <a:t>The PFS2 and TSST hazard ratio and 95% CI are estimated using a stratified Cox proportional hazards model stratified by </a:t>
            </a:r>
            <a:r>
              <a:rPr lang="en-GB" sz="700" i="1">
                <a:solidFill>
                  <a:schemeClr val="bg1">
                    <a:lumMod val="50000"/>
                  </a:schemeClr>
                </a:solidFill>
                <a:latin typeface="Arial" panose="020B0604020202020204" pitchFamily="34" charset="0"/>
                <a:cs typeface="Arial" panose="020B0604020202020204" pitchFamily="34" charset="0"/>
              </a:rPr>
              <a:t>ESR1</a:t>
            </a:r>
            <a:r>
              <a:rPr lang="en-GB" sz="700">
                <a:solidFill>
                  <a:schemeClr val="bg1">
                    <a:lumMod val="50000"/>
                  </a:schemeClr>
                </a:solidFill>
                <a:latin typeface="Arial" panose="020B0604020202020204" pitchFamily="34" charset="0"/>
                <a:cs typeface="Arial" panose="020B0604020202020204" pitchFamily="34" charset="0"/>
              </a:rPr>
              <a:t>m detectable at first versus subsequent ctDNA tests and time from initiation of AI + CDK4/6i to randomization. </a:t>
            </a:r>
          </a:p>
        </p:txBody>
      </p:sp>
      <p:grpSp>
        <p:nvGrpSpPr>
          <p:cNvPr id="400" name="Group 399" hidden="1">
            <a:extLst>
              <a:ext uri="{FF2B5EF4-FFF2-40B4-BE49-F238E27FC236}">
                <a16:creationId xmlns:a16="http://schemas.microsoft.com/office/drawing/2014/main" id="{26CF8EFA-C1C5-77AE-F699-A9A3245F7070}"/>
              </a:ext>
            </a:extLst>
          </p:cNvPr>
          <p:cNvGrpSpPr>
            <a:grpSpLocks noGrp="1" noUngrp="1" noRot="1" noMove="1" noResize="1"/>
          </p:cNvGrpSpPr>
          <p:nvPr/>
        </p:nvGrpSpPr>
        <p:grpSpPr>
          <a:xfrm>
            <a:off x="922798" y="2173160"/>
            <a:ext cx="4621095" cy="2906983"/>
            <a:chOff x="2727182" y="1894233"/>
            <a:chExt cx="6407188" cy="3030334"/>
          </a:xfrm>
        </p:grpSpPr>
        <p:pic>
          <p:nvPicPr>
            <p:cNvPr id="448" name="Picture 447">
              <a:extLst>
                <a:ext uri="{FF2B5EF4-FFF2-40B4-BE49-F238E27FC236}">
                  <a16:creationId xmlns:a16="http://schemas.microsoft.com/office/drawing/2014/main" id="{13CA2E2C-83D2-4F29-18E4-AFF0D9EA791F}"/>
                </a:ext>
              </a:extLst>
            </p:cNvPr>
            <p:cNvPicPr>
              <a:picLocks noGrp="1" noRot="1" noChangeAspect="1" noMove="1" noResize="1" noEditPoints="1" noAdjustHandles="1" noChangeArrowheads="1" noChangeShapeType="1" noCrop="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2727182" y="1894233"/>
              <a:ext cx="6349441" cy="3030334"/>
            </a:xfrm>
            <a:prstGeom prst="rect">
              <a:avLst/>
            </a:prstGeom>
          </p:spPr>
        </p:pic>
        <p:sp>
          <p:nvSpPr>
            <p:cNvPr id="449" name="Rectangle 448">
              <a:extLst>
                <a:ext uri="{FF2B5EF4-FFF2-40B4-BE49-F238E27FC236}">
                  <a16:creationId xmlns:a16="http://schemas.microsoft.com/office/drawing/2014/main" id="{4CF44056-C7B4-8C2C-13D3-465874882233}"/>
                </a:ext>
              </a:extLst>
            </p:cNvPr>
            <p:cNvSpPr>
              <a:spLocks noGrp="1" noRot="1" noMove="1" noResize="1" noEditPoints="1" noAdjustHandles="1" noChangeArrowheads="1" noChangeShapeType="1"/>
            </p:cNvSpPr>
            <p:nvPr/>
          </p:nvSpPr>
          <p:spPr>
            <a:xfrm>
              <a:off x="6315939" y="1930902"/>
              <a:ext cx="2818431" cy="110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69E017FA-30B3-DACE-35A0-6F9FD8536B6E}"/>
              </a:ext>
            </a:extLst>
          </p:cNvPr>
          <p:cNvGrpSpPr/>
          <p:nvPr/>
        </p:nvGrpSpPr>
        <p:grpSpPr>
          <a:xfrm>
            <a:off x="1566353" y="2208336"/>
            <a:ext cx="4451723" cy="2525663"/>
            <a:chOff x="1566353" y="2226700"/>
            <a:chExt cx="4451723" cy="2507299"/>
          </a:xfrm>
        </p:grpSpPr>
        <p:sp>
          <p:nvSpPr>
            <p:cNvPr id="533" name="Freeform: Shape 532">
              <a:extLst>
                <a:ext uri="{FF2B5EF4-FFF2-40B4-BE49-F238E27FC236}">
                  <a16:creationId xmlns:a16="http://schemas.microsoft.com/office/drawing/2014/main" id="{1E6367CE-DF1B-2D9E-67BD-9B29BB28B64E}"/>
                </a:ext>
              </a:extLst>
            </p:cNvPr>
            <p:cNvSpPr/>
            <p:nvPr/>
          </p:nvSpPr>
          <p:spPr>
            <a:xfrm>
              <a:off x="1566353" y="2226700"/>
              <a:ext cx="52773" cy="52388"/>
            </a:xfrm>
            <a:custGeom>
              <a:avLst/>
              <a:gdLst>
                <a:gd name="connsiteX0" fmla="*/ 19880 w 39499"/>
                <a:gd name="connsiteY0" fmla="*/ 24492 h 49111"/>
                <a:gd name="connsiteX1" fmla="*/ 39499 w 39499"/>
                <a:gd name="connsiteY1" fmla="*/ 24492 h 49111"/>
                <a:gd name="connsiteX2" fmla="*/ 19750 w 39499"/>
                <a:gd name="connsiteY2" fmla="*/ 0 h 49111"/>
                <a:gd name="connsiteX3" fmla="*/ 0 w 39499"/>
                <a:gd name="connsiteY3" fmla="*/ 24619 h 49111"/>
                <a:gd name="connsiteX4" fmla="*/ 1975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TextBox 418">
              <a:extLst>
                <a:ext uri="{FF2B5EF4-FFF2-40B4-BE49-F238E27FC236}">
                  <a16:creationId xmlns:a16="http://schemas.microsoft.com/office/drawing/2014/main" id="{2F1DE8C0-02B5-8655-6804-D6A9C9E99167}"/>
                </a:ext>
              </a:extLst>
            </p:cNvPr>
            <p:cNvSpPr txBox="1"/>
            <p:nvPr/>
          </p:nvSpPr>
          <p:spPr>
            <a:xfrm>
              <a:off x="3960448" y="4476630"/>
              <a:ext cx="78886"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Heiti SC Light" charset="-122"/>
                <a:cs typeface="Arial" pitchFamily="34" charset="0"/>
                <a:sym typeface="Gill Sans" charset="0"/>
              </a:endParaRPr>
            </a:p>
          </p:txBody>
        </p:sp>
        <p:sp>
          <p:nvSpPr>
            <p:cNvPr id="468" name="Freeform: Shape 467">
              <a:extLst>
                <a:ext uri="{FF2B5EF4-FFF2-40B4-BE49-F238E27FC236}">
                  <a16:creationId xmlns:a16="http://schemas.microsoft.com/office/drawing/2014/main" id="{60E60D0B-AC66-32B8-BF38-9C817058156F}"/>
                </a:ext>
              </a:extLst>
            </p:cNvPr>
            <p:cNvSpPr/>
            <p:nvPr/>
          </p:nvSpPr>
          <p:spPr>
            <a:xfrm>
              <a:off x="1586810" y="2252704"/>
              <a:ext cx="4402508" cy="2340537"/>
            </a:xfrm>
            <a:custGeom>
              <a:avLst/>
              <a:gdLst>
                <a:gd name="connsiteX0" fmla="*/ 0 w 4370417"/>
                <a:gd name="connsiteY0" fmla="*/ 0 h 2340537"/>
                <a:gd name="connsiteX1" fmla="*/ 3662 w 4370417"/>
                <a:gd name="connsiteY1" fmla="*/ 0 h 2340537"/>
                <a:gd name="connsiteX2" fmla="*/ 202989 w 4370417"/>
                <a:gd name="connsiteY2" fmla="*/ 0 h 2340537"/>
                <a:gd name="connsiteX3" fmla="*/ 221431 w 4370417"/>
                <a:gd name="connsiteY3" fmla="*/ 0 h 2340537"/>
                <a:gd name="connsiteX4" fmla="*/ 310108 w 4370417"/>
                <a:gd name="connsiteY4" fmla="*/ 0 h 2340537"/>
                <a:gd name="connsiteX5" fmla="*/ 321225 w 4370417"/>
                <a:gd name="connsiteY5" fmla="*/ 0 h 2340537"/>
                <a:gd name="connsiteX6" fmla="*/ 321225 w 4370417"/>
                <a:gd name="connsiteY6" fmla="*/ 19064 h 2340537"/>
                <a:gd name="connsiteX7" fmla="*/ 402316 w 4370417"/>
                <a:gd name="connsiteY7" fmla="*/ 19064 h 2340537"/>
                <a:gd name="connsiteX8" fmla="*/ 442993 w 4370417"/>
                <a:gd name="connsiteY8" fmla="*/ 19064 h 2340537"/>
                <a:gd name="connsiteX9" fmla="*/ 442993 w 4370417"/>
                <a:gd name="connsiteY9" fmla="*/ 38380 h 2340537"/>
                <a:gd name="connsiteX10" fmla="*/ 568553 w 4370417"/>
                <a:gd name="connsiteY10" fmla="*/ 38380 h 2340537"/>
                <a:gd name="connsiteX11" fmla="*/ 568553 w 4370417"/>
                <a:gd name="connsiteY11" fmla="*/ 57570 h 2340537"/>
                <a:gd name="connsiteX12" fmla="*/ 572215 w 4370417"/>
                <a:gd name="connsiteY12" fmla="*/ 57570 h 2340537"/>
                <a:gd name="connsiteX13" fmla="*/ 601644 w 4370417"/>
                <a:gd name="connsiteY13" fmla="*/ 57570 h 2340537"/>
                <a:gd name="connsiteX14" fmla="*/ 601644 w 4370417"/>
                <a:gd name="connsiteY14" fmla="*/ 77012 h 2340537"/>
                <a:gd name="connsiteX15" fmla="*/ 649644 w 4370417"/>
                <a:gd name="connsiteY15" fmla="*/ 77012 h 2340537"/>
                <a:gd name="connsiteX16" fmla="*/ 649644 w 4370417"/>
                <a:gd name="connsiteY16" fmla="*/ 96328 h 2340537"/>
                <a:gd name="connsiteX17" fmla="*/ 693852 w 4370417"/>
                <a:gd name="connsiteY17" fmla="*/ 96328 h 2340537"/>
                <a:gd name="connsiteX18" fmla="*/ 693852 w 4370417"/>
                <a:gd name="connsiteY18" fmla="*/ 115897 h 2340537"/>
                <a:gd name="connsiteX19" fmla="*/ 712424 w 4370417"/>
                <a:gd name="connsiteY19" fmla="*/ 115897 h 2340537"/>
                <a:gd name="connsiteX20" fmla="*/ 712424 w 4370417"/>
                <a:gd name="connsiteY20" fmla="*/ 135213 h 2340537"/>
                <a:gd name="connsiteX21" fmla="*/ 719880 w 4370417"/>
                <a:gd name="connsiteY21" fmla="*/ 135213 h 2340537"/>
                <a:gd name="connsiteX22" fmla="*/ 727204 w 4370417"/>
                <a:gd name="connsiteY22" fmla="*/ 135213 h 2340537"/>
                <a:gd name="connsiteX23" fmla="*/ 727204 w 4370417"/>
                <a:gd name="connsiteY23" fmla="*/ 154782 h 2340537"/>
                <a:gd name="connsiteX24" fmla="*/ 786191 w 4370417"/>
                <a:gd name="connsiteY24" fmla="*/ 154782 h 2340537"/>
                <a:gd name="connsiteX25" fmla="*/ 786191 w 4370417"/>
                <a:gd name="connsiteY25" fmla="*/ 174224 h 2340537"/>
                <a:gd name="connsiteX26" fmla="*/ 800971 w 4370417"/>
                <a:gd name="connsiteY26" fmla="*/ 174224 h 2340537"/>
                <a:gd name="connsiteX27" fmla="*/ 800971 w 4370417"/>
                <a:gd name="connsiteY27" fmla="*/ 193919 h 2340537"/>
                <a:gd name="connsiteX28" fmla="*/ 889517 w 4370417"/>
                <a:gd name="connsiteY28" fmla="*/ 193919 h 2340537"/>
                <a:gd name="connsiteX29" fmla="*/ 985518 w 4370417"/>
                <a:gd name="connsiteY29" fmla="*/ 193919 h 2340537"/>
                <a:gd name="connsiteX30" fmla="*/ 989311 w 4370417"/>
                <a:gd name="connsiteY30" fmla="*/ 193919 h 2340537"/>
                <a:gd name="connsiteX31" fmla="*/ 989311 w 4370417"/>
                <a:gd name="connsiteY31" fmla="*/ 213614 h 2340537"/>
                <a:gd name="connsiteX32" fmla="*/ 1011415 w 4370417"/>
                <a:gd name="connsiteY32" fmla="*/ 213614 h 2340537"/>
                <a:gd name="connsiteX33" fmla="*/ 1011415 w 4370417"/>
                <a:gd name="connsiteY33" fmla="*/ 233561 h 2340537"/>
                <a:gd name="connsiteX34" fmla="*/ 1018739 w 4370417"/>
                <a:gd name="connsiteY34" fmla="*/ 233561 h 2340537"/>
                <a:gd name="connsiteX35" fmla="*/ 1022402 w 4370417"/>
                <a:gd name="connsiteY35" fmla="*/ 233561 h 2340537"/>
                <a:gd name="connsiteX36" fmla="*/ 1026195 w 4370417"/>
                <a:gd name="connsiteY36" fmla="*/ 233561 h 2340537"/>
                <a:gd name="connsiteX37" fmla="*/ 1037312 w 4370417"/>
                <a:gd name="connsiteY37" fmla="*/ 233561 h 2340537"/>
                <a:gd name="connsiteX38" fmla="*/ 1040974 w 4370417"/>
                <a:gd name="connsiteY38" fmla="*/ 233561 h 2340537"/>
                <a:gd name="connsiteX39" fmla="*/ 1063078 w 4370417"/>
                <a:gd name="connsiteY39" fmla="*/ 233561 h 2340537"/>
                <a:gd name="connsiteX40" fmla="*/ 1074195 w 4370417"/>
                <a:gd name="connsiteY40" fmla="*/ 233561 h 2340537"/>
                <a:gd name="connsiteX41" fmla="*/ 1074195 w 4370417"/>
                <a:gd name="connsiteY41" fmla="*/ 254392 h 2340537"/>
                <a:gd name="connsiteX42" fmla="*/ 1122196 w 4370417"/>
                <a:gd name="connsiteY42" fmla="*/ 254392 h 2340537"/>
                <a:gd name="connsiteX43" fmla="*/ 1144300 w 4370417"/>
                <a:gd name="connsiteY43" fmla="*/ 254392 h 2340537"/>
                <a:gd name="connsiteX44" fmla="*/ 1144300 w 4370417"/>
                <a:gd name="connsiteY44" fmla="*/ 275224 h 2340537"/>
                <a:gd name="connsiteX45" fmla="*/ 1206949 w 4370417"/>
                <a:gd name="connsiteY45" fmla="*/ 275224 h 2340537"/>
                <a:gd name="connsiteX46" fmla="*/ 1229184 w 4370417"/>
                <a:gd name="connsiteY46" fmla="*/ 275224 h 2340537"/>
                <a:gd name="connsiteX47" fmla="*/ 1258743 w 4370417"/>
                <a:gd name="connsiteY47" fmla="*/ 275224 h 2340537"/>
                <a:gd name="connsiteX48" fmla="*/ 1269730 w 4370417"/>
                <a:gd name="connsiteY48" fmla="*/ 275224 h 2340537"/>
                <a:gd name="connsiteX49" fmla="*/ 1269730 w 4370417"/>
                <a:gd name="connsiteY49" fmla="*/ 296686 h 2340537"/>
                <a:gd name="connsiteX50" fmla="*/ 1299289 w 4370417"/>
                <a:gd name="connsiteY50" fmla="*/ 296686 h 2340537"/>
                <a:gd name="connsiteX51" fmla="*/ 1299289 w 4370417"/>
                <a:gd name="connsiteY51" fmla="*/ 339863 h 2340537"/>
                <a:gd name="connsiteX52" fmla="*/ 1317861 w 4370417"/>
                <a:gd name="connsiteY52" fmla="*/ 339863 h 2340537"/>
                <a:gd name="connsiteX53" fmla="*/ 1317861 w 4370417"/>
                <a:gd name="connsiteY53" fmla="*/ 361578 h 2340537"/>
                <a:gd name="connsiteX54" fmla="*/ 1325055 w 4370417"/>
                <a:gd name="connsiteY54" fmla="*/ 361578 h 2340537"/>
                <a:gd name="connsiteX55" fmla="*/ 1325055 w 4370417"/>
                <a:gd name="connsiteY55" fmla="*/ 383293 h 2340537"/>
                <a:gd name="connsiteX56" fmla="*/ 1347289 w 4370417"/>
                <a:gd name="connsiteY56" fmla="*/ 383293 h 2340537"/>
                <a:gd name="connsiteX57" fmla="*/ 1347289 w 4370417"/>
                <a:gd name="connsiteY57" fmla="*/ 405008 h 2340537"/>
                <a:gd name="connsiteX58" fmla="*/ 1373055 w 4370417"/>
                <a:gd name="connsiteY58" fmla="*/ 405008 h 2340537"/>
                <a:gd name="connsiteX59" fmla="*/ 1373055 w 4370417"/>
                <a:gd name="connsiteY59" fmla="*/ 426849 h 2340537"/>
                <a:gd name="connsiteX60" fmla="*/ 1446953 w 4370417"/>
                <a:gd name="connsiteY60" fmla="*/ 426849 h 2340537"/>
                <a:gd name="connsiteX61" fmla="*/ 1446953 w 4370417"/>
                <a:gd name="connsiteY61" fmla="*/ 448690 h 2340537"/>
                <a:gd name="connsiteX62" fmla="*/ 1450615 w 4370417"/>
                <a:gd name="connsiteY62" fmla="*/ 448690 h 2340537"/>
                <a:gd name="connsiteX63" fmla="*/ 1454277 w 4370417"/>
                <a:gd name="connsiteY63" fmla="*/ 448690 h 2340537"/>
                <a:gd name="connsiteX64" fmla="*/ 1472850 w 4370417"/>
                <a:gd name="connsiteY64" fmla="*/ 448690 h 2340537"/>
                <a:gd name="connsiteX65" fmla="*/ 1472850 w 4370417"/>
                <a:gd name="connsiteY65" fmla="*/ 471541 h 2340537"/>
                <a:gd name="connsiteX66" fmla="*/ 1476512 w 4370417"/>
                <a:gd name="connsiteY66" fmla="*/ 471541 h 2340537"/>
                <a:gd name="connsiteX67" fmla="*/ 1494954 w 4370417"/>
                <a:gd name="connsiteY67" fmla="*/ 471541 h 2340537"/>
                <a:gd name="connsiteX68" fmla="*/ 1502278 w 4370417"/>
                <a:gd name="connsiteY68" fmla="*/ 471541 h 2340537"/>
                <a:gd name="connsiteX69" fmla="*/ 1502278 w 4370417"/>
                <a:gd name="connsiteY69" fmla="*/ 518632 h 2340537"/>
                <a:gd name="connsiteX70" fmla="*/ 1520850 w 4370417"/>
                <a:gd name="connsiteY70" fmla="*/ 518632 h 2340537"/>
                <a:gd name="connsiteX71" fmla="*/ 1520850 w 4370417"/>
                <a:gd name="connsiteY71" fmla="*/ 542115 h 2340537"/>
                <a:gd name="connsiteX72" fmla="*/ 1550279 w 4370417"/>
                <a:gd name="connsiteY72" fmla="*/ 542115 h 2340537"/>
                <a:gd name="connsiteX73" fmla="*/ 1561396 w 4370417"/>
                <a:gd name="connsiteY73" fmla="*/ 542115 h 2340537"/>
                <a:gd name="connsiteX74" fmla="*/ 1565058 w 4370417"/>
                <a:gd name="connsiteY74" fmla="*/ 542115 h 2340537"/>
                <a:gd name="connsiteX75" fmla="*/ 1579838 w 4370417"/>
                <a:gd name="connsiteY75" fmla="*/ 542115 h 2340537"/>
                <a:gd name="connsiteX76" fmla="*/ 1587293 w 4370417"/>
                <a:gd name="connsiteY76" fmla="*/ 542115 h 2340537"/>
                <a:gd name="connsiteX77" fmla="*/ 1587293 w 4370417"/>
                <a:gd name="connsiteY77" fmla="*/ 566733 h 2340537"/>
                <a:gd name="connsiteX78" fmla="*/ 1590955 w 4370417"/>
                <a:gd name="connsiteY78" fmla="*/ 566733 h 2340537"/>
                <a:gd name="connsiteX79" fmla="*/ 1590955 w 4370417"/>
                <a:gd name="connsiteY79" fmla="*/ 591226 h 2340537"/>
                <a:gd name="connsiteX80" fmla="*/ 1624176 w 4370417"/>
                <a:gd name="connsiteY80" fmla="*/ 591226 h 2340537"/>
                <a:gd name="connsiteX81" fmla="*/ 1635293 w 4370417"/>
                <a:gd name="connsiteY81" fmla="*/ 591226 h 2340537"/>
                <a:gd name="connsiteX82" fmla="*/ 1638956 w 4370417"/>
                <a:gd name="connsiteY82" fmla="*/ 591226 h 2340537"/>
                <a:gd name="connsiteX83" fmla="*/ 1649942 w 4370417"/>
                <a:gd name="connsiteY83" fmla="*/ 591226 h 2340537"/>
                <a:gd name="connsiteX84" fmla="*/ 1653604 w 4370417"/>
                <a:gd name="connsiteY84" fmla="*/ 591226 h 2340537"/>
                <a:gd name="connsiteX85" fmla="*/ 1653604 w 4370417"/>
                <a:gd name="connsiteY85" fmla="*/ 616854 h 2340537"/>
                <a:gd name="connsiteX86" fmla="*/ 1657397 w 4370417"/>
                <a:gd name="connsiteY86" fmla="*/ 616854 h 2340537"/>
                <a:gd name="connsiteX87" fmla="*/ 1657397 w 4370417"/>
                <a:gd name="connsiteY87" fmla="*/ 642483 h 2340537"/>
                <a:gd name="connsiteX88" fmla="*/ 1675839 w 4370417"/>
                <a:gd name="connsiteY88" fmla="*/ 642483 h 2340537"/>
                <a:gd name="connsiteX89" fmla="*/ 1697943 w 4370417"/>
                <a:gd name="connsiteY89" fmla="*/ 642483 h 2340537"/>
                <a:gd name="connsiteX90" fmla="*/ 1697943 w 4370417"/>
                <a:gd name="connsiteY90" fmla="*/ 668364 h 2340537"/>
                <a:gd name="connsiteX91" fmla="*/ 1705398 w 4370417"/>
                <a:gd name="connsiteY91" fmla="*/ 668364 h 2340537"/>
                <a:gd name="connsiteX92" fmla="*/ 1734826 w 4370417"/>
                <a:gd name="connsiteY92" fmla="*/ 668364 h 2340537"/>
                <a:gd name="connsiteX93" fmla="*/ 1734826 w 4370417"/>
                <a:gd name="connsiteY93" fmla="*/ 694624 h 2340537"/>
                <a:gd name="connsiteX94" fmla="*/ 1745944 w 4370417"/>
                <a:gd name="connsiteY94" fmla="*/ 694624 h 2340537"/>
                <a:gd name="connsiteX95" fmla="*/ 1745944 w 4370417"/>
                <a:gd name="connsiteY95" fmla="*/ 747018 h 2340537"/>
                <a:gd name="connsiteX96" fmla="*/ 1760723 w 4370417"/>
                <a:gd name="connsiteY96" fmla="*/ 747018 h 2340537"/>
                <a:gd name="connsiteX97" fmla="*/ 1760723 w 4370417"/>
                <a:gd name="connsiteY97" fmla="*/ 773277 h 2340537"/>
                <a:gd name="connsiteX98" fmla="*/ 1782827 w 4370417"/>
                <a:gd name="connsiteY98" fmla="*/ 773277 h 2340537"/>
                <a:gd name="connsiteX99" fmla="*/ 1782827 w 4370417"/>
                <a:gd name="connsiteY99" fmla="*/ 800168 h 2340537"/>
                <a:gd name="connsiteX100" fmla="*/ 1793944 w 4370417"/>
                <a:gd name="connsiteY100" fmla="*/ 800168 h 2340537"/>
                <a:gd name="connsiteX101" fmla="*/ 1793944 w 4370417"/>
                <a:gd name="connsiteY101" fmla="*/ 827060 h 2340537"/>
                <a:gd name="connsiteX102" fmla="*/ 1812386 w 4370417"/>
                <a:gd name="connsiteY102" fmla="*/ 827060 h 2340537"/>
                <a:gd name="connsiteX103" fmla="*/ 1827165 w 4370417"/>
                <a:gd name="connsiteY103" fmla="*/ 827060 h 2340537"/>
                <a:gd name="connsiteX104" fmla="*/ 1834621 w 4370417"/>
                <a:gd name="connsiteY104" fmla="*/ 827060 h 2340537"/>
                <a:gd name="connsiteX105" fmla="*/ 1838283 w 4370417"/>
                <a:gd name="connsiteY105" fmla="*/ 827060 h 2340537"/>
                <a:gd name="connsiteX106" fmla="*/ 1838283 w 4370417"/>
                <a:gd name="connsiteY106" fmla="*/ 854961 h 2340537"/>
                <a:gd name="connsiteX107" fmla="*/ 1845607 w 4370417"/>
                <a:gd name="connsiteY107" fmla="*/ 854961 h 2340537"/>
                <a:gd name="connsiteX108" fmla="*/ 1849269 w 4370417"/>
                <a:gd name="connsiteY108" fmla="*/ 854961 h 2340537"/>
                <a:gd name="connsiteX109" fmla="*/ 1852931 w 4370417"/>
                <a:gd name="connsiteY109" fmla="*/ 854961 h 2340537"/>
                <a:gd name="connsiteX110" fmla="*/ 1864049 w 4370417"/>
                <a:gd name="connsiteY110" fmla="*/ 854961 h 2340537"/>
                <a:gd name="connsiteX111" fmla="*/ 1867842 w 4370417"/>
                <a:gd name="connsiteY111" fmla="*/ 854961 h 2340537"/>
                <a:gd name="connsiteX112" fmla="*/ 1871504 w 4370417"/>
                <a:gd name="connsiteY112" fmla="*/ 854961 h 2340537"/>
                <a:gd name="connsiteX113" fmla="*/ 1886153 w 4370417"/>
                <a:gd name="connsiteY113" fmla="*/ 854961 h 2340537"/>
                <a:gd name="connsiteX114" fmla="*/ 1904725 w 4370417"/>
                <a:gd name="connsiteY114" fmla="*/ 854961 h 2340537"/>
                <a:gd name="connsiteX115" fmla="*/ 1904725 w 4370417"/>
                <a:gd name="connsiteY115" fmla="*/ 888669 h 2340537"/>
                <a:gd name="connsiteX116" fmla="*/ 1912049 w 4370417"/>
                <a:gd name="connsiteY116" fmla="*/ 888669 h 2340537"/>
                <a:gd name="connsiteX117" fmla="*/ 1912049 w 4370417"/>
                <a:gd name="connsiteY117" fmla="*/ 922757 h 2340537"/>
                <a:gd name="connsiteX118" fmla="*/ 1956388 w 4370417"/>
                <a:gd name="connsiteY118" fmla="*/ 922757 h 2340537"/>
                <a:gd name="connsiteX119" fmla="*/ 1956388 w 4370417"/>
                <a:gd name="connsiteY119" fmla="*/ 956970 h 2340537"/>
                <a:gd name="connsiteX120" fmla="*/ 2070831 w 4370417"/>
                <a:gd name="connsiteY120" fmla="*/ 956970 h 2340537"/>
                <a:gd name="connsiteX121" fmla="*/ 2096597 w 4370417"/>
                <a:gd name="connsiteY121" fmla="*/ 956970 h 2340537"/>
                <a:gd name="connsiteX122" fmla="*/ 2096597 w 4370417"/>
                <a:gd name="connsiteY122" fmla="*/ 992446 h 2340537"/>
                <a:gd name="connsiteX123" fmla="*/ 2126156 w 4370417"/>
                <a:gd name="connsiteY123" fmla="*/ 992446 h 2340537"/>
                <a:gd name="connsiteX124" fmla="*/ 2163040 w 4370417"/>
                <a:gd name="connsiteY124" fmla="*/ 992446 h 2340537"/>
                <a:gd name="connsiteX125" fmla="*/ 2170364 w 4370417"/>
                <a:gd name="connsiteY125" fmla="*/ 992446 h 2340537"/>
                <a:gd name="connsiteX126" fmla="*/ 2170364 w 4370417"/>
                <a:gd name="connsiteY126" fmla="*/ 1029311 h 2340537"/>
                <a:gd name="connsiteX127" fmla="*/ 2174157 w 4370417"/>
                <a:gd name="connsiteY127" fmla="*/ 1029311 h 2340537"/>
                <a:gd name="connsiteX128" fmla="*/ 2185274 w 4370417"/>
                <a:gd name="connsiteY128" fmla="*/ 1029311 h 2340537"/>
                <a:gd name="connsiteX129" fmla="*/ 2207378 w 4370417"/>
                <a:gd name="connsiteY129" fmla="*/ 1029311 h 2340537"/>
                <a:gd name="connsiteX130" fmla="*/ 2218365 w 4370417"/>
                <a:gd name="connsiteY130" fmla="*/ 1029311 h 2340537"/>
                <a:gd name="connsiteX131" fmla="*/ 2233275 w 4370417"/>
                <a:gd name="connsiteY131" fmla="*/ 1029311 h 2340537"/>
                <a:gd name="connsiteX132" fmla="*/ 2233275 w 4370417"/>
                <a:gd name="connsiteY132" fmla="*/ 1070216 h 2340537"/>
                <a:gd name="connsiteX133" fmla="*/ 2281145 w 4370417"/>
                <a:gd name="connsiteY133" fmla="*/ 1070216 h 2340537"/>
                <a:gd name="connsiteX134" fmla="*/ 2281145 w 4370417"/>
                <a:gd name="connsiteY134" fmla="*/ 1111121 h 2340537"/>
                <a:gd name="connsiteX135" fmla="*/ 2284807 w 4370417"/>
                <a:gd name="connsiteY135" fmla="*/ 1111121 h 2340537"/>
                <a:gd name="connsiteX136" fmla="*/ 2284807 w 4370417"/>
                <a:gd name="connsiteY136" fmla="*/ 1152026 h 2340537"/>
                <a:gd name="connsiteX137" fmla="*/ 2292262 w 4370417"/>
                <a:gd name="connsiteY137" fmla="*/ 1152026 h 2340537"/>
                <a:gd name="connsiteX138" fmla="*/ 2292262 w 4370417"/>
                <a:gd name="connsiteY138" fmla="*/ 1192930 h 2340537"/>
                <a:gd name="connsiteX139" fmla="*/ 2295924 w 4370417"/>
                <a:gd name="connsiteY139" fmla="*/ 1192930 h 2340537"/>
                <a:gd name="connsiteX140" fmla="*/ 2295924 w 4370417"/>
                <a:gd name="connsiteY140" fmla="*/ 1233961 h 2340537"/>
                <a:gd name="connsiteX141" fmla="*/ 2318028 w 4370417"/>
                <a:gd name="connsiteY141" fmla="*/ 1233961 h 2340537"/>
                <a:gd name="connsiteX142" fmla="*/ 2318028 w 4370417"/>
                <a:gd name="connsiteY142" fmla="*/ 1274992 h 2340537"/>
                <a:gd name="connsiteX143" fmla="*/ 2340263 w 4370417"/>
                <a:gd name="connsiteY143" fmla="*/ 1274992 h 2340537"/>
                <a:gd name="connsiteX144" fmla="*/ 2340263 w 4370417"/>
                <a:gd name="connsiteY144" fmla="*/ 1315897 h 2340537"/>
                <a:gd name="connsiteX145" fmla="*/ 2380808 w 4370417"/>
                <a:gd name="connsiteY145" fmla="*/ 1315897 h 2340537"/>
                <a:gd name="connsiteX146" fmla="*/ 2473017 w 4370417"/>
                <a:gd name="connsiteY146" fmla="*/ 1315897 h 2340537"/>
                <a:gd name="connsiteX147" fmla="*/ 2495251 w 4370417"/>
                <a:gd name="connsiteY147" fmla="*/ 1315897 h 2340537"/>
                <a:gd name="connsiteX148" fmla="*/ 2506369 w 4370417"/>
                <a:gd name="connsiteY148" fmla="*/ 1315897 h 2340537"/>
                <a:gd name="connsiteX149" fmla="*/ 2506369 w 4370417"/>
                <a:gd name="connsiteY149" fmla="*/ 1361473 h 2340537"/>
                <a:gd name="connsiteX150" fmla="*/ 2550707 w 4370417"/>
                <a:gd name="connsiteY150" fmla="*/ 1361473 h 2340537"/>
                <a:gd name="connsiteX151" fmla="*/ 2613357 w 4370417"/>
                <a:gd name="connsiteY151" fmla="*/ 1361473 h 2340537"/>
                <a:gd name="connsiteX152" fmla="*/ 2679799 w 4370417"/>
                <a:gd name="connsiteY152" fmla="*/ 1361473 h 2340537"/>
                <a:gd name="connsiteX153" fmla="*/ 2679799 w 4370417"/>
                <a:gd name="connsiteY153" fmla="*/ 1410205 h 2340537"/>
                <a:gd name="connsiteX154" fmla="*/ 2687254 w 4370417"/>
                <a:gd name="connsiteY154" fmla="*/ 1410205 h 2340537"/>
                <a:gd name="connsiteX155" fmla="*/ 2768345 w 4370417"/>
                <a:gd name="connsiteY155" fmla="*/ 1410205 h 2340537"/>
                <a:gd name="connsiteX156" fmla="*/ 2775800 w 4370417"/>
                <a:gd name="connsiteY156" fmla="*/ 1410205 h 2340537"/>
                <a:gd name="connsiteX157" fmla="*/ 2783256 w 4370417"/>
                <a:gd name="connsiteY157" fmla="*/ 1410205 h 2340537"/>
                <a:gd name="connsiteX158" fmla="*/ 2790449 w 4370417"/>
                <a:gd name="connsiteY158" fmla="*/ 1410205 h 2340537"/>
                <a:gd name="connsiteX159" fmla="*/ 2794242 w 4370417"/>
                <a:gd name="connsiteY159" fmla="*/ 1410205 h 2340537"/>
                <a:gd name="connsiteX160" fmla="*/ 2801566 w 4370417"/>
                <a:gd name="connsiteY160" fmla="*/ 1410205 h 2340537"/>
                <a:gd name="connsiteX161" fmla="*/ 2845905 w 4370417"/>
                <a:gd name="connsiteY161" fmla="*/ 1410205 h 2340537"/>
                <a:gd name="connsiteX162" fmla="*/ 2871671 w 4370417"/>
                <a:gd name="connsiteY162" fmla="*/ 1410205 h 2340537"/>
                <a:gd name="connsiteX163" fmla="*/ 2890243 w 4370417"/>
                <a:gd name="connsiteY163" fmla="*/ 1410205 h 2340537"/>
                <a:gd name="connsiteX164" fmla="*/ 2890243 w 4370417"/>
                <a:gd name="connsiteY164" fmla="*/ 1483304 h 2340537"/>
                <a:gd name="connsiteX165" fmla="*/ 3026790 w 4370417"/>
                <a:gd name="connsiteY165" fmla="*/ 1483304 h 2340537"/>
                <a:gd name="connsiteX166" fmla="*/ 3026790 w 4370417"/>
                <a:gd name="connsiteY166" fmla="*/ 1556276 h 2340537"/>
                <a:gd name="connsiteX167" fmla="*/ 3030452 w 4370417"/>
                <a:gd name="connsiteY167" fmla="*/ 1556276 h 2340537"/>
                <a:gd name="connsiteX168" fmla="*/ 3030452 w 4370417"/>
                <a:gd name="connsiteY168" fmla="*/ 1629374 h 2340537"/>
                <a:gd name="connsiteX169" fmla="*/ 3100688 w 4370417"/>
                <a:gd name="connsiteY169" fmla="*/ 1629374 h 2340537"/>
                <a:gd name="connsiteX170" fmla="*/ 3104350 w 4370417"/>
                <a:gd name="connsiteY170" fmla="*/ 1629374 h 2340537"/>
                <a:gd name="connsiteX171" fmla="*/ 3130116 w 4370417"/>
                <a:gd name="connsiteY171" fmla="*/ 1629374 h 2340537"/>
                <a:gd name="connsiteX172" fmla="*/ 3192896 w 4370417"/>
                <a:gd name="connsiteY172" fmla="*/ 1629374 h 2340537"/>
                <a:gd name="connsiteX173" fmla="*/ 3226118 w 4370417"/>
                <a:gd name="connsiteY173" fmla="*/ 1629374 h 2340537"/>
                <a:gd name="connsiteX174" fmla="*/ 3226118 w 4370417"/>
                <a:gd name="connsiteY174" fmla="*/ 1724945 h 2340537"/>
                <a:gd name="connsiteX175" fmla="*/ 3240897 w 4370417"/>
                <a:gd name="connsiteY175" fmla="*/ 1724945 h 2340537"/>
                <a:gd name="connsiteX176" fmla="*/ 3240897 w 4370417"/>
                <a:gd name="connsiteY176" fmla="*/ 1820516 h 2340537"/>
                <a:gd name="connsiteX177" fmla="*/ 3344223 w 4370417"/>
                <a:gd name="connsiteY177" fmla="*/ 1820516 h 2340537"/>
                <a:gd name="connsiteX178" fmla="*/ 3344223 w 4370417"/>
                <a:gd name="connsiteY178" fmla="*/ 1915960 h 2340537"/>
                <a:gd name="connsiteX179" fmla="*/ 3392224 w 4370417"/>
                <a:gd name="connsiteY179" fmla="*/ 1915960 h 2340537"/>
                <a:gd name="connsiteX180" fmla="*/ 3421782 w 4370417"/>
                <a:gd name="connsiteY180" fmla="*/ 1915960 h 2340537"/>
                <a:gd name="connsiteX181" fmla="*/ 3421782 w 4370417"/>
                <a:gd name="connsiteY181" fmla="*/ 2022262 h 2340537"/>
                <a:gd name="connsiteX182" fmla="*/ 3595213 w 4370417"/>
                <a:gd name="connsiteY182" fmla="*/ 2022262 h 2340537"/>
                <a:gd name="connsiteX183" fmla="*/ 3595213 w 4370417"/>
                <a:gd name="connsiteY183" fmla="*/ 2128312 h 2340537"/>
                <a:gd name="connsiteX184" fmla="*/ 3650668 w 4370417"/>
                <a:gd name="connsiteY184" fmla="*/ 2128312 h 2340537"/>
                <a:gd name="connsiteX185" fmla="*/ 3650668 w 4370417"/>
                <a:gd name="connsiteY185" fmla="*/ 2234488 h 2340537"/>
                <a:gd name="connsiteX186" fmla="*/ 3990205 w 4370417"/>
                <a:gd name="connsiteY186" fmla="*/ 2234488 h 2340537"/>
                <a:gd name="connsiteX187" fmla="*/ 3990205 w 4370417"/>
                <a:gd name="connsiteY187" fmla="*/ 2340537 h 2340537"/>
                <a:gd name="connsiteX188" fmla="*/ 4326079 w 4370417"/>
                <a:gd name="connsiteY188" fmla="*/ 2340537 h 2340537"/>
                <a:gd name="connsiteX189" fmla="*/ 4329872 w 4370417"/>
                <a:gd name="connsiteY189" fmla="*/ 2340537 h 2340537"/>
                <a:gd name="connsiteX190" fmla="*/ 4340859 w 4370417"/>
                <a:gd name="connsiteY190" fmla="*/ 2340537 h 2340537"/>
                <a:gd name="connsiteX191" fmla="*/ 4344521 w 4370417"/>
                <a:gd name="connsiteY191" fmla="*/ 2340537 h 2340537"/>
                <a:gd name="connsiteX192" fmla="*/ 4370417 w 4370417"/>
                <a:gd name="connsiteY192" fmla="*/ 2340537 h 23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4370417" h="2340537">
                  <a:moveTo>
                    <a:pt x="0" y="0"/>
                  </a:moveTo>
                  <a:lnTo>
                    <a:pt x="3662" y="0"/>
                  </a:lnTo>
                  <a:lnTo>
                    <a:pt x="202989" y="0"/>
                  </a:lnTo>
                  <a:lnTo>
                    <a:pt x="221431" y="0"/>
                  </a:lnTo>
                  <a:lnTo>
                    <a:pt x="310108" y="0"/>
                  </a:lnTo>
                  <a:lnTo>
                    <a:pt x="321225" y="0"/>
                  </a:lnTo>
                  <a:lnTo>
                    <a:pt x="321225" y="19064"/>
                  </a:lnTo>
                  <a:lnTo>
                    <a:pt x="402316" y="19064"/>
                  </a:lnTo>
                  <a:lnTo>
                    <a:pt x="442993" y="19064"/>
                  </a:lnTo>
                  <a:lnTo>
                    <a:pt x="442993" y="38380"/>
                  </a:lnTo>
                  <a:lnTo>
                    <a:pt x="568553" y="38380"/>
                  </a:lnTo>
                  <a:lnTo>
                    <a:pt x="568553" y="57570"/>
                  </a:lnTo>
                  <a:lnTo>
                    <a:pt x="572215" y="57570"/>
                  </a:lnTo>
                  <a:lnTo>
                    <a:pt x="601644" y="57570"/>
                  </a:lnTo>
                  <a:lnTo>
                    <a:pt x="601644" y="77012"/>
                  </a:lnTo>
                  <a:lnTo>
                    <a:pt x="649644" y="77012"/>
                  </a:lnTo>
                  <a:lnTo>
                    <a:pt x="649644" y="96328"/>
                  </a:lnTo>
                  <a:lnTo>
                    <a:pt x="693852" y="96328"/>
                  </a:lnTo>
                  <a:lnTo>
                    <a:pt x="693852" y="115897"/>
                  </a:lnTo>
                  <a:lnTo>
                    <a:pt x="712424" y="115897"/>
                  </a:lnTo>
                  <a:lnTo>
                    <a:pt x="712424" y="135213"/>
                  </a:lnTo>
                  <a:lnTo>
                    <a:pt x="719880" y="135213"/>
                  </a:lnTo>
                  <a:lnTo>
                    <a:pt x="727204" y="135213"/>
                  </a:lnTo>
                  <a:lnTo>
                    <a:pt x="727204" y="154782"/>
                  </a:lnTo>
                  <a:lnTo>
                    <a:pt x="786191" y="154782"/>
                  </a:lnTo>
                  <a:lnTo>
                    <a:pt x="786191" y="174224"/>
                  </a:lnTo>
                  <a:lnTo>
                    <a:pt x="800971" y="174224"/>
                  </a:lnTo>
                  <a:lnTo>
                    <a:pt x="800971" y="193919"/>
                  </a:lnTo>
                  <a:lnTo>
                    <a:pt x="889517" y="193919"/>
                  </a:lnTo>
                  <a:lnTo>
                    <a:pt x="985518" y="193919"/>
                  </a:lnTo>
                  <a:lnTo>
                    <a:pt x="989311" y="193919"/>
                  </a:lnTo>
                  <a:lnTo>
                    <a:pt x="989311" y="213614"/>
                  </a:lnTo>
                  <a:lnTo>
                    <a:pt x="1011415" y="213614"/>
                  </a:lnTo>
                  <a:lnTo>
                    <a:pt x="1011415" y="233561"/>
                  </a:lnTo>
                  <a:lnTo>
                    <a:pt x="1018739" y="233561"/>
                  </a:lnTo>
                  <a:lnTo>
                    <a:pt x="1022402" y="233561"/>
                  </a:lnTo>
                  <a:lnTo>
                    <a:pt x="1026195" y="233561"/>
                  </a:lnTo>
                  <a:lnTo>
                    <a:pt x="1037312" y="233561"/>
                  </a:lnTo>
                  <a:lnTo>
                    <a:pt x="1040974" y="233561"/>
                  </a:lnTo>
                  <a:lnTo>
                    <a:pt x="1063078" y="233561"/>
                  </a:lnTo>
                  <a:lnTo>
                    <a:pt x="1074195" y="233561"/>
                  </a:lnTo>
                  <a:lnTo>
                    <a:pt x="1074195" y="254392"/>
                  </a:lnTo>
                  <a:lnTo>
                    <a:pt x="1122196" y="254392"/>
                  </a:lnTo>
                  <a:lnTo>
                    <a:pt x="1144300" y="254392"/>
                  </a:lnTo>
                  <a:lnTo>
                    <a:pt x="1144300" y="275224"/>
                  </a:lnTo>
                  <a:lnTo>
                    <a:pt x="1206949" y="275224"/>
                  </a:lnTo>
                  <a:lnTo>
                    <a:pt x="1229184" y="275224"/>
                  </a:lnTo>
                  <a:lnTo>
                    <a:pt x="1258743" y="275224"/>
                  </a:lnTo>
                  <a:lnTo>
                    <a:pt x="1269730" y="275224"/>
                  </a:lnTo>
                  <a:lnTo>
                    <a:pt x="1269730" y="296686"/>
                  </a:lnTo>
                  <a:lnTo>
                    <a:pt x="1299289" y="296686"/>
                  </a:lnTo>
                  <a:lnTo>
                    <a:pt x="1299289" y="339863"/>
                  </a:lnTo>
                  <a:lnTo>
                    <a:pt x="1317861" y="339863"/>
                  </a:lnTo>
                  <a:lnTo>
                    <a:pt x="1317861" y="361578"/>
                  </a:lnTo>
                  <a:lnTo>
                    <a:pt x="1325055" y="361578"/>
                  </a:lnTo>
                  <a:lnTo>
                    <a:pt x="1325055" y="383293"/>
                  </a:lnTo>
                  <a:lnTo>
                    <a:pt x="1347289" y="383293"/>
                  </a:lnTo>
                  <a:lnTo>
                    <a:pt x="1347289" y="405008"/>
                  </a:lnTo>
                  <a:lnTo>
                    <a:pt x="1373055" y="405008"/>
                  </a:lnTo>
                  <a:lnTo>
                    <a:pt x="1373055" y="426849"/>
                  </a:lnTo>
                  <a:lnTo>
                    <a:pt x="1446953" y="426849"/>
                  </a:lnTo>
                  <a:lnTo>
                    <a:pt x="1446953" y="448690"/>
                  </a:lnTo>
                  <a:lnTo>
                    <a:pt x="1450615" y="448690"/>
                  </a:lnTo>
                  <a:lnTo>
                    <a:pt x="1454277" y="448690"/>
                  </a:lnTo>
                  <a:lnTo>
                    <a:pt x="1472850" y="448690"/>
                  </a:lnTo>
                  <a:lnTo>
                    <a:pt x="1472850" y="471541"/>
                  </a:lnTo>
                  <a:lnTo>
                    <a:pt x="1476512" y="471541"/>
                  </a:lnTo>
                  <a:lnTo>
                    <a:pt x="1494954" y="471541"/>
                  </a:lnTo>
                  <a:lnTo>
                    <a:pt x="1502278" y="471541"/>
                  </a:lnTo>
                  <a:lnTo>
                    <a:pt x="1502278" y="518632"/>
                  </a:lnTo>
                  <a:lnTo>
                    <a:pt x="1520850" y="518632"/>
                  </a:lnTo>
                  <a:lnTo>
                    <a:pt x="1520850" y="542115"/>
                  </a:lnTo>
                  <a:lnTo>
                    <a:pt x="1550279" y="542115"/>
                  </a:lnTo>
                  <a:lnTo>
                    <a:pt x="1561396" y="542115"/>
                  </a:lnTo>
                  <a:lnTo>
                    <a:pt x="1565058" y="542115"/>
                  </a:lnTo>
                  <a:lnTo>
                    <a:pt x="1579838" y="542115"/>
                  </a:lnTo>
                  <a:lnTo>
                    <a:pt x="1587293" y="542115"/>
                  </a:lnTo>
                  <a:lnTo>
                    <a:pt x="1587293" y="566733"/>
                  </a:lnTo>
                  <a:lnTo>
                    <a:pt x="1590955" y="566733"/>
                  </a:lnTo>
                  <a:lnTo>
                    <a:pt x="1590955" y="591226"/>
                  </a:lnTo>
                  <a:lnTo>
                    <a:pt x="1624176" y="591226"/>
                  </a:lnTo>
                  <a:lnTo>
                    <a:pt x="1635293" y="591226"/>
                  </a:lnTo>
                  <a:lnTo>
                    <a:pt x="1638956" y="591226"/>
                  </a:lnTo>
                  <a:lnTo>
                    <a:pt x="1649942" y="591226"/>
                  </a:lnTo>
                  <a:lnTo>
                    <a:pt x="1653604" y="591226"/>
                  </a:lnTo>
                  <a:lnTo>
                    <a:pt x="1653604" y="616854"/>
                  </a:lnTo>
                  <a:lnTo>
                    <a:pt x="1657397" y="616854"/>
                  </a:lnTo>
                  <a:lnTo>
                    <a:pt x="1657397" y="642483"/>
                  </a:lnTo>
                  <a:lnTo>
                    <a:pt x="1675839" y="642483"/>
                  </a:lnTo>
                  <a:lnTo>
                    <a:pt x="1697943" y="642483"/>
                  </a:lnTo>
                  <a:lnTo>
                    <a:pt x="1697943" y="668364"/>
                  </a:lnTo>
                  <a:lnTo>
                    <a:pt x="1705398" y="668364"/>
                  </a:lnTo>
                  <a:lnTo>
                    <a:pt x="1734826" y="668364"/>
                  </a:lnTo>
                  <a:lnTo>
                    <a:pt x="1734826" y="694624"/>
                  </a:lnTo>
                  <a:lnTo>
                    <a:pt x="1745944" y="694624"/>
                  </a:lnTo>
                  <a:lnTo>
                    <a:pt x="1745944" y="747018"/>
                  </a:lnTo>
                  <a:lnTo>
                    <a:pt x="1760723" y="747018"/>
                  </a:lnTo>
                  <a:lnTo>
                    <a:pt x="1760723" y="773277"/>
                  </a:lnTo>
                  <a:lnTo>
                    <a:pt x="1782827" y="773277"/>
                  </a:lnTo>
                  <a:lnTo>
                    <a:pt x="1782827" y="800168"/>
                  </a:lnTo>
                  <a:lnTo>
                    <a:pt x="1793944" y="800168"/>
                  </a:lnTo>
                  <a:lnTo>
                    <a:pt x="1793944" y="827060"/>
                  </a:lnTo>
                  <a:lnTo>
                    <a:pt x="1812386" y="827060"/>
                  </a:lnTo>
                  <a:lnTo>
                    <a:pt x="1827165" y="827060"/>
                  </a:lnTo>
                  <a:lnTo>
                    <a:pt x="1834621" y="827060"/>
                  </a:lnTo>
                  <a:lnTo>
                    <a:pt x="1838283" y="827060"/>
                  </a:lnTo>
                  <a:lnTo>
                    <a:pt x="1838283" y="854961"/>
                  </a:lnTo>
                  <a:lnTo>
                    <a:pt x="1845607" y="854961"/>
                  </a:lnTo>
                  <a:lnTo>
                    <a:pt x="1849269" y="854961"/>
                  </a:lnTo>
                  <a:lnTo>
                    <a:pt x="1852931" y="854961"/>
                  </a:lnTo>
                  <a:lnTo>
                    <a:pt x="1864049" y="854961"/>
                  </a:lnTo>
                  <a:lnTo>
                    <a:pt x="1867842" y="854961"/>
                  </a:lnTo>
                  <a:lnTo>
                    <a:pt x="1871504" y="854961"/>
                  </a:lnTo>
                  <a:lnTo>
                    <a:pt x="1886153" y="854961"/>
                  </a:lnTo>
                  <a:lnTo>
                    <a:pt x="1904725" y="854961"/>
                  </a:lnTo>
                  <a:lnTo>
                    <a:pt x="1904725" y="888669"/>
                  </a:lnTo>
                  <a:lnTo>
                    <a:pt x="1912049" y="888669"/>
                  </a:lnTo>
                  <a:lnTo>
                    <a:pt x="1912049" y="922757"/>
                  </a:lnTo>
                  <a:lnTo>
                    <a:pt x="1956388" y="922757"/>
                  </a:lnTo>
                  <a:lnTo>
                    <a:pt x="1956388" y="956970"/>
                  </a:lnTo>
                  <a:lnTo>
                    <a:pt x="2070831" y="956970"/>
                  </a:lnTo>
                  <a:lnTo>
                    <a:pt x="2096597" y="956970"/>
                  </a:lnTo>
                  <a:lnTo>
                    <a:pt x="2096597" y="992446"/>
                  </a:lnTo>
                  <a:lnTo>
                    <a:pt x="2126156" y="992446"/>
                  </a:lnTo>
                  <a:lnTo>
                    <a:pt x="2163040" y="992446"/>
                  </a:lnTo>
                  <a:lnTo>
                    <a:pt x="2170364" y="992446"/>
                  </a:lnTo>
                  <a:lnTo>
                    <a:pt x="2170364" y="1029311"/>
                  </a:lnTo>
                  <a:lnTo>
                    <a:pt x="2174157" y="1029311"/>
                  </a:lnTo>
                  <a:lnTo>
                    <a:pt x="2185274" y="1029311"/>
                  </a:lnTo>
                  <a:lnTo>
                    <a:pt x="2207378" y="1029311"/>
                  </a:lnTo>
                  <a:lnTo>
                    <a:pt x="2218365" y="1029311"/>
                  </a:lnTo>
                  <a:lnTo>
                    <a:pt x="2233275" y="1029311"/>
                  </a:lnTo>
                  <a:lnTo>
                    <a:pt x="2233275" y="1070216"/>
                  </a:lnTo>
                  <a:lnTo>
                    <a:pt x="2281145" y="1070216"/>
                  </a:lnTo>
                  <a:lnTo>
                    <a:pt x="2281145" y="1111121"/>
                  </a:lnTo>
                  <a:lnTo>
                    <a:pt x="2284807" y="1111121"/>
                  </a:lnTo>
                  <a:lnTo>
                    <a:pt x="2284807" y="1152026"/>
                  </a:lnTo>
                  <a:lnTo>
                    <a:pt x="2292262" y="1152026"/>
                  </a:lnTo>
                  <a:lnTo>
                    <a:pt x="2292262" y="1192930"/>
                  </a:lnTo>
                  <a:lnTo>
                    <a:pt x="2295924" y="1192930"/>
                  </a:lnTo>
                  <a:lnTo>
                    <a:pt x="2295924" y="1233961"/>
                  </a:lnTo>
                  <a:lnTo>
                    <a:pt x="2318028" y="1233961"/>
                  </a:lnTo>
                  <a:lnTo>
                    <a:pt x="2318028" y="1274992"/>
                  </a:lnTo>
                  <a:lnTo>
                    <a:pt x="2340263" y="1274992"/>
                  </a:lnTo>
                  <a:lnTo>
                    <a:pt x="2340263" y="1315897"/>
                  </a:lnTo>
                  <a:lnTo>
                    <a:pt x="2380808" y="1315897"/>
                  </a:lnTo>
                  <a:lnTo>
                    <a:pt x="2473017" y="1315897"/>
                  </a:lnTo>
                  <a:lnTo>
                    <a:pt x="2495251" y="1315897"/>
                  </a:lnTo>
                  <a:lnTo>
                    <a:pt x="2506369" y="1315897"/>
                  </a:lnTo>
                  <a:lnTo>
                    <a:pt x="2506369" y="1361473"/>
                  </a:lnTo>
                  <a:lnTo>
                    <a:pt x="2550707" y="1361473"/>
                  </a:lnTo>
                  <a:lnTo>
                    <a:pt x="2613357" y="1361473"/>
                  </a:lnTo>
                  <a:lnTo>
                    <a:pt x="2679799" y="1361473"/>
                  </a:lnTo>
                  <a:lnTo>
                    <a:pt x="2679799" y="1410205"/>
                  </a:lnTo>
                  <a:lnTo>
                    <a:pt x="2687254" y="1410205"/>
                  </a:lnTo>
                  <a:lnTo>
                    <a:pt x="2768345" y="1410205"/>
                  </a:lnTo>
                  <a:lnTo>
                    <a:pt x="2775800" y="1410205"/>
                  </a:lnTo>
                  <a:lnTo>
                    <a:pt x="2783256" y="1410205"/>
                  </a:lnTo>
                  <a:lnTo>
                    <a:pt x="2790449" y="1410205"/>
                  </a:lnTo>
                  <a:lnTo>
                    <a:pt x="2794242" y="1410205"/>
                  </a:lnTo>
                  <a:lnTo>
                    <a:pt x="2801566" y="1410205"/>
                  </a:lnTo>
                  <a:lnTo>
                    <a:pt x="2845905" y="1410205"/>
                  </a:lnTo>
                  <a:lnTo>
                    <a:pt x="2871671" y="1410205"/>
                  </a:lnTo>
                  <a:lnTo>
                    <a:pt x="2890243" y="1410205"/>
                  </a:lnTo>
                  <a:lnTo>
                    <a:pt x="2890243" y="1483304"/>
                  </a:lnTo>
                  <a:lnTo>
                    <a:pt x="3026790" y="1483304"/>
                  </a:lnTo>
                  <a:lnTo>
                    <a:pt x="3026790" y="1556276"/>
                  </a:lnTo>
                  <a:lnTo>
                    <a:pt x="3030452" y="1556276"/>
                  </a:lnTo>
                  <a:lnTo>
                    <a:pt x="3030452" y="1629374"/>
                  </a:lnTo>
                  <a:lnTo>
                    <a:pt x="3100688" y="1629374"/>
                  </a:lnTo>
                  <a:lnTo>
                    <a:pt x="3104350" y="1629374"/>
                  </a:lnTo>
                  <a:lnTo>
                    <a:pt x="3130116" y="1629374"/>
                  </a:lnTo>
                  <a:lnTo>
                    <a:pt x="3192896" y="1629374"/>
                  </a:lnTo>
                  <a:lnTo>
                    <a:pt x="3226118" y="1629374"/>
                  </a:lnTo>
                  <a:lnTo>
                    <a:pt x="3226118" y="1724945"/>
                  </a:lnTo>
                  <a:lnTo>
                    <a:pt x="3240897" y="1724945"/>
                  </a:lnTo>
                  <a:lnTo>
                    <a:pt x="3240897" y="1820516"/>
                  </a:lnTo>
                  <a:lnTo>
                    <a:pt x="3344223" y="1820516"/>
                  </a:lnTo>
                  <a:lnTo>
                    <a:pt x="3344223" y="1915960"/>
                  </a:lnTo>
                  <a:lnTo>
                    <a:pt x="3392224" y="1915960"/>
                  </a:lnTo>
                  <a:lnTo>
                    <a:pt x="3421782" y="1915960"/>
                  </a:lnTo>
                  <a:lnTo>
                    <a:pt x="3421782" y="2022262"/>
                  </a:lnTo>
                  <a:lnTo>
                    <a:pt x="3595213" y="2022262"/>
                  </a:lnTo>
                  <a:lnTo>
                    <a:pt x="3595213" y="2128312"/>
                  </a:lnTo>
                  <a:lnTo>
                    <a:pt x="3650668" y="2128312"/>
                  </a:lnTo>
                  <a:lnTo>
                    <a:pt x="3650668" y="2234488"/>
                  </a:lnTo>
                  <a:lnTo>
                    <a:pt x="3990205" y="2234488"/>
                  </a:lnTo>
                  <a:lnTo>
                    <a:pt x="3990205" y="2340537"/>
                  </a:lnTo>
                  <a:lnTo>
                    <a:pt x="4326079" y="2340537"/>
                  </a:lnTo>
                  <a:lnTo>
                    <a:pt x="4329872" y="2340537"/>
                  </a:lnTo>
                  <a:lnTo>
                    <a:pt x="4340859" y="2340537"/>
                  </a:lnTo>
                  <a:lnTo>
                    <a:pt x="4344521" y="2340537"/>
                  </a:lnTo>
                  <a:lnTo>
                    <a:pt x="4370417" y="2340537"/>
                  </a:lnTo>
                </a:path>
              </a:pathLst>
            </a:custGeom>
            <a:noFill/>
            <a:ln w="12700"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Shape 468">
              <a:extLst>
                <a:ext uri="{FF2B5EF4-FFF2-40B4-BE49-F238E27FC236}">
                  <a16:creationId xmlns:a16="http://schemas.microsoft.com/office/drawing/2014/main" id="{6893EFED-E49C-84CF-3608-093FA969EAFF}"/>
                </a:ext>
              </a:extLst>
            </p:cNvPr>
            <p:cNvSpPr/>
            <p:nvPr/>
          </p:nvSpPr>
          <p:spPr>
            <a:xfrm>
              <a:off x="1586810" y="2252704"/>
              <a:ext cx="3960083" cy="2259358"/>
            </a:xfrm>
            <a:custGeom>
              <a:avLst/>
              <a:gdLst>
                <a:gd name="connsiteX0" fmla="*/ 0 w 3931217"/>
                <a:gd name="connsiteY0" fmla="*/ 0 h 2259358"/>
                <a:gd name="connsiteX1" fmla="*/ 3662 w 3931217"/>
                <a:gd name="connsiteY1" fmla="*/ 0 h 2259358"/>
                <a:gd name="connsiteX2" fmla="*/ 184548 w 3931217"/>
                <a:gd name="connsiteY2" fmla="*/ 0 h 2259358"/>
                <a:gd name="connsiteX3" fmla="*/ 192003 w 3931217"/>
                <a:gd name="connsiteY3" fmla="*/ 0 h 2259358"/>
                <a:gd name="connsiteX4" fmla="*/ 214107 w 3931217"/>
                <a:gd name="connsiteY4" fmla="*/ 0 h 2259358"/>
                <a:gd name="connsiteX5" fmla="*/ 232548 w 3931217"/>
                <a:gd name="connsiteY5" fmla="*/ 0 h 2259358"/>
                <a:gd name="connsiteX6" fmla="*/ 243666 w 3931217"/>
                <a:gd name="connsiteY6" fmla="*/ 0 h 2259358"/>
                <a:gd name="connsiteX7" fmla="*/ 276887 w 3931217"/>
                <a:gd name="connsiteY7" fmla="*/ 0 h 2259358"/>
                <a:gd name="connsiteX8" fmla="*/ 276887 w 3931217"/>
                <a:gd name="connsiteY8" fmla="*/ 19064 h 2259358"/>
                <a:gd name="connsiteX9" fmla="*/ 288004 w 3931217"/>
                <a:gd name="connsiteY9" fmla="*/ 19064 h 2259358"/>
                <a:gd name="connsiteX10" fmla="*/ 339536 w 3931217"/>
                <a:gd name="connsiteY10" fmla="*/ 19064 h 2259358"/>
                <a:gd name="connsiteX11" fmla="*/ 365433 w 3931217"/>
                <a:gd name="connsiteY11" fmla="*/ 19064 h 2259358"/>
                <a:gd name="connsiteX12" fmla="*/ 365433 w 3931217"/>
                <a:gd name="connsiteY12" fmla="*/ 38506 h 2259358"/>
                <a:gd name="connsiteX13" fmla="*/ 402316 w 3931217"/>
                <a:gd name="connsiteY13" fmla="*/ 38506 h 2259358"/>
                <a:gd name="connsiteX14" fmla="*/ 402316 w 3931217"/>
                <a:gd name="connsiteY14" fmla="*/ 57822 h 2259358"/>
                <a:gd name="connsiteX15" fmla="*/ 413434 w 3931217"/>
                <a:gd name="connsiteY15" fmla="*/ 57822 h 2259358"/>
                <a:gd name="connsiteX16" fmla="*/ 413434 w 3931217"/>
                <a:gd name="connsiteY16" fmla="*/ 77265 h 2259358"/>
                <a:gd name="connsiteX17" fmla="*/ 435538 w 3931217"/>
                <a:gd name="connsiteY17" fmla="*/ 77265 h 2259358"/>
                <a:gd name="connsiteX18" fmla="*/ 442993 w 3931217"/>
                <a:gd name="connsiteY18" fmla="*/ 77265 h 2259358"/>
                <a:gd name="connsiteX19" fmla="*/ 442993 w 3931217"/>
                <a:gd name="connsiteY19" fmla="*/ 96707 h 2259358"/>
                <a:gd name="connsiteX20" fmla="*/ 498318 w 3931217"/>
                <a:gd name="connsiteY20" fmla="*/ 96707 h 2259358"/>
                <a:gd name="connsiteX21" fmla="*/ 498318 w 3931217"/>
                <a:gd name="connsiteY21" fmla="*/ 116402 h 2259358"/>
                <a:gd name="connsiteX22" fmla="*/ 505642 w 3931217"/>
                <a:gd name="connsiteY22" fmla="*/ 116402 h 2259358"/>
                <a:gd name="connsiteX23" fmla="*/ 524215 w 3931217"/>
                <a:gd name="connsiteY23" fmla="*/ 116402 h 2259358"/>
                <a:gd name="connsiteX24" fmla="*/ 524215 w 3931217"/>
                <a:gd name="connsiteY24" fmla="*/ 135971 h 2259358"/>
                <a:gd name="connsiteX25" fmla="*/ 535201 w 3931217"/>
                <a:gd name="connsiteY25" fmla="*/ 135971 h 2259358"/>
                <a:gd name="connsiteX26" fmla="*/ 535201 w 3931217"/>
                <a:gd name="connsiteY26" fmla="*/ 155665 h 2259358"/>
                <a:gd name="connsiteX27" fmla="*/ 557436 w 3931217"/>
                <a:gd name="connsiteY27" fmla="*/ 155665 h 2259358"/>
                <a:gd name="connsiteX28" fmla="*/ 557436 w 3931217"/>
                <a:gd name="connsiteY28" fmla="*/ 195055 h 2259358"/>
                <a:gd name="connsiteX29" fmla="*/ 579540 w 3931217"/>
                <a:gd name="connsiteY29" fmla="*/ 195055 h 2259358"/>
                <a:gd name="connsiteX30" fmla="*/ 579540 w 3931217"/>
                <a:gd name="connsiteY30" fmla="*/ 214750 h 2259358"/>
                <a:gd name="connsiteX31" fmla="*/ 590657 w 3931217"/>
                <a:gd name="connsiteY31" fmla="*/ 214750 h 2259358"/>
                <a:gd name="connsiteX32" fmla="*/ 590657 w 3931217"/>
                <a:gd name="connsiteY32" fmla="*/ 234445 h 2259358"/>
                <a:gd name="connsiteX33" fmla="*/ 594319 w 3931217"/>
                <a:gd name="connsiteY33" fmla="*/ 234445 h 2259358"/>
                <a:gd name="connsiteX34" fmla="*/ 594319 w 3931217"/>
                <a:gd name="connsiteY34" fmla="*/ 254140 h 2259358"/>
                <a:gd name="connsiteX35" fmla="*/ 623747 w 3931217"/>
                <a:gd name="connsiteY35" fmla="*/ 254140 h 2259358"/>
                <a:gd name="connsiteX36" fmla="*/ 623747 w 3931217"/>
                <a:gd name="connsiteY36" fmla="*/ 293530 h 2259358"/>
                <a:gd name="connsiteX37" fmla="*/ 649644 w 3931217"/>
                <a:gd name="connsiteY37" fmla="*/ 293530 h 2259358"/>
                <a:gd name="connsiteX38" fmla="*/ 649644 w 3931217"/>
                <a:gd name="connsiteY38" fmla="*/ 313098 h 2259358"/>
                <a:gd name="connsiteX39" fmla="*/ 660762 w 3931217"/>
                <a:gd name="connsiteY39" fmla="*/ 313098 h 2259358"/>
                <a:gd name="connsiteX40" fmla="*/ 660762 w 3931217"/>
                <a:gd name="connsiteY40" fmla="*/ 333046 h 2259358"/>
                <a:gd name="connsiteX41" fmla="*/ 668086 w 3931217"/>
                <a:gd name="connsiteY41" fmla="*/ 333046 h 2259358"/>
                <a:gd name="connsiteX42" fmla="*/ 668086 w 3931217"/>
                <a:gd name="connsiteY42" fmla="*/ 352741 h 2259358"/>
                <a:gd name="connsiteX43" fmla="*/ 719880 w 3931217"/>
                <a:gd name="connsiteY43" fmla="*/ 352741 h 2259358"/>
                <a:gd name="connsiteX44" fmla="*/ 719880 w 3931217"/>
                <a:gd name="connsiteY44" fmla="*/ 372688 h 2259358"/>
                <a:gd name="connsiteX45" fmla="*/ 749308 w 3931217"/>
                <a:gd name="connsiteY45" fmla="*/ 372688 h 2259358"/>
                <a:gd name="connsiteX46" fmla="*/ 767880 w 3931217"/>
                <a:gd name="connsiteY46" fmla="*/ 372688 h 2259358"/>
                <a:gd name="connsiteX47" fmla="*/ 767880 w 3931217"/>
                <a:gd name="connsiteY47" fmla="*/ 392636 h 2259358"/>
                <a:gd name="connsiteX48" fmla="*/ 789984 w 3931217"/>
                <a:gd name="connsiteY48" fmla="*/ 392636 h 2259358"/>
                <a:gd name="connsiteX49" fmla="*/ 797309 w 3931217"/>
                <a:gd name="connsiteY49" fmla="*/ 392636 h 2259358"/>
                <a:gd name="connsiteX50" fmla="*/ 797309 w 3931217"/>
                <a:gd name="connsiteY50" fmla="*/ 412835 h 2259358"/>
                <a:gd name="connsiteX51" fmla="*/ 812088 w 3931217"/>
                <a:gd name="connsiteY51" fmla="*/ 412835 h 2259358"/>
                <a:gd name="connsiteX52" fmla="*/ 823075 w 3931217"/>
                <a:gd name="connsiteY52" fmla="*/ 412835 h 2259358"/>
                <a:gd name="connsiteX53" fmla="*/ 826868 w 3931217"/>
                <a:gd name="connsiteY53" fmla="*/ 412835 h 2259358"/>
                <a:gd name="connsiteX54" fmla="*/ 826868 w 3931217"/>
                <a:gd name="connsiteY54" fmla="*/ 433162 h 2259358"/>
                <a:gd name="connsiteX55" fmla="*/ 845309 w 3931217"/>
                <a:gd name="connsiteY55" fmla="*/ 433162 h 2259358"/>
                <a:gd name="connsiteX56" fmla="*/ 889517 w 3931217"/>
                <a:gd name="connsiteY56" fmla="*/ 433162 h 2259358"/>
                <a:gd name="connsiteX57" fmla="*/ 904296 w 3931217"/>
                <a:gd name="connsiteY57" fmla="*/ 433162 h 2259358"/>
                <a:gd name="connsiteX58" fmla="*/ 904296 w 3931217"/>
                <a:gd name="connsiteY58" fmla="*/ 454119 h 2259358"/>
                <a:gd name="connsiteX59" fmla="*/ 908089 w 3931217"/>
                <a:gd name="connsiteY59" fmla="*/ 454119 h 2259358"/>
                <a:gd name="connsiteX60" fmla="*/ 963414 w 3931217"/>
                <a:gd name="connsiteY60" fmla="*/ 454119 h 2259358"/>
                <a:gd name="connsiteX61" fmla="*/ 963414 w 3931217"/>
                <a:gd name="connsiteY61" fmla="*/ 475203 h 2259358"/>
                <a:gd name="connsiteX62" fmla="*/ 1015077 w 3931217"/>
                <a:gd name="connsiteY62" fmla="*/ 475203 h 2259358"/>
                <a:gd name="connsiteX63" fmla="*/ 1026195 w 3931217"/>
                <a:gd name="connsiteY63" fmla="*/ 475203 h 2259358"/>
                <a:gd name="connsiteX64" fmla="*/ 1055623 w 3931217"/>
                <a:gd name="connsiteY64" fmla="*/ 475203 h 2259358"/>
                <a:gd name="connsiteX65" fmla="*/ 1070402 w 3931217"/>
                <a:gd name="connsiteY65" fmla="*/ 475203 h 2259358"/>
                <a:gd name="connsiteX66" fmla="*/ 1070402 w 3931217"/>
                <a:gd name="connsiteY66" fmla="*/ 496665 h 2259358"/>
                <a:gd name="connsiteX67" fmla="*/ 1088844 w 3931217"/>
                <a:gd name="connsiteY67" fmla="*/ 496665 h 2259358"/>
                <a:gd name="connsiteX68" fmla="*/ 1099961 w 3931217"/>
                <a:gd name="connsiteY68" fmla="*/ 496665 h 2259358"/>
                <a:gd name="connsiteX69" fmla="*/ 1118534 w 3931217"/>
                <a:gd name="connsiteY69" fmla="*/ 496665 h 2259358"/>
                <a:gd name="connsiteX70" fmla="*/ 1118534 w 3931217"/>
                <a:gd name="connsiteY70" fmla="*/ 518885 h 2259358"/>
                <a:gd name="connsiteX71" fmla="*/ 1144300 w 3931217"/>
                <a:gd name="connsiteY71" fmla="*/ 518885 h 2259358"/>
                <a:gd name="connsiteX72" fmla="*/ 1162742 w 3931217"/>
                <a:gd name="connsiteY72" fmla="*/ 518885 h 2259358"/>
                <a:gd name="connsiteX73" fmla="*/ 1162742 w 3931217"/>
                <a:gd name="connsiteY73" fmla="*/ 563703 h 2259358"/>
                <a:gd name="connsiteX74" fmla="*/ 1199625 w 3931217"/>
                <a:gd name="connsiteY74" fmla="*/ 563703 h 2259358"/>
                <a:gd name="connsiteX75" fmla="*/ 1203418 w 3931217"/>
                <a:gd name="connsiteY75" fmla="*/ 563703 h 2259358"/>
                <a:gd name="connsiteX76" fmla="*/ 1203418 w 3931217"/>
                <a:gd name="connsiteY76" fmla="*/ 608901 h 2259358"/>
                <a:gd name="connsiteX77" fmla="*/ 1218067 w 3931217"/>
                <a:gd name="connsiteY77" fmla="*/ 608901 h 2259358"/>
                <a:gd name="connsiteX78" fmla="*/ 1218067 w 3931217"/>
                <a:gd name="connsiteY78" fmla="*/ 631626 h 2259358"/>
                <a:gd name="connsiteX79" fmla="*/ 1221729 w 3931217"/>
                <a:gd name="connsiteY79" fmla="*/ 631626 h 2259358"/>
                <a:gd name="connsiteX80" fmla="*/ 1221729 w 3931217"/>
                <a:gd name="connsiteY80" fmla="*/ 654224 h 2259358"/>
                <a:gd name="connsiteX81" fmla="*/ 1225522 w 3931217"/>
                <a:gd name="connsiteY81" fmla="*/ 654224 h 2259358"/>
                <a:gd name="connsiteX82" fmla="*/ 1236639 w 3931217"/>
                <a:gd name="connsiteY82" fmla="*/ 654224 h 2259358"/>
                <a:gd name="connsiteX83" fmla="*/ 1243963 w 3931217"/>
                <a:gd name="connsiteY83" fmla="*/ 654224 h 2259358"/>
                <a:gd name="connsiteX84" fmla="*/ 1269730 w 3931217"/>
                <a:gd name="connsiteY84" fmla="*/ 654224 h 2259358"/>
                <a:gd name="connsiteX85" fmla="*/ 1269730 w 3931217"/>
                <a:gd name="connsiteY85" fmla="*/ 678464 h 2259358"/>
                <a:gd name="connsiteX86" fmla="*/ 1277185 w 3931217"/>
                <a:gd name="connsiteY86" fmla="*/ 678464 h 2259358"/>
                <a:gd name="connsiteX87" fmla="*/ 1277185 w 3931217"/>
                <a:gd name="connsiteY87" fmla="*/ 702830 h 2259358"/>
                <a:gd name="connsiteX88" fmla="*/ 1291833 w 3931217"/>
                <a:gd name="connsiteY88" fmla="*/ 702830 h 2259358"/>
                <a:gd name="connsiteX89" fmla="*/ 1291833 w 3931217"/>
                <a:gd name="connsiteY89" fmla="*/ 727196 h 2259358"/>
                <a:gd name="connsiteX90" fmla="*/ 1310406 w 3931217"/>
                <a:gd name="connsiteY90" fmla="*/ 727196 h 2259358"/>
                <a:gd name="connsiteX91" fmla="*/ 1310406 w 3931217"/>
                <a:gd name="connsiteY91" fmla="*/ 751689 h 2259358"/>
                <a:gd name="connsiteX92" fmla="*/ 1317861 w 3931217"/>
                <a:gd name="connsiteY92" fmla="*/ 751689 h 2259358"/>
                <a:gd name="connsiteX93" fmla="*/ 1347289 w 3931217"/>
                <a:gd name="connsiteY93" fmla="*/ 751689 h 2259358"/>
                <a:gd name="connsiteX94" fmla="*/ 1347289 w 3931217"/>
                <a:gd name="connsiteY94" fmla="*/ 776307 h 2259358"/>
                <a:gd name="connsiteX95" fmla="*/ 1398952 w 3931217"/>
                <a:gd name="connsiteY95" fmla="*/ 776307 h 2259358"/>
                <a:gd name="connsiteX96" fmla="*/ 1417394 w 3931217"/>
                <a:gd name="connsiteY96" fmla="*/ 776307 h 2259358"/>
                <a:gd name="connsiteX97" fmla="*/ 1424849 w 3931217"/>
                <a:gd name="connsiteY97" fmla="*/ 776307 h 2259358"/>
                <a:gd name="connsiteX98" fmla="*/ 1424849 w 3931217"/>
                <a:gd name="connsiteY98" fmla="*/ 801557 h 2259358"/>
                <a:gd name="connsiteX99" fmla="*/ 1432173 w 3931217"/>
                <a:gd name="connsiteY99" fmla="*/ 801557 h 2259358"/>
                <a:gd name="connsiteX100" fmla="*/ 1446953 w 3931217"/>
                <a:gd name="connsiteY100" fmla="*/ 801557 h 2259358"/>
                <a:gd name="connsiteX101" fmla="*/ 1450615 w 3931217"/>
                <a:gd name="connsiteY101" fmla="*/ 801557 h 2259358"/>
                <a:gd name="connsiteX102" fmla="*/ 1450615 w 3931217"/>
                <a:gd name="connsiteY102" fmla="*/ 828070 h 2259358"/>
                <a:gd name="connsiteX103" fmla="*/ 1454277 w 3931217"/>
                <a:gd name="connsiteY103" fmla="*/ 828070 h 2259358"/>
                <a:gd name="connsiteX104" fmla="*/ 1465394 w 3931217"/>
                <a:gd name="connsiteY104" fmla="*/ 828070 h 2259358"/>
                <a:gd name="connsiteX105" fmla="*/ 1476512 w 3931217"/>
                <a:gd name="connsiteY105" fmla="*/ 828070 h 2259358"/>
                <a:gd name="connsiteX106" fmla="*/ 1480174 w 3931217"/>
                <a:gd name="connsiteY106" fmla="*/ 828070 h 2259358"/>
                <a:gd name="connsiteX107" fmla="*/ 1480174 w 3931217"/>
                <a:gd name="connsiteY107" fmla="*/ 856097 h 2259358"/>
                <a:gd name="connsiteX108" fmla="*/ 1483836 w 3931217"/>
                <a:gd name="connsiteY108" fmla="*/ 856097 h 2259358"/>
                <a:gd name="connsiteX109" fmla="*/ 1483836 w 3931217"/>
                <a:gd name="connsiteY109" fmla="*/ 883998 h 2259358"/>
                <a:gd name="connsiteX110" fmla="*/ 1513395 w 3931217"/>
                <a:gd name="connsiteY110" fmla="*/ 883998 h 2259358"/>
                <a:gd name="connsiteX111" fmla="*/ 1528175 w 3931217"/>
                <a:gd name="connsiteY111" fmla="*/ 883998 h 2259358"/>
                <a:gd name="connsiteX112" fmla="*/ 1528175 w 3931217"/>
                <a:gd name="connsiteY112" fmla="*/ 912530 h 2259358"/>
                <a:gd name="connsiteX113" fmla="*/ 1561396 w 3931217"/>
                <a:gd name="connsiteY113" fmla="*/ 912530 h 2259358"/>
                <a:gd name="connsiteX114" fmla="*/ 1561396 w 3931217"/>
                <a:gd name="connsiteY114" fmla="*/ 940810 h 2259358"/>
                <a:gd name="connsiteX115" fmla="*/ 1576175 w 3931217"/>
                <a:gd name="connsiteY115" fmla="*/ 940810 h 2259358"/>
                <a:gd name="connsiteX116" fmla="*/ 1598279 w 3931217"/>
                <a:gd name="connsiteY116" fmla="*/ 940810 h 2259358"/>
                <a:gd name="connsiteX117" fmla="*/ 1605604 w 3931217"/>
                <a:gd name="connsiteY117" fmla="*/ 940810 h 2259358"/>
                <a:gd name="connsiteX118" fmla="*/ 1605604 w 3931217"/>
                <a:gd name="connsiteY118" fmla="*/ 970100 h 2259358"/>
                <a:gd name="connsiteX119" fmla="*/ 1613059 w 3931217"/>
                <a:gd name="connsiteY119" fmla="*/ 970100 h 2259358"/>
                <a:gd name="connsiteX120" fmla="*/ 1675839 w 3931217"/>
                <a:gd name="connsiteY120" fmla="*/ 970100 h 2259358"/>
                <a:gd name="connsiteX121" fmla="*/ 1675839 w 3931217"/>
                <a:gd name="connsiteY121" fmla="*/ 999769 h 2259358"/>
                <a:gd name="connsiteX122" fmla="*/ 1734826 w 3931217"/>
                <a:gd name="connsiteY122" fmla="*/ 999769 h 2259358"/>
                <a:gd name="connsiteX123" fmla="*/ 1734826 w 3931217"/>
                <a:gd name="connsiteY123" fmla="*/ 1030069 h 2259358"/>
                <a:gd name="connsiteX124" fmla="*/ 1786620 w 3931217"/>
                <a:gd name="connsiteY124" fmla="*/ 1030069 h 2259358"/>
                <a:gd name="connsiteX125" fmla="*/ 1786620 w 3931217"/>
                <a:gd name="connsiteY125" fmla="*/ 1060116 h 2259358"/>
                <a:gd name="connsiteX126" fmla="*/ 1856724 w 3931217"/>
                <a:gd name="connsiteY126" fmla="*/ 1060116 h 2259358"/>
                <a:gd name="connsiteX127" fmla="*/ 1864049 w 3931217"/>
                <a:gd name="connsiteY127" fmla="*/ 1060116 h 2259358"/>
                <a:gd name="connsiteX128" fmla="*/ 1871504 w 3931217"/>
                <a:gd name="connsiteY128" fmla="*/ 1060116 h 2259358"/>
                <a:gd name="connsiteX129" fmla="*/ 1882491 w 3931217"/>
                <a:gd name="connsiteY129" fmla="*/ 1060116 h 2259358"/>
                <a:gd name="connsiteX130" fmla="*/ 1882491 w 3931217"/>
                <a:gd name="connsiteY130" fmla="*/ 1092562 h 2259358"/>
                <a:gd name="connsiteX131" fmla="*/ 1889946 w 3931217"/>
                <a:gd name="connsiteY131" fmla="*/ 1092562 h 2259358"/>
                <a:gd name="connsiteX132" fmla="*/ 1889946 w 3931217"/>
                <a:gd name="connsiteY132" fmla="*/ 1124882 h 2259358"/>
                <a:gd name="connsiteX133" fmla="*/ 1900932 w 3931217"/>
                <a:gd name="connsiteY133" fmla="*/ 1124882 h 2259358"/>
                <a:gd name="connsiteX134" fmla="*/ 1900932 w 3931217"/>
                <a:gd name="connsiteY134" fmla="*/ 1157833 h 2259358"/>
                <a:gd name="connsiteX135" fmla="*/ 1919374 w 3931217"/>
                <a:gd name="connsiteY135" fmla="*/ 1157833 h 2259358"/>
                <a:gd name="connsiteX136" fmla="*/ 1996934 w 3931217"/>
                <a:gd name="connsiteY136" fmla="*/ 1157833 h 2259358"/>
                <a:gd name="connsiteX137" fmla="*/ 1996934 w 3931217"/>
                <a:gd name="connsiteY137" fmla="*/ 1192047 h 2259358"/>
                <a:gd name="connsiteX138" fmla="*/ 2048596 w 3931217"/>
                <a:gd name="connsiteY138" fmla="*/ 1192047 h 2259358"/>
                <a:gd name="connsiteX139" fmla="*/ 2048596 w 3931217"/>
                <a:gd name="connsiteY139" fmla="*/ 1226386 h 2259358"/>
                <a:gd name="connsiteX140" fmla="*/ 2056051 w 3931217"/>
                <a:gd name="connsiteY140" fmla="*/ 1226386 h 2259358"/>
                <a:gd name="connsiteX141" fmla="*/ 2067169 w 3931217"/>
                <a:gd name="connsiteY141" fmla="*/ 1226386 h 2259358"/>
                <a:gd name="connsiteX142" fmla="*/ 2067169 w 3931217"/>
                <a:gd name="connsiteY142" fmla="*/ 1262115 h 2259358"/>
                <a:gd name="connsiteX143" fmla="*/ 2070831 w 3931217"/>
                <a:gd name="connsiteY143" fmla="*/ 1262115 h 2259358"/>
                <a:gd name="connsiteX144" fmla="*/ 2070831 w 3931217"/>
                <a:gd name="connsiteY144" fmla="*/ 1297844 h 2259358"/>
                <a:gd name="connsiteX145" fmla="*/ 2074493 w 3931217"/>
                <a:gd name="connsiteY145" fmla="*/ 1297844 h 2259358"/>
                <a:gd name="connsiteX146" fmla="*/ 2078155 w 3931217"/>
                <a:gd name="connsiteY146" fmla="*/ 1297844 h 2259358"/>
                <a:gd name="connsiteX147" fmla="*/ 2089273 w 3931217"/>
                <a:gd name="connsiteY147" fmla="*/ 1297844 h 2259358"/>
                <a:gd name="connsiteX148" fmla="*/ 2100259 w 3931217"/>
                <a:gd name="connsiteY148" fmla="*/ 1297844 h 2259358"/>
                <a:gd name="connsiteX149" fmla="*/ 2100259 w 3931217"/>
                <a:gd name="connsiteY149" fmla="*/ 1336223 h 2259358"/>
                <a:gd name="connsiteX150" fmla="*/ 2104052 w 3931217"/>
                <a:gd name="connsiteY150" fmla="*/ 1336223 h 2259358"/>
                <a:gd name="connsiteX151" fmla="*/ 2140936 w 3931217"/>
                <a:gd name="connsiteY151" fmla="*/ 1336223 h 2259358"/>
                <a:gd name="connsiteX152" fmla="*/ 2140936 w 3931217"/>
                <a:gd name="connsiteY152" fmla="*/ 1375487 h 2259358"/>
                <a:gd name="connsiteX153" fmla="*/ 2155715 w 3931217"/>
                <a:gd name="connsiteY153" fmla="*/ 1375487 h 2259358"/>
                <a:gd name="connsiteX154" fmla="*/ 2159377 w 3931217"/>
                <a:gd name="connsiteY154" fmla="*/ 1375487 h 2259358"/>
                <a:gd name="connsiteX155" fmla="*/ 2170364 w 3931217"/>
                <a:gd name="connsiteY155" fmla="*/ 1375487 h 2259358"/>
                <a:gd name="connsiteX156" fmla="*/ 2170364 w 3931217"/>
                <a:gd name="connsiteY156" fmla="*/ 1417149 h 2259358"/>
                <a:gd name="connsiteX157" fmla="*/ 2174157 w 3931217"/>
                <a:gd name="connsiteY157" fmla="*/ 1417149 h 2259358"/>
                <a:gd name="connsiteX158" fmla="*/ 2174157 w 3931217"/>
                <a:gd name="connsiteY158" fmla="*/ 1458685 h 2259358"/>
                <a:gd name="connsiteX159" fmla="*/ 2181481 w 3931217"/>
                <a:gd name="connsiteY159" fmla="*/ 1458685 h 2259358"/>
                <a:gd name="connsiteX160" fmla="*/ 2185274 w 3931217"/>
                <a:gd name="connsiteY160" fmla="*/ 1458685 h 2259358"/>
                <a:gd name="connsiteX161" fmla="*/ 2185274 w 3931217"/>
                <a:gd name="connsiteY161" fmla="*/ 1501484 h 2259358"/>
                <a:gd name="connsiteX162" fmla="*/ 2203585 w 3931217"/>
                <a:gd name="connsiteY162" fmla="*/ 1501484 h 2259358"/>
                <a:gd name="connsiteX163" fmla="*/ 2255379 w 3931217"/>
                <a:gd name="connsiteY163" fmla="*/ 1501484 h 2259358"/>
                <a:gd name="connsiteX164" fmla="*/ 2255379 w 3931217"/>
                <a:gd name="connsiteY164" fmla="*/ 1589858 h 2259358"/>
                <a:gd name="connsiteX165" fmla="*/ 2303379 w 3931217"/>
                <a:gd name="connsiteY165" fmla="*/ 1589858 h 2259358"/>
                <a:gd name="connsiteX166" fmla="*/ 2329145 w 3931217"/>
                <a:gd name="connsiteY166" fmla="*/ 1589858 h 2259358"/>
                <a:gd name="connsiteX167" fmla="*/ 2329145 w 3931217"/>
                <a:gd name="connsiteY167" fmla="*/ 1635687 h 2259358"/>
                <a:gd name="connsiteX168" fmla="*/ 2332808 w 3931217"/>
                <a:gd name="connsiteY168" fmla="*/ 1635687 h 2259358"/>
                <a:gd name="connsiteX169" fmla="*/ 2332808 w 3931217"/>
                <a:gd name="connsiteY169" fmla="*/ 1681389 h 2259358"/>
                <a:gd name="connsiteX170" fmla="*/ 2358704 w 3931217"/>
                <a:gd name="connsiteY170" fmla="*/ 1681389 h 2259358"/>
                <a:gd name="connsiteX171" fmla="*/ 2362367 w 3931217"/>
                <a:gd name="connsiteY171" fmla="*/ 1681389 h 2259358"/>
                <a:gd name="connsiteX172" fmla="*/ 2362367 w 3931217"/>
                <a:gd name="connsiteY172" fmla="*/ 1728985 h 2259358"/>
                <a:gd name="connsiteX173" fmla="*/ 2402912 w 3931217"/>
                <a:gd name="connsiteY173" fmla="*/ 1728985 h 2259358"/>
                <a:gd name="connsiteX174" fmla="*/ 2402912 w 3931217"/>
                <a:gd name="connsiteY174" fmla="*/ 1776581 h 2259358"/>
                <a:gd name="connsiteX175" fmla="*/ 2406705 w 3931217"/>
                <a:gd name="connsiteY175" fmla="*/ 1776581 h 2259358"/>
                <a:gd name="connsiteX176" fmla="*/ 2406705 w 3931217"/>
                <a:gd name="connsiteY176" fmla="*/ 1824177 h 2259358"/>
                <a:gd name="connsiteX177" fmla="*/ 2421485 w 3931217"/>
                <a:gd name="connsiteY177" fmla="*/ 1824177 h 2259358"/>
                <a:gd name="connsiteX178" fmla="*/ 2421485 w 3931217"/>
                <a:gd name="connsiteY178" fmla="*/ 1871773 h 2259358"/>
                <a:gd name="connsiteX179" fmla="*/ 2428809 w 3931217"/>
                <a:gd name="connsiteY179" fmla="*/ 1871773 h 2259358"/>
                <a:gd name="connsiteX180" fmla="*/ 2458368 w 3931217"/>
                <a:gd name="connsiteY180" fmla="*/ 1871773 h 2259358"/>
                <a:gd name="connsiteX181" fmla="*/ 2487927 w 3931217"/>
                <a:gd name="connsiteY181" fmla="*/ 1871773 h 2259358"/>
                <a:gd name="connsiteX182" fmla="*/ 2491589 w 3931217"/>
                <a:gd name="connsiteY182" fmla="*/ 1871773 h 2259358"/>
                <a:gd name="connsiteX183" fmla="*/ 2495251 w 3931217"/>
                <a:gd name="connsiteY183" fmla="*/ 1871773 h 2259358"/>
                <a:gd name="connsiteX184" fmla="*/ 2576473 w 3931217"/>
                <a:gd name="connsiteY184" fmla="*/ 1871773 h 2259358"/>
                <a:gd name="connsiteX185" fmla="*/ 2720345 w 3931217"/>
                <a:gd name="connsiteY185" fmla="*/ 1871773 h 2259358"/>
                <a:gd name="connsiteX186" fmla="*/ 2720345 w 3931217"/>
                <a:gd name="connsiteY186" fmla="*/ 1943104 h 2259358"/>
                <a:gd name="connsiteX187" fmla="*/ 2735255 w 3931217"/>
                <a:gd name="connsiteY187" fmla="*/ 1943104 h 2259358"/>
                <a:gd name="connsiteX188" fmla="*/ 2735255 w 3931217"/>
                <a:gd name="connsiteY188" fmla="*/ 2014561 h 2259358"/>
                <a:gd name="connsiteX189" fmla="*/ 2746241 w 3931217"/>
                <a:gd name="connsiteY189" fmla="*/ 2014561 h 2259358"/>
                <a:gd name="connsiteX190" fmla="*/ 2775800 w 3931217"/>
                <a:gd name="connsiteY190" fmla="*/ 2014561 h 2259358"/>
                <a:gd name="connsiteX191" fmla="*/ 2827463 w 3931217"/>
                <a:gd name="connsiteY191" fmla="*/ 2014561 h 2259358"/>
                <a:gd name="connsiteX192" fmla="*/ 2897568 w 3931217"/>
                <a:gd name="connsiteY192" fmla="*/ 2014561 h 2259358"/>
                <a:gd name="connsiteX193" fmla="*/ 2978790 w 3931217"/>
                <a:gd name="connsiteY193" fmla="*/ 2014561 h 2259358"/>
                <a:gd name="connsiteX194" fmla="*/ 3045232 w 3931217"/>
                <a:gd name="connsiteY194" fmla="*/ 2014561 h 2259358"/>
                <a:gd name="connsiteX195" fmla="*/ 3045232 w 3931217"/>
                <a:gd name="connsiteY195" fmla="*/ 2136897 h 2259358"/>
                <a:gd name="connsiteX196" fmla="*/ 3070998 w 3931217"/>
                <a:gd name="connsiteY196" fmla="*/ 2136897 h 2259358"/>
                <a:gd name="connsiteX197" fmla="*/ 3070998 w 3931217"/>
                <a:gd name="connsiteY197" fmla="*/ 2259359 h 2259358"/>
                <a:gd name="connsiteX198" fmla="*/ 3100688 w 3931217"/>
                <a:gd name="connsiteY198" fmla="*/ 2259359 h 2259358"/>
                <a:gd name="connsiteX199" fmla="*/ 3207676 w 3931217"/>
                <a:gd name="connsiteY199" fmla="*/ 2259359 h 2259358"/>
                <a:gd name="connsiteX200" fmla="*/ 3414458 w 3931217"/>
                <a:gd name="connsiteY200" fmla="*/ 2259359 h 2259358"/>
                <a:gd name="connsiteX201" fmla="*/ 3569447 w 3931217"/>
                <a:gd name="connsiteY201" fmla="*/ 2259359 h 2259358"/>
                <a:gd name="connsiteX202" fmla="*/ 3931218 w 3931217"/>
                <a:gd name="connsiteY202" fmla="*/ 2259359 h 2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3931217" h="2259358">
                  <a:moveTo>
                    <a:pt x="0" y="0"/>
                  </a:moveTo>
                  <a:lnTo>
                    <a:pt x="3662" y="0"/>
                  </a:lnTo>
                  <a:lnTo>
                    <a:pt x="184548" y="0"/>
                  </a:lnTo>
                  <a:lnTo>
                    <a:pt x="192003" y="0"/>
                  </a:lnTo>
                  <a:lnTo>
                    <a:pt x="214107" y="0"/>
                  </a:lnTo>
                  <a:lnTo>
                    <a:pt x="232548" y="0"/>
                  </a:lnTo>
                  <a:lnTo>
                    <a:pt x="243666" y="0"/>
                  </a:lnTo>
                  <a:lnTo>
                    <a:pt x="276887" y="0"/>
                  </a:lnTo>
                  <a:lnTo>
                    <a:pt x="276887" y="19064"/>
                  </a:lnTo>
                  <a:lnTo>
                    <a:pt x="288004" y="19064"/>
                  </a:lnTo>
                  <a:lnTo>
                    <a:pt x="339536" y="19064"/>
                  </a:lnTo>
                  <a:lnTo>
                    <a:pt x="365433" y="19064"/>
                  </a:lnTo>
                  <a:lnTo>
                    <a:pt x="365433" y="38506"/>
                  </a:lnTo>
                  <a:lnTo>
                    <a:pt x="402316" y="38506"/>
                  </a:lnTo>
                  <a:lnTo>
                    <a:pt x="402316" y="57822"/>
                  </a:lnTo>
                  <a:lnTo>
                    <a:pt x="413434" y="57822"/>
                  </a:lnTo>
                  <a:lnTo>
                    <a:pt x="413434" y="77265"/>
                  </a:lnTo>
                  <a:lnTo>
                    <a:pt x="435538" y="77265"/>
                  </a:lnTo>
                  <a:lnTo>
                    <a:pt x="442993" y="77265"/>
                  </a:lnTo>
                  <a:lnTo>
                    <a:pt x="442993" y="96707"/>
                  </a:lnTo>
                  <a:lnTo>
                    <a:pt x="498318" y="96707"/>
                  </a:lnTo>
                  <a:lnTo>
                    <a:pt x="498318" y="116402"/>
                  </a:lnTo>
                  <a:lnTo>
                    <a:pt x="505642" y="116402"/>
                  </a:lnTo>
                  <a:lnTo>
                    <a:pt x="524215" y="116402"/>
                  </a:lnTo>
                  <a:lnTo>
                    <a:pt x="524215" y="135971"/>
                  </a:lnTo>
                  <a:lnTo>
                    <a:pt x="535201" y="135971"/>
                  </a:lnTo>
                  <a:lnTo>
                    <a:pt x="535201" y="155665"/>
                  </a:lnTo>
                  <a:lnTo>
                    <a:pt x="557436" y="155665"/>
                  </a:lnTo>
                  <a:lnTo>
                    <a:pt x="557436" y="195055"/>
                  </a:lnTo>
                  <a:lnTo>
                    <a:pt x="579540" y="195055"/>
                  </a:lnTo>
                  <a:lnTo>
                    <a:pt x="579540" y="214750"/>
                  </a:lnTo>
                  <a:lnTo>
                    <a:pt x="590657" y="214750"/>
                  </a:lnTo>
                  <a:lnTo>
                    <a:pt x="590657" y="234445"/>
                  </a:lnTo>
                  <a:lnTo>
                    <a:pt x="594319" y="234445"/>
                  </a:lnTo>
                  <a:lnTo>
                    <a:pt x="594319" y="254140"/>
                  </a:lnTo>
                  <a:lnTo>
                    <a:pt x="623747" y="254140"/>
                  </a:lnTo>
                  <a:lnTo>
                    <a:pt x="623747" y="293530"/>
                  </a:lnTo>
                  <a:lnTo>
                    <a:pt x="649644" y="293530"/>
                  </a:lnTo>
                  <a:lnTo>
                    <a:pt x="649644" y="313098"/>
                  </a:lnTo>
                  <a:lnTo>
                    <a:pt x="660762" y="313098"/>
                  </a:lnTo>
                  <a:lnTo>
                    <a:pt x="660762" y="333046"/>
                  </a:lnTo>
                  <a:lnTo>
                    <a:pt x="668086" y="333046"/>
                  </a:lnTo>
                  <a:lnTo>
                    <a:pt x="668086" y="352741"/>
                  </a:lnTo>
                  <a:lnTo>
                    <a:pt x="719880" y="352741"/>
                  </a:lnTo>
                  <a:lnTo>
                    <a:pt x="719880" y="372688"/>
                  </a:lnTo>
                  <a:lnTo>
                    <a:pt x="749308" y="372688"/>
                  </a:lnTo>
                  <a:lnTo>
                    <a:pt x="767880" y="372688"/>
                  </a:lnTo>
                  <a:lnTo>
                    <a:pt x="767880" y="392636"/>
                  </a:lnTo>
                  <a:lnTo>
                    <a:pt x="789984" y="392636"/>
                  </a:lnTo>
                  <a:lnTo>
                    <a:pt x="797309" y="392636"/>
                  </a:lnTo>
                  <a:lnTo>
                    <a:pt x="797309" y="412835"/>
                  </a:lnTo>
                  <a:lnTo>
                    <a:pt x="812088" y="412835"/>
                  </a:lnTo>
                  <a:lnTo>
                    <a:pt x="823075" y="412835"/>
                  </a:lnTo>
                  <a:lnTo>
                    <a:pt x="826868" y="412835"/>
                  </a:lnTo>
                  <a:lnTo>
                    <a:pt x="826868" y="433162"/>
                  </a:lnTo>
                  <a:lnTo>
                    <a:pt x="845309" y="433162"/>
                  </a:lnTo>
                  <a:lnTo>
                    <a:pt x="889517" y="433162"/>
                  </a:lnTo>
                  <a:lnTo>
                    <a:pt x="904296" y="433162"/>
                  </a:lnTo>
                  <a:lnTo>
                    <a:pt x="904296" y="454119"/>
                  </a:lnTo>
                  <a:lnTo>
                    <a:pt x="908089" y="454119"/>
                  </a:lnTo>
                  <a:lnTo>
                    <a:pt x="963414" y="454119"/>
                  </a:lnTo>
                  <a:lnTo>
                    <a:pt x="963414" y="475203"/>
                  </a:lnTo>
                  <a:lnTo>
                    <a:pt x="1015077" y="475203"/>
                  </a:lnTo>
                  <a:lnTo>
                    <a:pt x="1026195" y="475203"/>
                  </a:lnTo>
                  <a:lnTo>
                    <a:pt x="1055623" y="475203"/>
                  </a:lnTo>
                  <a:lnTo>
                    <a:pt x="1070402" y="475203"/>
                  </a:lnTo>
                  <a:lnTo>
                    <a:pt x="1070402" y="496665"/>
                  </a:lnTo>
                  <a:lnTo>
                    <a:pt x="1088844" y="496665"/>
                  </a:lnTo>
                  <a:lnTo>
                    <a:pt x="1099961" y="496665"/>
                  </a:lnTo>
                  <a:lnTo>
                    <a:pt x="1118534" y="496665"/>
                  </a:lnTo>
                  <a:lnTo>
                    <a:pt x="1118534" y="518885"/>
                  </a:lnTo>
                  <a:lnTo>
                    <a:pt x="1144300" y="518885"/>
                  </a:lnTo>
                  <a:lnTo>
                    <a:pt x="1162742" y="518885"/>
                  </a:lnTo>
                  <a:lnTo>
                    <a:pt x="1162742" y="563703"/>
                  </a:lnTo>
                  <a:lnTo>
                    <a:pt x="1199625" y="563703"/>
                  </a:lnTo>
                  <a:lnTo>
                    <a:pt x="1203418" y="563703"/>
                  </a:lnTo>
                  <a:lnTo>
                    <a:pt x="1203418" y="608901"/>
                  </a:lnTo>
                  <a:lnTo>
                    <a:pt x="1218067" y="608901"/>
                  </a:lnTo>
                  <a:lnTo>
                    <a:pt x="1218067" y="631626"/>
                  </a:lnTo>
                  <a:lnTo>
                    <a:pt x="1221729" y="631626"/>
                  </a:lnTo>
                  <a:lnTo>
                    <a:pt x="1221729" y="654224"/>
                  </a:lnTo>
                  <a:lnTo>
                    <a:pt x="1225522" y="654224"/>
                  </a:lnTo>
                  <a:lnTo>
                    <a:pt x="1236639" y="654224"/>
                  </a:lnTo>
                  <a:lnTo>
                    <a:pt x="1243963" y="654224"/>
                  </a:lnTo>
                  <a:lnTo>
                    <a:pt x="1269730" y="654224"/>
                  </a:lnTo>
                  <a:lnTo>
                    <a:pt x="1269730" y="678464"/>
                  </a:lnTo>
                  <a:lnTo>
                    <a:pt x="1277185" y="678464"/>
                  </a:lnTo>
                  <a:lnTo>
                    <a:pt x="1277185" y="702830"/>
                  </a:lnTo>
                  <a:lnTo>
                    <a:pt x="1291833" y="702830"/>
                  </a:lnTo>
                  <a:lnTo>
                    <a:pt x="1291833" y="727196"/>
                  </a:lnTo>
                  <a:lnTo>
                    <a:pt x="1310406" y="727196"/>
                  </a:lnTo>
                  <a:lnTo>
                    <a:pt x="1310406" y="751689"/>
                  </a:lnTo>
                  <a:lnTo>
                    <a:pt x="1317861" y="751689"/>
                  </a:lnTo>
                  <a:lnTo>
                    <a:pt x="1347289" y="751689"/>
                  </a:lnTo>
                  <a:lnTo>
                    <a:pt x="1347289" y="776307"/>
                  </a:lnTo>
                  <a:lnTo>
                    <a:pt x="1398952" y="776307"/>
                  </a:lnTo>
                  <a:lnTo>
                    <a:pt x="1417394" y="776307"/>
                  </a:lnTo>
                  <a:lnTo>
                    <a:pt x="1424849" y="776307"/>
                  </a:lnTo>
                  <a:lnTo>
                    <a:pt x="1424849" y="801557"/>
                  </a:lnTo>
                  <a:lnTo>
                    <a:pt x="1432173" y="801557"/>
                  </a:lnTo>
                  <a:lnTo>
                    <a:pt x="1446953" y="801557"/>
                  </a:lnTo>
                  <a:lnTo>
                    <a:pt x="1450615" y="801557"/>
                  </a:lnTo>
                  <a:lnTo>
                    <a:pt x="1450615" y="828070"/>
                  </a:lnTo>
                  <a:lnTo>
                    <a:pt x="1454277" y="828070"/>
                  </a:lnTo>
                  <a:lnTo>
                    <a:pt x="1465394" y="828070"/>
                  </a:lnTo>
                  <a:lnTo>
                    <a:pt x="1476512" y="828070"/>
                  </a:lnTo>
                  <a:lnTo>
                    <a:pt x="1480174" y="828070"/>
                  </a:lnTo>
                  <a:lnTo>
                    <a:pt x="1480174" y="856097"/>
                  </a:lnTo>
                  <a:lnTo>
                    <a:pt x="1483836" y="856097"/>
                  </a:lnTo>
                  <a:lnTo>
                    <a:pt x="1483836" y="883998"/>
                  </a:lnTo>
                  <a:lnTo>
                    <a:pt x="1513395" y="883998"/>
                  </a:lnTo>
                  <a:lnTo>
                    <a:pt x="1528175" y="883998"/>
                  </a:lnTo>
                  <a:lnTo>
                    <a:pt x="1528175" y="912530"/>
                  </a:lnTo>
                  <a:lnTo>
                    <a:pt x="1561396" y="912530"/>
                  </a:lnTo>
                  <a:lnTo>
                    <a:pt x="1561396" y="940810"/>
                  </a:lnTo>
                  <a:lnTo>
                    <a:pt x="1576175" y="940810"/>
                  </a:lnTo>
                  <a:lnTo>
                    <a:pt x="1598279" y="940810"/>
                  </a:lnTo>
                  <a:lnTo>
                    <a:pt x="1605604" y="940810"/>
                  </a:lnTo>
                  <a:lnTo>
                    <a:pt x="1605604" y="970100"/>
                  </a:lnTo>
                  <a:lnTo>
                    <a:pt x="1613059" y="970100"/>
                  </a:lnTo>
                  <a:lnTo>
                    <a:pt x="1675839" y="970100"/>
                  </a:lnTo>
                  <a:lnTo>
                    <a:pt x="1675839" y="999769"/>
                  </a:lnTo>
                  <a:lnTo>
                    <a:pt x="1734826" y="999769"/>
                  </a:lnTo>
                  <a:lnTo>
                    <a:pt x="1734826" y="1030069"/>
                  </a:lnTo>
                  <a:lnTo>
                    <a:pt x="1786620" y="1030069"/>
                  </a:lnTo>
                  <a:lnTo>
                    <a:pt x="1786620" y="1060116"/>
                  </a:lnTo>
                  <a:lnTo>
                    <a:pt x="1856724" y="1060116"/>
                  </a:lnTo>
                  <a:lnTo>
                    <a:pt x="1864049" y="1060116"/>
                  </a:lnTo>
                  <a:lnTo>
                    <a:pt x="1871504" y="1060116"/>
                  </a:lnTo>
                  <a:lnTo>
                    <a:pt x="1882491" y="1060116"/>
                  </a:lnTo>
                  <a:lnTo>
                    <a:pt x="1882491" y="1092562"/>
                  </a:lnTo>
                  <a:lnTo>
                    <a:pt x="1889946" y="1092562"/>
                  </a:lnTo>
                  <a:lnTo>
                    <a:pt x="1889946" y="1124882"/>
                  </a:lnTo>
                  <a:lnTo>
                    <a:pt x="1900932" y="1124882"/>
                  </a:lnTo>
                  <a:lnTo>
                    <a:pt x="1900932" y="1157833"/>
                  </a:lnTo>
                  <a:lnTo>
                    <a:pt x="1919374" y="1157833"/>
                  </a:lnTo>
                  <a:lnTo>
                    <a:pt x="1996934" y="1157833"/>
                  </a:lnTo>
                  <a:lnTo>
                    <a:pt x="1996934" y="1192047"/>
                  </a:lnTo>
                  <a:lnTo>
                    <a:pt x="2048596" y="1192047"/>
                  </a:lnTo>
                  <a:lnTo>
                    <a:pt x="2048596" y="1226386"/>
                  </a:lnTo>
                  <a:lnTo>
                    <a:pt x="2056051" y="1226386"/>
                  </a:lnTo>
                  <a:lnTo>
                    <a:pt x="2067169" y="1226386"/>
                  </a:lnTo>
                  <a:lnTo>
                    <a:pt x="2067169" y="1262115"/>
                  </a:lnTo>
                  <a:lnTo>
                    <a:pt x="2070831" y="1262115"/>
                  </a:lnTo>
                  <a:lnTo>
                    <a:pt x="2070831" y="1297844"/>
                  </a:lnTo>
                  <a:lnTo>
                    <a:pt x="2074493" y="1297844"/>
                  </a:lnTo>
                  <a:lnTo>
                    <a:pt x="2078155" y="1297844"/>
                  </a:lnTo>
                  <a:lnTo>
                    <a:pt x="2089273" y="1297844"/>
                  </a:lnTo>
                  <a:lnTo>
                    <a:pt x="2100259" y="1297844"/>
                  </a:lnTo>
                  <a:lnTo>
                    <a:pt x="2100259" y="1336223"/>
                  </a:lnTo>
                  <a:lnTo>
                    <a:pt x="2104052" y="1336223"/>
                  </a:lnTo>
                  <a:lnTo>
                    <a:pt x="2140936" y="1336223"/>
                  </a:lnTo>
                  <a:lnTo>
                    <a:pt x="2140936" y="1375487"/>
                  </a:lnTo>
                  <a:lnTo>
                    <a:pt x="2155715" y="1375487"/>
                  </a:lnTo>
                  <a:lnTo>
                    <a:pt x="2159377" y="1375487"/>
                  </a:lnTo>
                  <a:lnTo>
                    <a:pt x="2170364" y="1375487"/>
                  </a:lnTo>
                  <a:lnTo>
                    <a:pt x="2170364" y="1417149"/>
                  </a:lnTo>
                  <a:lnTo>
                    <a:pt x="2174157" y="1417149"/>
                  </a:lnTo>
                  <a:lnTo>
                    <a:pt x="2174157" y="1458685"/>
                  </a:lnTo>
                  <a:lnTo>
                    <a:pt x="2181481" y="1458685"/>
                  </a:lnTo>
                  <a:lnTo>
                    <a:pt x="2185274" y="1458685"/>
                  </a:lnTo>
                  <a:lnTo>
                    <a:pt x="2185274" y="1501484"/>
                  </a:lnTo>
                  <a:lnTo>
                    <a:pt x="2203585" y="1501484"/>
                  </a:lnTo>
                  <a:lnTo>
                    <a:pt x="2255379" y="1501484"/>
                  </a:lnTo>
                  <a:lnTo>
                    <a:pt x="2255379" y="1589858"/>
                  </a:lnTo>
                  <a:lnTo>
                    <a:pt x="2303379" y="1589858"/>
                  </a:lnTo>
                  <a:lnTo>
                    <a:pt x="2329145" y="1589858"/>
                  </a:lnTo>
                  <a:lnTo>
                    <a:pt x="2329145" y="1635687"/>
                  </a:lnTo>
                  <a:lnTo>
                    <a:pt x="2332808" y="1635687"/>
                  </a:lnTo>
                  <a:lnTo>
                    <a:pt x="2332808" y="1681389"/>
                  </a:lnTo>
                  <a:lnTo>
                    <a:pt x="2358704" y="1681389"/>
                  </a:lnTo>
                  <a:lnTo>
                    <a:pt x="2362367" y="1681389"/>
                  </a:lnTo>
                  <a:lnTo>
                    <a:pt x="2362367" y="1728985"/>
                  </a:lnTo>
                  <a:lnTo>
                    <a:pt x="2402912" y="1728985"/>
                  </a:lnTo>
                  <a:lnTo>
                    <a:pt x="2402912" y="1776581"/>
                  </a:lnTo>
                  <a:lnTo>
                    <a:pt x="2406705" y="1776581"/>
                  </a:lnTo>
                  <a:lnTo>
                    <a:pt x="2406705" y="1824177"/>
                  </a:lnTo>
                  <a:lnTo>
                    <a:pt x="2421485" y="1824177"/>
                  </a:lnTo>
                  <a:lnTo>
                    <a:pt x="2421485" y="1871773"/>
                  </a:lnTo>
                  <a:lnTo>
                    <a:pt x="2428809" y="1871773"/>
                  </a:lnTo>
                  <a:lnTo>
                    <a:pt x="2458368" y="1871773"/>
                  </a:lnTo>
                  <a:lnTo>
                    <a:pt x="2487927" y="1871773"/>
                  </a:lnTo>
                  <a:lnTo>
                    <a:pt x="2491589" y="1871773"/>
                  </a:lnTo>
                  <a:lnTo>
                    <a:pt x="2495251" y="1871773"/>
                  </a:lnTo>
                  <a:lnTo>
                    <a:pt x="2576473" y="1871773"/>
                  </a:lnTo>
                  <a:lnTo>
                    <a:pt x="2720345" y="1871773"/>
                  </a:lnTo>
                  <a:lnTo>
                    <a:pt x="2720345" y="1943104"/>
                  </a:lnTo>
                  <a:lnTo>
                    <a:pt x="2735255" y="1943104"/>
                  </a:lnTo>
                  <a:lnTo>
                    <a:pt x="2735255" y="2014561"/>
                  </a:lnTo>
                  <a:lnTo>
                    <a:pt x="2746241" y="2014561"/>
                  </a:lnTo>
                  <a:lnTo>
                    <a:pt x="2775800" y="2014561"/>
                  </a:lnTo>
                  <a:lnTo>
                    <a:pt x="2827463" y="2014561"/>
                  </a:lnTo>
                  <a:lnTo>
                    <a:pt x="2897568" y="2014561"/>
                  </a:lnTo>
                  <a:lnTo>
                    <a:pt x="2978790" y="2014561"/>
                  </a:lnTo>
                  <a:lnTo>
                    <a:pt x="3045232" y="2014561"/>
                  </a:lnTo>
                  <a:lnTo>
                    <a:pt x="3045232" y="2136897"/>
                  </a:lnTo>
                  <a:lnTo>
                    <a:pt x="3070998" y="2136897"/>
                  </a:lnTo>
                  <a:lnTo>
                    <a:pt x="3070998" y="2259359"/>
                  </a:lnTo>
                  <a:lnTo>
                    <a:pt x="3100688" y="2259359"/>
                  </a:lnTo>
                  <a:lnTo>
                    <a:pt x="3207676" y="2259359"/>
                  </a:lnTo>
                  <a:lnTo>
                    <a:pt x="3414458" y="2259359"/>
                  </a:lnTo>
                  <a:lnTo>
                    <a:pt x="3569447" y="2259359"/>
                  </a:lnTo>
                  <a:lnTo>
                    <a:pt x="3931218" y="2259359"/>
                  </a:lnTo>
                </a:path>
              </a:pathLst>
            </a:custGeom>
            <a:noFill/>
            <a:ln w="12700" cap="flat">
              <a:solidFill>
                <a:srgbClr val="0036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1" name="Freeform: Shape 470">
              <a:extLst>
                <a:ext uri="{FF2B5EF4-FFF2-40B4-BE49-F238E27FC236}">
                  <a16:creationId xmlns:a16="http://schemas.microsoft.com/office/drawing/2014/main" id="{C3A748F1-CBFE-EA4B-9244-58CDA94056DF}"/>
                </a:ext>
              </a:extLst>
            </p:cNvPr>
            <p:cNvSpPr/>
            <p:nvPr/>
          </p:nvSpPr>
          <p:spPr>
            <a:xfrm>
              <a:off x="1765167" y="2226700"/>
              <a:ext cx="52773" cy="52388"/>
            </a:xfrm>
            <a:custGeom>
              <a:avLst/>
              <a:gdLst>
                <a:gd name="connsiteX0" fmla="*/ 19880 w 39499"/>
                <a:gd name="connsiteY0" fmla="*/ 24492 h 49111"/>
                <a:gd name="connsiteX1" fmla="*/ 39499 w 39499"/>
                <a:gd name="connsiteY1" fmla="*/ 24492 h 49111"/>
                <a:gd name="connsiteX2" fmla="*/ 19880 w 39499"/>
                <a:gd name="connsiteY2" fmla="*/ 0 h 49111"/>
                <a:gd name="connsiteX3" fmla="*/ 0 w 39499"/>
                <a:gd name="connsiteY3" fmla="*/ 24619 h 49111"/>
                <a:gd name="connsiteX4" fmla="*/ 1988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2" name="Freeform: Shape 471">
              <a:extLst>
                <a:ext uri="{FF2B5EF4-FFF2-40B4-BE49-F238E27FC236}">
                  <a16:creationId xmlns:a16="http://schemas.microsoft.com/office/drawing/2014/main" id="{99218916-64E3-C879-97AB-797FBB58B312}"/>
                </a:ext>
              </a:extLst>
            </p:cNvPr>
            <p:cNvSpPr/>
            <p:nvPr/>
          </p:nvSpPr>
          <p:spPr>
            <a:xfrm>
              <a:off x="1785193" y="2226700"/>
              <a:ext cx="52773" cy="52388"/>
            </a:xfrm>
            <a:custGeom>
              <a:avLst/>
              <a:gdLst>
                <a:gd name="connsiteX0" fmla="*/ 19750 w 39499"/>
                <a:gd name="connsiteY0" fmla="*/ 24492 h 49111"/>
                <a:gd name="connsiteX1" fmla="*/ 39499 w 39499"/>
                <a:gd name="connsiteY1" fmla="*/ 24492 h 49111"/>
                <a:gd name="connsiteX2" fmla="*/ 19619 w 39499"/>
                <a:gd name="connsiteY2" fmla="*/ 0 h 49111"/>
                <a:gd name="connsiteX3" fmla="*/ 0 w 39499"/>
                <a:gd name="connsiteY3" fmla="*/ 24619 h 49111"/>
                <a:gd name="connsiteX4" fmla="*/ 19619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750" y="24492"/>
                  </a:moveTo>
                  <a:lnTo>
                    <a:pt x="39499" y="24492"/>
                  </a:lnTo>
                  <a:cubicBezTo>
                    <a:pt x="39499" y="10984"/>
                    <a:pt x="30605" y="0"/>
                    <a:pt x="19619" y="0"/>
                  </a:cubicBezTo>
                  <a:cubicBezTo>
                    <a:pt x="8632" y="0"/>
                    <a:pt x="0" y="10984"/>
                    <a:pt x="0" y="24619"/>
                  </a:cubicBezTo>
                  <a:cubicBezTo>
                    <a:pt x="0" y="38254"/>
                    <a:pt x="8763" y="49111"/>
                    <a:pt x="19619" y="49111"/>
                  </a:cubicBezTo>
                  <a:cubicBezTo>
                    <a:pt x="3047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3" name="Freeform: Shape 472">
              <a:extLst>
                <a:ext uri="{FF2B5EF4-FFF2-40B4-BE49-F238E27FC236}">
                  <a16:creationId xmlns:a16="http://schemas.microsoft.com/office/drawing/2014/main" id="{0F597D84-C7F4-23A4-8116-AFEC0030D930}"/>
                </a:ext>
              </a:extLst>
            </p:cNvPr>
            <p:cNvSpPr/>
            <p:nvPr/>
          </p:nvSpPr>
          <p:spPr>
            <a:xfrm>
              <a:off x="1874522" y="2226700"/>
              <a:ext cx="52773" cy="52388"/>
            </a:xfrm>
            <a:custGeom>
              <a:avLst/>
              <a:gdLst>
                <a:gd name="connsiteX0" fmla="*/ 19880 w 39499"/>
                <a:gd name="connsiteY0" fmla="*/ 24492 h 49111"/>
                <a:gd name="connsiteX1" fmla="*/ 39499 w 39499"/>
                <a:gd name="connsiteY1" fmla="*/ 24492 h 49111"/>
                <a:gd name="connsiteX2" fmla="*/ 19880 w 39499"/>
                <a:gd name="connsiteY2" fmla="*/ 0 h 49111"/>
                <a:gd name="connsiteX3" fmla="*/ 0 w 39499"/>
                <a:gd name="connsiteY3" fmla="*/ 24619 h 49111"/>
                <a:gd name="connsiteX4" fmla="*/ 1988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4" name="Freeform: Shape 473">
              <a:extLst>
                <a:ext uri="{FF2B5EF4-FFF2-40B4-BE49-F238E27FC236}">
                  <a16:creationId xmlns:a16="http://schemas.microsoft.com/office/drawing/2014/main" id="{BC159005-DA64-794E-766B-9F27B787F66D}"/>
                </a:ext>
              </a:extLst>
            </p:cNvPr>
            <p:cNvSpPr/>
            <p:nvPr/>
          </p:nvSpPr>
          <p:spPr>
            <a:xfrm>
              <a:off x="1884403" y="2245068"/>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5" name="Freeform: Shape 474">
              <a:extLst>
                <a:ext uri="{FF2B5EF4-FFF2-40B4-BE49-F238E27FC236}">
                  <a16:creationId xmlns:a16="http://schemas.microsoft.com/office/drawing/2014/main" id="{0B92327A-D757-372E-B6D1-B324EDC8980F}"/>
                </a:ext>
              </a:extLst>
            </p:cNvPr>
            <p:cNvSpPr/>
            <p:nvPr/>
          </p:nvSpPr>
          <p:spPr>
            <a:xfrm>
              <a:off x="1964113" y="2245068"/>
              <a:ext cx="52773" cy="52388"/>
            </a:xfrm>
            <a:custGeom>
              <a:avLst/>
              <a:gdLst>
                <a:gd name="connsiteX0" fmla="*/ 19750 w 39499"/>
                <a:gd name="connsiteY0" fmla="*/ 24366 h 48984"/>
                <a:gd name="connsiteX1" fmla="*/ 39499 w 39499"/>
                <a:gd name="connsiteY1" fmla="*/ 24366 h 48984"/>
                <a:gd name="connsiteX2" fmla="*/ 19619 w 39499"/>
                <a:gd name="connsiteY2" fmla="*/ 0 h 48984"/>
                <a:gd name="connsiteX3" fmla="*/ 0 w 39499"/>
                <a:gd name="connsiteY3" fmla="*/ 24366 h 48984"/>
                <a:gd name="connsiteX4" fmla="*/ 19619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750" y="24366"/>
                  </a:moveTo>
                  <a:lnTo>
                    <a:pt x="39499" y="24366"/>
                  </a:lnTo>
                  <a:cubicBezTo>
                    <a:pt x="39499" y="10857"/>
                    <a:pt x="30605" y="0"/>
                    <a:pt x="19619" y="0"/>
                  </a:cubicBezTo>
                  <a:cubicBezTo>
                    <a:pt x="8632" y="0"/>
                    <a:pt x="0" y="10857"/>
                    <a:pt x="0" y="24366"/>
                  </a:cubicBezTo>
                  <a:cubicBezTo>
                    <a:pt x="0" y="37875"/>
                    <a:pt x="8763" y="48985"/>
                    <a:pt x="19619" y="48985"/>
                  </a:cubicBezTo>
                  <a:cubicBezTo>
                    <a:pt x="30475"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6" name="Freeform: Shape 475">
              <a:extLst>
                <a:ext uri="{FF2B5EF4-FFF2-40B4-BE49-F238E27FC236}">
                  <a16:creationId xmlns:a16="http://schemas.microsoft.com/office/drawing/2014/main" id="{8225134E-C73F-FC2A-75C5-5F511B689195}"/>
                </a:ext>
              </a:extLst>
            </p:cNvPr>
            <p:cNvSpPr/>
            <p:nvPr/>
          </p:nvSpPr>
          <p:spPr>
            <a:xfrm>
              <a:off x="2137896" y="2281806"/>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7" name="Freeform: Shape 476">
              <a:extLst>
                <a:ext uri="{FF2B5EF4-FFF2-40B4-BE49-F238E27FC236}">
                  <a16:creationId xmlns:a16="http://schemas.microsoft.com/office/drawing/2014/main" id="{ADCE4971-4BA8-FBC6-3764-251FB71FCA53}"/>
                </a:ext>
              </a:extLst>
            </p:cNvPr>
            <p:cNvSpPr/>
            <p:nvPr/>
          </p:nvSpPr>
          <p:spPr>
            <a:xfrm>
              <a:off x="2287039" y="2361344"/>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Freeform: Shape 477">
              <a:extLst>
                <a:ext uri="{FF2B5EF4-FFF2-40B4-BE49-F238E27FC236}">
                  <a16:creationId xmlns:a16="http://schemas.microsoft.com/office/drawing/2014/main" id="{AAB2B89C-DABC-595B-490D-0AC88F32348A}"/>
                </a:ext>
              </a:extLst>
            </p:cNvPr>
            <p:cNvSpPr/>
            <p:nvPr/>
          </p:nvSpPr>
          <p:spPr>
            <a:xfrm>
              <a:off x="2456077" y="2422511"/>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9E53F89F-9DAE-9C65-B291-8A1E12E5E2A6}"/>
                </a:ext>
              </a:extLst>
            </p:cNvPr>
            <p:cNvSpPr/>
            <p:nvPr/>
          </p:nvSpPr>
          <p:spPr>
            <a:xfrm>
              <a:off x="2555419" y="2422511"/>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45E04A80-2FA3-0983-BDDB-465EB8C67808}"/>
                </a:ext>
              </a:extLst>
            </p:cNvPr>
            <p:cNvSpPr/>
            <p:nvPr/>
          </p:nvSpPr>
          <p:spPr>
            <a:xfrm>
              <a:off x="2585459" y="2459250"/>
              <a:ext cx="52773" cy="52388"/>
            </a:xfrm>
            <a:custGeom>
              <a:avLst/>
              <a:gdLst>
                <a:gd name="connsiteX0" fmla="*/ 19750 w 39499"/>
                <a:gd name="connsiteY0" fmla="*/ 24492 h 49110"/>
                <a:gd name="connsiteX1" fmla="*/ 39499 w 39499"/>
                <a:gd name="connsiteY1" fmla="*/ 24492 h 49110"/>
                <a:gd name="connsiteX2" fmla="*/ 19619 w 39499"/>
                <a:gd name="connsiteY2" fmla="*/ 0 h 49110"/>
                <a:gd name="connsiteX3" fmla="*/ 0 w 39499"/>
                <a:gd name="connsiteY3" fmla="*/ 24619 h 49110"/>
                <a:gd name="connsiteX4" fmla="*/ 19619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750" y="24492"/>
                  </a:moveTo>
                  <a:lnTo>
                    <a:pt x="39499" y="24492"/>
                  </a:lnTo>
                  <a:cubicBezTo>
                    <a:pt x="39499" y="10984"/>
                    <a:pt x="30605" y="0"/>
                    <a:pt x="19619" y="0"/>
                  </a:cubicBezTo>
                  <a:cubicBezTo>
                    <a:pt x="8632" y="0"/>
                    <a:pt x="0" y="10984"/>
                    <a:pt x="0" y="24619"/>
                  </a:cubicBezTo>
                  <a:cubicBezTo>
                    <a:pt x="0" y="38254"/>
                    <a:pt x="8763" y="49111"/>
                    <a:pt x="19619" y="49111"/>
                  </a:cubicBezTo>
                  <a:cubicBezTo>
                    <a:pt x="3047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0F7E4C26-46B9-FDDA-2EC6-8CF1532823DF}"/>
                </a:ext>
              </a:extLst>
            </p:cNvPr>
            <p:cNvSpPr/>
            <p:nvPr/>
          </p:nvSpPr>
          <p:spPr>
            <a:xfrm>
              <a:off x="2590202" y="2459250"/>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C3F434EC-BEC6-2C8F-34C7-C61A1A6D117C}"/>
                </a:ext>
              </a:extLst>
            </p:cNvPr>
            <p:cNvSpPr/>
            <p:nvPr/>
          </p:nvSpPr>
          <p:spPr>
            <a:xfrm>
              <a:off x="2595209" y="2459250"/>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40E651BF-20DA-94F0-DB57-C8276243CA43}"/>
                </a:ext>
              </a:extLst>
            </p:cNvPr>
            <p:cNvSpPr/>
            <p:nvPr/>
          </p:nvSpPr>
          <p:spPr>
            <a:xfrm>
              <a:off x="2605221" y="2459250"/>
              <a:ext cx="52773" cy="52388"/>
            </a:xfrm>
            <a:custGeom>
              <a:avLst/>
              <a:gdLst>
                <a:gd name="connsiteX0" fmla="*/ 19880 w 39499"/>
                <a:gd name="connsiteY0" fmla="*/ 24492 h 49110"/>
                <a:gd name="connsiteX1" fmla="*/ 39499 w 39499"/>
                <a:gd name="connsiteY1" fmla="*/ 24492 h 49110"/>
                <a:gd name="connsiteX2" fmla="*/ 19880 w 39499"/>
                <a:gd name="connsiteY2" fmla="*/ 0 h 49110"/>
                <a:gd name="connsiteX3" fmla="*/ 0 w 39499"/>
                <a:gd name="connsiteY3" fmla="*/ 24619 h 49110"/>
                <a:gd name="connsiteX4" fmla="*/ 1988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78443EF6-9F0C-CE9D-5376-FD7AD4FE338D}"/>
                </a:ext>
              </a:extLst>
            </p:cNvPr>
            <p:cNvSpPr/>
            <p:nvPr/>
          </p:nvSpPr>
          <p:spPr>
            <a:xfrm>
              <a:off x="2610097" y="2459250"/>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0C34392C-38C9-7291-7A99-5F4081FEF883}"/>
                </a:ext>
              </a:extLst>
            </p:cNvPr>
            <p:cNvSpPr/>
            <p:nvPr/>
          </p:nvSpPr>
          <p:spPr>
            <a:xfrm>
              <a:off x="2629991" y="2459250"/>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1F83675E-7F7B-1564-CE64-A5A76C2BBE43}"/>
                </a:ext>
              </a:extLst>
            </p:cNvPr>
            <p:cNvSpPr/>
            <p:nvPr/>
          </p:nvSpPr>
          <p:spPr>
            <a:xfrm>
              <a:off x="2689675" y="2483742"/>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8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8"/>
                    <a:pt x="19880" y="48858"/>
                  </a:cubicBezTo>
                  <a:cubicBezTo>
                    <a:pt x="30867" y="48858"/>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056F3A29-6514-FEA9-FFE2-254ACB5ABECC}"/>
                </a:ext>
              </a:extLst>
            </p:cNvPr>
            <p:cNvSpPr/>
            <p:nvPr/>
          </p:nvSpPr>
          <p:spPr>
            <a:xfrm>
              <a:off x="2774128" y="2502112"/>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724E87B6-77F3-D417-055F-F29F472CA501}"/>
                </a:ext>
              </a:extLst>
            </p:cNvPr>
            <p:cNvSpPr/>
            <p:nvPr/>
          </p:nvSpPr>
          <p:spPr>
            <a:xfrm>
              <a:off x="2799029" y="2502112"/>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3CB97183-9E55-FCBB-32C8-8AD92A3E5EA1}"/>
                </a:ext>
              </a:extLst>
            </p:cNvPr>
            <p:cNvSpPr/>
            <p:nvPr/>
          </p:nvSpPr>
          <p:spPr>
            <a:xfrm>
              <a:off x="2828870" y="2502112"/>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5" y="48985"/>
                    <a:pt x="39368" y="38001"/>
                    <a:pt x="39368"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AE1FC58F-6DA5-1104-B462-89CE25ABE201}"/>
                </a:ext>
              </a:extLst>
            </p:cNvPr>
            <p:cNvSpPr/>
            <p:nvPr/>
          </p:nvSpPr>
          <p:spPr>
            <a:xfrm>
              <a:off x="2838818" y="2520481"/>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8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8"/>
                    <a:pt x="19880" y="48858"/>
                  </a:cubicBezTo>
                  <a:cubicBezTo>
                    <a:pt x="30867" y="48858"/>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7EB65F0A-B9A0-69E6-74D1-8AD555A1621A}"/>
                </a:ext>
              </a:extLst>
            </p:cNvPr>
            <p:cNvSpPr/>
            <p:nvPr/>
          </p:nvSpPr>
          <p:spPr>
            <a:xfrm>
              <a:off x="2893496" y="2612264"/>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CA47E19F-2996-5307-3CBB-C2F64A204745}"/>
                </a:ext>
              </a:extLst>
            </p:cNvPr>
            <p:cNvSpPr/>
            <p:nvPr/>
          </p:nvSpPr>
          <p:spPr>
            <a:xfrm>
              <a:off x="3022811" y="2673369"/>
              <a:ext cx="52773" cy="52388"/>
            </a:xfrm>
            <a:custGeom>
              <a:avLst/>
              <a:gdLst>
                <a:gd name="connsiteX0" fmla="*/ 19880 w 39629"/>
                <a:gd name="connsiteY0" fmla="*/ 24366 h 48858"/>
                <a:gd name="connsiteX1" fmla="*/ 39630 w 39629"/>
                <a:gd name="connsiteY1" fmla="*/ 24366 h 48858"/>
                <a:gd name="connsiteX2" fmla="*/ 19750 w 39629"/>
                <a:gd name="connsiteY2" fmla="*/ 0 h 48858"/>
                <a:gd name="connsiteX3" fmla="*/ 0 w 39629"/>
                <a:gd name="connsiteY3" fmla="*/ 24492 h 48858"/>
                <a:gd name="connsiteX4" fmla="*/ 19750 w 39629"/>
                <a:gd name="connsiteY4" fmla="*/ 48858 h 48858"/>
                <a:gd name="connsiteX5" fmla="*/ 39630 w 3962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858">
                  <a:moveTo>
                    <a:pt x="19880" y="24366"/>
                  </a:moveTo>
                  <a:lnTo>
                    <a:pt x="39630" y="24366"/>
                  </a:lnTo>
                  <a:cubicBezTo>
                    <a:pt x="39630" y="10857"/>
                    <a:pt x="30736" y="0"/>
                    <a:pt x="19750" y="0"/>
                  </a:cubicBezTo>
                  <a:cubicBezTo>
                    <a:pt x="8763" y="0"/>
                    <a:pt x="0" y="10857"/>
                    <a:pt x="0" y="24492"/>
                  </a:cubicBezTo>
                  <a:cubicBezTo>
                    <a:pt x="0" y="38127"/>
                    <a:pt x="8894" y="48858"/>
                    <a:pt x="19750" y="48858"/>
                  </a:cubicBezTo>
                  <a:cubicBezTo>
                    <a:pt x="30605" y="48858"/>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279793F8-C08D-818D-4898-DF170FB2CFAF}"/>
                </a:ext>
              </a:extLst>
            </p:cNvPr>
            <p:cNvSpPr/>
            <p:nvPr/>
          </p:nvSpPr>
          <p:spPr>
            <a:xfrm>
              <a:off x="3027686" y="2673369"/>
              <a:ext cx="52773" cy="52388"/>
            </a:xfrm>
            <a:custGeom>
              <a:avLst/>
              <a:gdLst>
                <a:gd name="connsiteX0" fmla="*/ 19750 w 39368"/>
                <a:gd name="connsiteY0" fmla="*/ 24366 h 48858"/>
                <a:gd name="connsiteX1" fmla="*/ 39368 w 39368"/>
                <a:gd name="connsiteY1" fmla="*/ 24366 h 48858"/>
                <a:gd name="connsiteX2" fmla="*/ 19750 w 39368"/>
                <a:gd name="connsiteY2" fmla="*/ 0 h 48858"/>
                <a:gd name="connsiteX3" fmla="*/ 0 w 39368"/>
                <a:gd name="connsiteY3" fmla="*/ 24492 h 48858"/>
                <a:gd name="connsiteX4" fmla="*/ 19750 w 39368"/>
                <a:gd name="connsiteY4" fmla="*/ 48858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750" y="0"/>
                  </a:cubicBezTo>
                  <a:cubicBezTo>
                    <a:pt x="8894" y="0"/>
                    <a:pt x="0" y="10857"/>
                    <a:pt x="0" y="24492"/>
                  </a:cubicBezTo>
                  <a:cubicBezTo>
                    <a:pt x="0" y="38127"/>
                    <a:pt x="8763" y="48858"/>
                    <a:pt x="19750" y="48858"/>
                  </a:cubicBezTo>
                  <a:cubicBezTo>
                    <a:pt x="30736" y="48858"/>
                    <a:pt x="39368" y="38001"/>
                    <a:pt x="39368"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466CBFC4-3123-646E-515E-BF299633BFCB}"/>
                </a:ext>
              </a:extLst>
            </p:cNvPr>
            <p:cNvSpPr/>
            <p:nvPr/>
          </p:nvSpPr>
          <p:spPr>
            <a:xfrm>
              <a:off x="3047580" y="2697924"/>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5" y="48985"/>
                    <a:pt x="39368" y="38001"/>
                    <a:pt x="39368"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073FCA35-46DF-BB07-7AF1-3839F1FB130D}"/>
                </a:ext>
              </a:extLst>
            </p:cNvPr>
            <p:cNvSpPr/>
            <p:nvPr/>
          </p:nvSpPr>
          <p:spPr>
            <a:xfrm>
              <a:off x="3067475" y="2697924"/>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3E459657-2225-0916-E72C-FEFAE9DD9F32}"/>
                </a:ext>
              </a:extLst>
            </p:cNvPr>
            <p:cNvSpPr/>
            <p:nvPr/>
          </p:nvSpPr>
          <p:spPr>
            <a:xfrm>
              <a:off x="3122151" y="2771402"/>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5" y="48985"/>
                    <a:pt x="39368" y="38001"/>
                    <a:pt x="39368"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5E6B4F58-7073-AFF1-57CD-71019D298253}"/>
                </a:ext>
              </a:extLst>
            </p:cNvPr>
            <p:cNvSpPr/>
            <p:nvPr/>
          </p:nvSpPr>
          <p:spPr>
            <a:xfrm>
              <a:off x="3132165" y="2771402"/>
              <a:ext cx="52773" cy="52388"/>
            </a:xfrm>
            <a:custGeom>
              <a:avLst/>
              <a:gdLst>
                <a:gd name="connsiteX0" fmla="*/ 19880 w 39630"/>
                <a:gd name="connsiteY0" fmla="*/ 24366 h 48984"/>
                <a:gd name="connsiteX1" fmla="*/ 39630 w 39630"/>
                <a:gd name="connsiteY1" fmla="*/ 24366 h 48984"/>
                <a:gd name="connsiteX2" fmla="*/ 19880 w 39630"/>
                <a:gd name="connsiteY2" fmla="*/ 0 h 48984"/>
                <a:gd name="connsiteX3" fmla="*/ 0 w 39630"/>
                <a:gd name="connsiteY3" fmla="*/ 24366 h 48984"/>
                <a:gd name="connsiteX4" fmla="*/ 19880 w 39630"/>
                <a:gd name="connsiteY4" fmla="*/ 48985 h 48984"/>
                <a:gd name="connsiteX5" fmla="*/ 39630 w 39630"/>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0" h="48984">
                  <a:moveTo>
                    <a:pt x="19880" y="24366"/>
                  </a:moveTo>
                  <a:lnTo>
                    <a:pt x="39630" y="24366"/>
                  </a:lnTo>
                  <a:cubicBezTo>
                    <a:pt x="39630" y="10857"/>
                    <a:pt x="30736" y="0"/>
                    <a:pt x="19880" y="0"/>
                  </a:cubicBezTo>
                  <a:cubicBezTo>
                    <a:pt x="9025" y="0"/>
                    <a:pt x="0" y="10857"/>
                    <a:pt x="0" y="24366"/>
                  </a:cubicBezTo>
                  <a:cubicBezTo>
                    <a:pt x="0" y="37875"/>
                    <a:pt x="8894" y="48985"/>
                    <a:pt x="19880" y="48985"/>
                  </a:cubicBezTo>
                  <a:cubicBezTo>
                    <a:pt x="30867" y="48985"/>
                    <a:pt x="39630" y="38001"/>
                    <a:pt x="39630"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54E0D102-E898-CD3B-70ED-38F56226C17C}"/>
                </a:ext>
              </a:extLst>
            </p:cNvPr>
            <p:cNvSpPr/>
            <p:nvPr/>
          </p:nvSpPr>
          <p:spPr>
            <a:xfrm>
              <a:off x="3137040" y="2771402"/>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5" y="48985"/>
                    <a:pt x="39368" y="38001"/>
                    <a:pt x="39368"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4272D3FA-0F80-DD72-1A60-E6B6F95F1978}"/>
                </a:ext>
              </a:extLst>
            </p:cNvPr>
            <p:cNvSpPr/>
            <p:nvPr/>
          </p:nvSpPr>
          <p:spPr>
            <a:xfrm>
              <a:off x="3152060" y="2771402"/>
              <a:ext cx="52773" cy="52388"/>
            </a:xfrm>
            <a:custGeom>
              <a:avLst/>
              <a:gdLst>
                <a:gd name="connsiteX0" fmla="*/ 19750 w 39368"/>
                <a:gd name="connsiteY0" fmla="*/ 24366 h 48984"/>
                <a:gd name="connsiteX1" fmla="*/ 39368 w 39368"/>
                <a:gd name="connsiteY1" fmla="*/ 24366 h 48984"/>
                <a:gd name="connsiteX2" fmla="*/ 19750 w 39368"/>
                <a:gd name="connsiteY2" fmla="*/ 0 h 48984"/>
                <a:gd name="connsiteX3" fmla="*/ 0 w 39368"/>
                <a:gd name="connsiteY3" fmla="*/ 24366 h 48984"/>
                <a:gd name="connsiteX4" fmla="*/ 19750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750" y="0"/>
                  </a:cubicBezTo>
                  <a:cubicBezTo>
                    <a:pt x="8894" y="0"/>
                    <a:pt x="0" y="10857"/>
                    <a:pt x="0" y="24366"/>
                  </a:cubicBezTo>
                  <a:cubicBezTo>
                    <a:pt x="0" y="37875"/>
                    <a:pt x="8763" y="48985"/>
                    <a:pt x="19750" y="48985"/>
                  </a:cubicBezTo>
                  <a:cubicBezTo>
                    <a:pt x="30736" y="48985"/>
                    <a:pt x="39368" y="38001"/>
                    <a:pt x="39368"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548535E0-C4EF-38BC-DB8B-8FDF19419C48}"/>
                </a:ext>
              </a:extLst>
            </p:cNvPr>
            <p:cNvSpPr/>
            <p:nvPr/>
          </p:nvSpPr>
          <p:spPr>
            <a:xfrm>
              <a:off x="3196659" y="2820386"/>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3DD33AE8-E545-F4E7-5022-4AA3A326A279}"/>
                </a:ext>
              </a:extLst>
            </p:cNvPr>
            <p:cNvSpPr/>
            <p:nvPr/>
          </p:nvSpPr>
          <p:spPr>
            <a:xfrm>
              <a:off x="3206737" y="2820386"/>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4A1AD48B-5F61-EBBF-FD2B-5728B6844D84}"/>
                </a:ext>
              </a:extLst>
            </p:cNvPr>
            <p:cNvSpPr/>
            <p:nvPr/>
          </p:nvSpPr>
          <p:spPr>
            <a:xfrm>
              <a:off x="3211546" y="2820386"/>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7E1C887A-42BC-D9F6-C3D4-A0DD230EC549}"/>
                </a:ext>
              </a:extLst>
            </p:cNvPr>
            <p:cNvSpPr/>
            <p:nvPr/>
          </p:nvSpPr>
          <p:spPr>
            <a:xfrm>
              <a:off x="3221625" y="2820386"/>
              <a:ext cx="52773" cy="52388"/>
            </a:xfrm>
            <a:custGeom>
              <a:avLst/>
              <a:gdLst>
                <a:gd name="connsiteX0" fmla="*/ 19880 w 39630"/>
                <a:gd name="connsiteY0" fmla="*/ 24366 h 48984"/>
                <a:gd name="connsiteX1" fmla="*/ 39630 w 39630"/>
                <a:gd name="connsiteY1" fmla="*/ 24366 h 48984"/>
                <a:gd name="connsiteX2" fmla="*/ 19750 w 39630"/>
                <a:gd name="connsiteY2" fmla="*/ 0 h 48984"/>
                <a:gd name="connsiteX3" fmla="*/ 0 w 39630"/>
                <a:gd name="connsiteY3" fmla="*/ 24366 h 48984"/>
                <a:gd name="connsiteX4" fmla="*/ 19750 w 39630"/>
                <a:gd name="connsiteY4" fmla="*/ 48985 h 48984"/>
                <a:gd name="connsiteX5" fmla="*/ 39630 w 39630"/>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0"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7503A470-E5FF-B79E-4080-5BB54F8F1FFF}"/>
                </a:ext>
              </a:extLst>
            </p:cNvPr>
            <p:cNvSpPr/>
            <p:nvPr/>
          </p:nvSpPr>
          <p:spPr>
            <a:xfrm>
              <a:off x="3246395" y="2869308"/>
              <a:ext cx="52773" cy="52388"/>
            </a:xfrm>
            <a:custGeom>
              <a:avLst/>
              <a:gdLst>
                <a:gd name="connsiteX0" fmla="*/ 19750 w 39368"/>
                <a:gd name="connsiteY0" fmla="*/ 24366 h 48858"/>
                <a:gd name="connsiteX1" fmla="*/ 39368 w 39368"/>
                <a:gd name="connsiteY1" fmla="*/ 24366 h 48858"/>
                <a:gd name="connsiteX2" fmla="*/ 19619 w 39368"/>
                <a:gd name="connsiteY2" fmla="*/ 0 h 48858"/>
                <a:gd name="connsiteX3" fmla="*/ 0 w 39368"/>
                <a:gd name="connsiteY3" fmla="*/ 24492 h 48858"/>
                <a:gd name="connsiteX4" fmla="*/ 19619 w 39368"/>
                <a:gd name="connsiteY4" fmla="*/ 48858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619" y="0"/>
                  </a:cubicBezTo>
                  <a:cubicBezTo>
                    <a:pt x="8632" y="0"/>
                    <a:pt x="0" y="10857"/>
                    <a:pt x="0" y="24492"/>
                  </a:cubicBezTo>
                  <a:cubicBezTo>
                    <a:pt x="0" y="38127"/>
                    <a:pt x="8763" y="48858"/>
                    <a:pt x="19619" y="48858"/>
                  </a:cubicBezTo>
                  <a:cubicBezTo>
                    <a:pt x="30475" y="48858"/>
                    <a:pt x="39368" y="38001"/>
                    <a:pt x="39368"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5562BE81-718E-3965-4968-27BA7C275BC8}"/>
                </a:ext>
              </a:extLst>
            </p:cNvPr>
            <p:cNvSpPr/>
            <p:nvPr/>
          </p:nvSpPr>
          <p:spPr>
            <a:xfrm>
              <a:off x="3276302" y="2893863"/>
              <a:ext cx="52773" cy="52388"/>
            </a:xfrm>
            <a:custGeom>
              <a:avLst/>
              <a:gdLst>
                <a:gd name="connsiteX0" fmla="*/ 19750 w 39368"/>
                <a:gd name="connsiteY0" fmla="*/ 24366 h 48984"/>
                <a:gd name="connsiteX1" fmla="*/ 39369 w 39368"/>
                <a:gd name="connsiteY1" fmla="*/ 24366 h 48984"/>
                <a:gd name="connsiteX2" fmla="*/ 19750 w 39368"/>
                <a:gd name="connsiteY2" fmla="*/ 0 h 48984"/>
                <a:gd name="connsiteX3" fmla="*/ 0 w 39368"/>
                <a:gd name="connsiteY3" fmla="*/ 24366 h 48984"/>
                <a:gd name="connsiteX4" fmla="*/ 19750 w 39368"/>
                <a:gd name="connsiteY4" fmla="*/ 48985 h 48984"/>
                <a:gd name="connsiteX5" fmla="*/ 39369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750" y="0"/>
                  </a:cubicBezTo>
                  <a:cubicBezTo>
                    <a:pt x="8894" y="0"/>
                    <a:pt x="0" y="10857"/>
                    <a:pt x="0" y="24366"/>
                  </a:cubicBezTo>
                  <a:cubicBezTo>
                    <a:pt x="0" y="37875"/>
                    <a:pt x="8763" y="48985"/>
                    <a:pt x="19750" y="48985"/>
                  </a:cubicBezTo>
                  <a:cubicBezTo>
                    <a:pt x="30736" y="48985"/>
                    <a:pt x="39369" y="38001"/>
                    <a:pt x="3936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2AC6E100-3896-A0C6-B709-0CAC919E9AAB}"/>
                </a:ext>
              </a:extLst>
            </p:cNvPr>
            <p:cNvSpPr/>
            <p:nvPr/>
          </p:nvSpPr>
          <p:spPr>
            <a:xfrm>
              <a:off x="3335789" y="2997830"/>
              <a:ext cx="52773" cy="52388"/>
            </a:xfrm>
            <a:custGeom>
              <a:avLst/>
              <a:gdLst>
                <a:gd name="connsiteX0" fmla="*/ 19880 w 39499"/>
                <a:gd name="connsiteY0" fmla="*/ 24492 h 49110"/>
                <a:gd name="connsiteX1" fmla="*/ 39499 w 39499"/>
                <a:gd name="connsiteY1" fmla="*/ 24492 h 49110"/>
                <a:gd name="connsiteX2" fmla="*/ 19880 w 39499"/>
                <a:gd name="connsiteY2" fmla="*/ 0 h 49110"/>
                <a:gd name="connsiteX3" fmla="*/ 0 w 39499"/>
                <a:gd name="connsiteY3" fmla="*/ 24619 h 49110"/>
                <a:gd name="connsiteX4" fmla="*/ 1988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BF3643A5-2D4F-2A64-7AB0-82583530291A}"/>
                </a:ext>
              </a:extLst>
            </p:cNvPr>
            <p:cNvSpPr/>
            <p:nvPr/>
          </p:nvSpPr>
          <p:spPr>
            <a:xfrm>
              <a:off x="3385656" y="3052874"/>
              <a:ext cx="52773" cy="52388"/>
            </a:xfrm>
            <a:custGeom>
              <a:avLst/>
              <a:gdLst>
                <a:gd name="connsiteX0" fmla="*/ 19750 w 39368"/>
                <a:gd name="connsiteY0" fmla="*/ 24492 h 49110"/>
                <a:gd name="connsiteX1" fmla="*/ 39369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9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9" y="24492"/>
                  </a:lnTo>
                  <a:cubicBezTo>
                    <a:pt x="39369" y="10984"/>
                    <a:pt x="30605" y="0"/>
                    <a:pt x="19619" y="0"/>
                  </a:cubicBezTo>
                  <a:cubicBezTo>
                    <a:pt x="8632" y="0"/>
                    <a:pt x="0" y="10984"/>
                    <a:pt x="0" y="24619"/>
                  </a:cubicBezTo>
                  <a:cubicBezTo>
                    <a:pt x="0" y="38254"/>
                    <a:pt x="8763" y="49111"/>
                    <a:pt x="19619" y="49111"/>
                  </a:cubicBezTo>
                  <a:cubicBezTo>
                    <a:pt x="30475" y="49111"/>
                    <a:pt x="39369" y="38127"/>
                    <a:pt x="3936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78C68C06-4BE6-67B0-C8DF-C6FFC5865F8F}"/>
                </a:ext>
              </a:extLst>
            </p:cNvPr>
            <p:cNvSpPr/>
            <p:nvPr/>
          </p:nvSpPr>
          <p:spPr>
            <a:xfrm>
              <a:off x="3400545" y="3052874"/>
              <a:ext cx="52773" cy="52388"/>
            </a:xfrm>
            <a:custGeom>
              <a:avLst/>
              <a:gdLst>
                <a:gd name="connsiteX0" fmla="*/ 19750 w 39368"/>
                <a:gd name="connsiteY0" fmla="*/ 24492 h 49110"/>
                <a:gd name="connsiteX1" fmla="*/ 39368 w 39368"/>
                <a:gd name="connsiteY1" fmla="*/ 24492 h 49110"/>
                <a:gd name="connsiteX2" fmla="*/ 19750 w 39368"/>
                <a:gd name="connsiteY2" fmla="*/ 0 h 49110"/>
                <a:gd name="connsiteX3" fmla="*/ 0 w 39368"/>
                <a:gd name="connsiteY3" fmla="*/ 24619 h 49110"/>
                <a:gd name="connsiteX4" fmla="*/ 19750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750" y="0"/>
                  </a:cubicBezTo>
                  <a:cubicBezTo>
                    <a:pt x="8894" y="0"/>
                    <a:pt x="0" y="10984"/>
                    <a:pt x="0" y="24619"/>
                  </a:cubicBezTo>
                  <a:cubicBezTo>
                    <a:pt x="0" y="38254"/>
                    <a:pt x="8763" y="49111"/>
                    <a:pt x="19750" y="49111"/>
                  </a:cubicBezTo>
                  <a:cubicBezTo>
                    <a:pt x="30736" y="49111"/>
                    <a:pt x="39368" y="38127"/>
                    <a:pt x="39368"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B7391E43-05E5-37DA-B13F-ECC8188173AF}"/>
                </a:ext>
              </a:extLst>
            </p:cNvPr>
            <p:cNvSpPr/>
            <p:nvPr/>
          </p:nvSpPr>
          <p:spPr>
            <a:xfrm>
              <a:off x="3410425" y="3052874"/>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9F250319-7B1A-D378-4EF7-E993BADDADB4}"/>
                </a:ext>
              </a:extLst>
            </p:cNvPr>
            <p:cNvSpPr/>
            <p:nvPr/>
          </p:nvSpPr>
          <p:spPr>
            <a:xfrm>
              <a:off x="3420439" y="3083490"/>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9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492"/>
                  </a:cubicBezTo>
                  <a:cubicBezTo>
                    <a:pt x="0" y="38127"/>
                    <a:pt x="8763" y="48985"/>
                    <a:pt x="19619" y="48985"/>
                  </a:cubicBezTo>
                  <a:cubicBezTo>
                    <a:pt x="30475" y="48985"/>
                    <a:pt x="39369" y="38001"/>
                    <a:pt x="3936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2A212445-79DA-502F-7367-27C1E40E8C94}"/>
                </a:ext>
              </a:extLst>
            </p:cNvPr>
            <p:cNvSpPr/>
            <p:nvPr/>
          </p:nvSpPr>
          <p:spPr>
            <a:xfrm>
              <a:off x="3425446" y="3083490"/>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3CBE6A96-7C57-395D-AF1C-9A365322E1E0}"/>
                </a:ext>
              </a:extLst>
            </p:cNvPr>
            <p:cNvSpPr/>
            <p:nvPr/>
          </p:nvSpPr>
          <p:spPr>
            <a:xfrm>
              <a:off x="3425446" y="3083490"/>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80614A82-E443-5DAC-AE80-72DA37E396B6}"/>
                </a:ext>
              </a:extLst>
            </p:cNvPr>
            <p:cNvSpPr/>
            <p:nvPr/>
          </p:nvSpPr>
          <p:spPr>
            <a:xfrm>
              <a:off x="3440334" y="3083490"/>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B86D0ACC-D56D-A75C-F0C3-9D82D4B116FF}"/>
                </a:ext>
              </a:extLst>
            </p:cNvPr>
            <p:cNvSpPr/>
            <p:nvPr/>
          </p:nvSpPr>
          <p:spPr>
            <a:xfrm>
              <a:off x="3440334" y="3083490"/>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43C9A6CA-DFA8-CFFA-889A-A55BD449942B}"/>
                </a:ext>
              </a:extLst>
            </p:cNvPr>
            <p:cNvSpPr/>
            <p:nvPr/>
          </p:nvSpPr>
          <p:spPr>
            <a:xfrm>
              <a:off x="3445144" y="3083490"/>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4" y="0"/>
                    <a:pt x="0" y="10857"/>
                    <a:pt x="0" y="24492"/>
                  </a:cubicBezTo>
                  <a:cubicBezTo>
                    <a:pt x="0" y="38127"/>
                    <a:pt x="8894" y="48985"/>
                    <a:pt x="19880" y="48985"/>
                  </a:cubicBezTo>
                  <a:cubicBezTo>
                    <a:pt x="30867" y="48985"/>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A4956E08-8FC3-50BD-CE23-8837BE9AFEB0}"/>
                </a:ext>
              </a:extLst>
            </p:cNvPr>
            <p:cNvSpPr/>
            <p:nvPr/>
          </p:nvSpPr>
          <p:spPr>
            <a:xfrm>
              <a:off x="3460163" y="3083490"/>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4" y="0"/>
                    <a:pt x="0" y="10857"/>
                    <a:pt x="0" y="24492"/>
                  </a:cubicBezTo>
                  <a:cubicBezTo>
                    <a:pt x="0" y="38127"/>
                    <a:pt x="8894" y="48985"/>
                    <a:pt x="19880" y="48985"/>
                  </a:cubicBezTo>
                  <a:cubicBezTo>
                    <a:pt x="30867" y="48985"/>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8485333F-A8E5-25D3-1A29-B97CA5A2A516}"/>
                </a:ext>
              </a:extLst>
            </p:cNvPr>
            <p:cNvSpPr/>
            <p:nvPr/>
          </p:nvSpPr>
          <p:spPr>
            <a:xfrm>
              <a:off x="3480123" y="3114169"/>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9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492"/>
                  </a:cubicBezTo>
                  <a:cubicBezTo>
                    <a:pt x="0" y="38127"/>
                    <a:pt x="8763" y="48985"/>
                    <a:pt x="19619" y="48985"/>
                  </a:cubicBezTo>
                  <a:cubicBezTo>
                    <a:pt x="30475" y="48985"/>
                    <a:pt x="39369" y="38001"/>
                    <a:pt x="3936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51DEB9CF-F908-33C6-1168-04E8D1883AD8}"/>
                </a:ext>
              </a:extLst>
            </p:cNvPr>
            <p:cNvSpPr/>
            <p:nvPr/>
          </p:nvSpPr>
          <p:spPr>
            <a:xfrm>
              <a:off x="3644156" y="3181459"/>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9A3A9EE9-7DF0-10B7-CD13-22AA953F057D}"/>
                </a:ext>
              </a:extLst>
            </p:cNvPr>
            <p:cNvSpPr/>
            <p:nvPr/>
          </p:nvSpPr>
          <p:spPr>
            <a:xfrm>
              <a:off x="3703708" y="3218198"/>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E84B702A-DDA8-FEB9-6DB3-07FD050AF25F}"/>
                </a:ext>
              </a:extLst>
            </p:cNvPr>
            <p:cNvSpPr/>
            <p:nvPr/>
          </p:nvSpPr>
          <p:spPr>
            <a:xfrm>
              <a:off x="3738425" y="3218198"/>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21BD8C4E-48B7-968A-E7C3-C8BCA665622B}"/>
                </a:ext>
              </a:extLst>
            </p:cNvPr>
            <p:cNvSpPr/>
            <p:nvPr/>
          </p:nvSpPr>
          <p:spPr>
            <a:xfrm>
              <a:off x="3748438" y="3254874"/>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974655C0-C301-D453-F589-AF303784073B}"/>
                </a:ext>
              </a:extLst>
            </p:cNvPr>
            <p:cNvSpPr/>
            <p:nvPr/>
          </p:nvSpPr>
          <p:spPr>
            <a:xfrm>
              <a:off x="3763326" y="3254874"/>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2ED4CE45-46CB-FF3B-972C-75B71EEBEC8F}"/>
                </a:ext>
              </a:extLst>
            </p:cNvPr>
            <p:cNvSpPr/>
            <p:nvPr/>
          </p:nvSpPr>
          <p:spPr>
            <a:xfrm>
              <a:off x="3783286" y="3254874"/>
              <a:ext cx="52773" cy="52388"/>
            </a:xfrm>
            <a:custGeom>
              <a:avLst/>
              <a:gdLst>
                <a:gd name="connsiteX0" fmla="*/ 19880 w 39629"/>
                <a:gd name="connsiteY0" fmla="*/ 24366 h 48858"/>
                <a:gd name="connsiteX1" fmla="*/ 39630 w 39629"/>
                <a:gd name="connsiteY1" fmla="*/ 24366 h 48858"/>
                <a:gd name="connsiteX2" fmla="*/ 19750 w 39629"/>
                <a:gd name="connsiteY2" fmla="*/ 0 h 48858"/>
                <a:gd name="connsiteX3" fmla="*/ 0 w 39629"/>
                <a:gd name="connsiteY3" fmla="*/ 24492 h 48858"/>
                <a:gd name="connsiteX4" fmla="*/ 19750 w 39629"/>
                <a:gd name="connsiteY4" fmla="*/ 48859 h 48858"/>
                <a:gd name="connsiteX5" fmla="*/ 39630 w 3962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858">
                  <a:moveTo>
                    <a:pt x="19880" y="24366"/>
                  </a:moveTo>
                  <a:lnTo>
                    <a:pt x="39630" y="24366"/>
                  </a:lnTo>
                  <a:cubicBezTo>
                    <a:pt x="39630" y="10857"/>
                    <a:pt x="30736" y="0"/>
                    <a:pt x="19750" y="0"/>
                  </a:cubicBezTo>
                  <a:cubicBezTo>
                    <a:pt x="8763" y="0"/>
                    <a:pt x="0" y="10857"/>
                    <a:pt x="0" y="24492"/>
                  </a:cubicBezTo>
                  <a:cubicBezTo>
                    <a:pt x="0" y="38127"/>
                    <a:pt x="8894" y="48859"/>
                    <a:pt x="19750" y="48859"/>
                  </a:cubicBezTo>
                  <a:cubicBezTo>
                    <a:pt x="30605" y="48859"/>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30149908-FE4F-AE0D-5E54-4CCE054F87C0}"/>
                </a:ext>
              </a:extLst>
            </p:cNvPr>
            <p:cNvSpPr/>
            <p:nvPr/>
          </p:nvSpPr>
          <p:spPr>
            <a:xfrm>
              <a:off x="3793102" y="3254874"/>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C890DD61-D635-DCEB-545F-AE5C66161687}"/>
                </a:ext>
              </a:extLst>
            </p:cNvPr>
            <p:cNvSpPr/>
            <p:nvPr/>
          </p:nvSpPr>
          <p:spPr>
            <a:xfrm>
              <a:off x="3957135" y="3542533"/>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4" y="0"/>
                    <a:pt x="0" y="10857"/>
                    <a:pt x="0" y="24492"/>
                  </a:cubicBezTo>
                  <a:cubicBezTo>
                    <a:pt x="0" y="38127"/>
                    <a:pt x="8894" y="48985"/>
                    <a:pt x="19880" y="48985"/>
                  </a:cubicBezTo>
                  <a:cubicBezTo>
                    <a:pt x="30867" y="48985"/>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2F1B890A-83B2-0543-360C-65D84A95F4AF}"/>
                </a:ext>
              </a:extLst>
            </p:cNvPr>
            <p:cNvSpPr/>
            <p:nvPr/>
          </p:nvSpPr>
          <p:spPr>
            <a:xfrm>
              <a:off x="4051600" y="3542533"/>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8EA24332-7A07-F059-0CB2-887FC1DD18FD}"/>
                </a:ext>
              </a:extLst>
            </p:cNvPr>
            <p:cNvSpPr/>
            <p:nvPr/>
          </p:nvSpPr>
          <p:spPr>
            <a:xfrm>
              <a:off x="4071560" y="3542533"/>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9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492"/>
                  </a:cubicBezTo>
                  <a:cubicBezTo>
                    <a:pt x="0" y="38127"/>
                    <a:pt x="8763" y="48985"/>
                    <a:pt x="19619" y="48985"/>
                  </a:cubicBezTo>
                  <a:cubicBezTo>
                    <a:pt x="30475" y="48985"/>
                    <a:pt x="39369" y="38001"/>
                    <a:pt x="3936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E4445CA4-59F0-7385-0AE6-00C099379F97}"/>
                </a:ext>
              </a:extLst>
            </p:cNvPr>
            <p:cNvSpPr/>
            <p:nvPr/>
          </p:nvSpPr>
          <p:spPr>
            <a:xfrm>
              <a:off x="4131244" y="3585331"/>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9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366"/>
                  </a:cubicBezTo>
                  <a:cubicBezTo>
                    <a:pt x="0" y="37875"/>
                    <a:pt x="8763" y="48985"/>
                    <a:pt x="19619" y="48985"/>
                  </a:cubicBezTo>
                  <a:cubicBezTo>
                    <a:pt x="30475" y="48985"/>
                    <a:pt x="39369" y="38001"/>
                    <a:pt x="3936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86E73571-DBCC-A5A2-81BE-A1A8C3518588}"/>
                </a:ext>
              </a:extLst>
            </p:cNvPr>
            <p:cNvSpPr/>
            <p:nvPr/>
          </p:nvSpPr>
          <p:spPr>
            <a:xfrm>
              <a:off x="4190731" y="3585331"/>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182D23AF-A2CF-3534-9CE0-7CA454E23EE1}"/>
                </a:ext>
              </a:extLst>
            </p:cNvPr>
            <p:cNvSpPr/>
            <p:nvPr/>
          </p:nvSpPr>
          <p:spPr>
            <a:xfrm>
              <a:off x="4260427" y="3634253"/>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115A48D8-B3BF-1B10-2FF8-AF977905C122}"/>
                </a:ext>
              </a:extLst>
            </p:cNvPr>
            <p:cNvSpPr/>
            <p:nvPr/>
          </p:nvSpPr>
          <p:spPr>
            <a:xfrm>
              <a:off x="4265368" y="3634253"/>
              <a:ext cx="52773" cy="52388"/>
            </a:xfrm>
            <a:custGeom>
              <a:avLst/>
              <a:gdLst>
                <a:gd name="connsiteX0" fmla="*/ 19880 w 39629"/>
                <a:gd name="connsiteY0" fmla="*/ 24366 h 48858"/>
                <a:gd name="connsiteX1" fmla="*/ 39630 w 39629"/>
                <a:gd name="connsiteY1" fmla="*/ 24366 h 48858"/>
                <a:gd name="connsiteX2" fmla="*/ 19750 w 39629"/>
                <a:gd name="connsiteY2" fmla="*/ 0 h 48858"/>
                <a:gd name="connsiteX3" fmla="*/ 0 w 39629"/>
                <a:gd name="connsiteY3" fmla="*/ 24492 h 48858"/>
                <a:gd name="connsiteX4" fmla="*/ 19750 w 39629"/>
                <a:gd name="connsiteY4" fmla="*/ 48859 h 48858"/>
                <a:gd name="connsiteX5" fmla="*/ 39630 w 3962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858">
                  <a:moveTo>
                    <a:pt x="19880" y="24366"/>
                  </a:moveTo>
                  <a:lnTo>
                    <a:pt x="39630" y="24366"/>
                  </a:lnTo>
                  <a:cubicBezTo>
                    <a:pt x="39630" y="10857"/>
                    <a:pt x="30736" y="0"/>
                    <a:pt x="19750" y="0"/>
                  </a:cubicBezTo>
                  <a:cubicBezTo>
                    <a:pt x="8763" y="0"/>
                    <a:pt x="0" y="10857"/>
                    <a:pt x="0" y="24492"/>
                  </a:cubicBezTo>
                  <a:cubicBezTo>
                    <a:pt x="0" y="38127"/>
                    <a:pt x="8894" y="48859"/>
                    <a:pt x="19750" y="48859"/>
                  </a:cubicBezTo>
                  <a:cubicBezTo>
                    <a:pt x="30605" y="48859"/>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AA1CAA35-99D3-0D18-8852-666492935933}"/>
                </a:ext>
              </a:extLst>
            </p:cNvPr>
            <p:cNvSpPr/>
            <p:nvPr/>
          </p:nvSpPr>
          <p:spPr>
            <a:xfrm>
              <a:off x="4349953" y="3634253"/>
              <a:ext cx="52773" cy="52388"/>
            </a:xfrm>
            <a:custGeom>
              <a:avLst/>
              <a:gdLst>
                <a:gd name="connsiteX0" fmla="*/ 19750 w 39368"/>
                <a:gd name="connsiteY0" fmla="*/ 24366 h 48858"/>
                <a:gd name="connsiteX1" fmla="*/ 39368 w 39368"/>
                <a:gd name="connsiteY1" fmla="*/ 24366 h 48858"/>
                <a:gd name="connsiteX2" fmla="*/ 19619 w 39368"/>
                <a:gd name="connsiteY2" fmla="*/ 0 h 48858"/>
                <a:gd name="connsiteX3" fmla="*/ 0 w 39368"/>
                <a:gd name="connsiteY3" fmla="*/ 24492 h 48858"/>
                <a:gd name="connsiteX4" fmla="*/ 19619 w 39368"/>
                <a:gd name="connsiteY4" fmla="*/ 48859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619" y="0"/>
                  </a:cubicBezTo>
                  <a:cubicBezTo>
                    <a:pt x="8632" y="0"/>
                    <a:pt x="0" y="10857"/>
                    <a:pt x="0" y="24492"/>
                  </a:cubicBezTo>
                  <a:cubicBezTo>
                    <a:pt x="0" y="38127"/>
                    <a:pt x="8763" y="48859"/>
                    <a:pt x="19619" y="48859"/>
                  </a:cubicBezTo>
                  <a:cubicBezTo>
                    <a:pt x="30475" y="48859"/>
                    <a:pt x="39368" y="38001"/>
                    <a:pt x="39368"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9A84F58F-1AEA-7905-591D-96B860973130}"/>
                </a:ext>
              </a:extLst>
            </p:cNvPr>
            <p:cNvSpPr/>
            <p:nvPr/>
          </p:nvSpPr>
          <p:spPr>
            <a:xfrm>
              <a:off x="4354827" y="3634253"/>
              <a:ext cx="52773" cy="52388"/>
            </a:xfrm>
            <a:custGeom>
              <a:avLst/>
              <a:gdLst>
                <a:gd name="connsiteX0" fmla="*/ 19880 w 39629"/>
                <a:gd name="connsiteY0" fmla="*/ 24366 h 48858"/>
                <a:gd name="connsiteX1" fmla="*/ 39630 w 39629"/>
                <a:gd name="connsiteY1" fmla="*/ 24366 h 48858"/>
                <a:gd name="connsiteX2" fmla="*/ 19750 w 39629"/>
                <a:gd name="connsiteY2" fmla="*/ 0 h 48858"/>
                <a:gd name="connsiteX3" fmla="*/ 0 w 39629"/>
                <a:gd name="connsiteY3" fmla="*/ 24492 h 48858"/>
                <a:gd name="connsiteX4" fmla="*/ 19750 w 39629"/>
                <a:gd name="connsiteY4" fmla="*/ 48859 h 48858"/>
                <a:gd name="connsiteX5" fmla="*/ 39630 w 3962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858">
                  <a:moveTo>
                    <a:pt x="19880" y="24366"/>
                  </a:moveTo>
                  <a:lnTo>
                    <a:pt x="39630" y="24366"/>
                  </a:lnTo>
                  <a:cubicBezTo>
                    <a:pt x="39630" y="10857"/>
                    <a:pt x="30736" y="0"/>
                    <a:pt x="19750" y="0"/>
                  </a:cubicBezTo>
                  <a:cubicBezTo>
                    <a:pt x="8763" y="0"/>
                    <a:pt x="0" y="10857"/>
                    <a:pt x="0" y="24492"/>
                  </a:cubicBezTo>
                  <a:cubicBezTo>
                    <a:pt x="0" y="38127"/>
                    <a:pt x="8894" y="48859"/>
                    <a:pt x="19750" y="48859"/>
                  </a:cubicBezTo>
                  <a:cubicBezTo>
                    <a:pt x="30605" y="48859"/>
                    <a:pt x="39630" y="38001"/>
                    <a:pt x="39630"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890725A1-43CA-EBC3-1503-1574C5CBF752}"/>
                </a:ext>
              </a:extLst>
            </p:cNvPr>
            <p:cNvSpPr/>
            <p:nvPr/>
          </p:nvSpPr>
          <p:spPr>
            <a:xfrm>
              <a:off x="4364841" y="3634253"/>
              <a:ext cx="52773" cy="52388"/>
            </a:xfrm>
            <a:custGeom>
              <a:avLst/>
              <a:gdLst>
                <a:gd name="connsiteX0" fmla="*/ 19750 w 39368"/>
                <a:gd name="connsiteY0" fmla="*/ 24366 h 48858"/>
                <a:gd name="connsiteX1" fmla="*/ 39368 w 39368"/>
                <a:gd name="connsiteY1" fmla="*/ 24366 h 48858"/>
                <a:gd name="connsiteX2" fmla="*/ 19619 w 39368"/>
                <a:gd name="connsiteY2" fmla="*/ 0 h 48858"/>
                <a:gd name="connsiteX3" fmla="*/ 0 w 39368"/>
                <a:gd name="connsiteY3" fmla="*/ 24492 h 48858"/>
                <a:gd name="connsiteX4" fmla="*/ 19619 w 39368"/>
                <a:gd name="connsiteY4" fmla="*/ 48859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619" y="0"/>
                  </a:cubicBezTo>
                  <a:cubicBezTo>
                    <a:pt x="8632" y="0"/>
                    <a:pt x="0" y="10857"/>
                    <a:pt x="0" y="24492"/>
                  </a:cubicBezTo>
                  <a:cubicBezTo>
                    <a:pt x="0" y="38127"/>
                    <a:pt x="8763" y="48859"/>
                    <a:pt x="19619" y="48859"/>
                  </a:cubicBezTo>
                  <a:cubicBezTo>
                    <a:pt x="30475" y="48859"/>
                    <a:pt x="39368" y="38001"/>
                    <a:pt x="39368"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06EE83A8-A984-85FB-947C-407C624C7F45}"/>
                </a:ext>
              </a:extLst>
            </p:cNvPr>
            <p:cNvSpPr/>
            <p:nvPr/>
          </p:nvSpPr>
          <p:spPr>
            <a:xfrm>
              <a:off x="4369781" y="3634253"/>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6B685FF7-6F53-3E68-C7A3-541263AA72F4}"/>
                </a:ext>
              </a:extLst>
            </p:cNvPr>
            <p:cNvSpPr/>
            <p:nvPr/>
          </p:nvSpPr>
          <p:spPr>
            <a:xfrm>
              <a:off x="4374656" y="3634253"/>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9"/>
                    <a:pt x="19880" y="48859"/>
                  </a:cubicBezTo>
                  <a:cubicBezTo>
                    <a:pt x="30867"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EC3487B8-C93B-10EE-A2D5-48B75BD3370D}"/>
                </a:ext>
              </a:extLst>
            </p:cNvPr>
            <p:cNvSpPr/>
            <p:nvPr/>
          </p:nvSpPr>
          <p:spPr>
            <a:xfrm>
              <a:off x="4384670" y="3634253"/>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8E486CA4-338D-30CB-B6D1-7E0DFFB66E3E}"/>
                </a:ext>
              </a:extLst>
            </p:cNvPr>
            <p:cNvSpPr/>
            <p:nvPr/>
          </p:nvSpPr>
          <p:spPr>
            <a:xfrm>
              <a:off x="4429333" y="3634253"/>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4B1A3D5E-D813-8C47-7657-8DDD2443659D}"/>
                </a:ext>
              </a:extLst>
            </p:cNvPr>
            <p:cNvSpPr/>
            <p:nvPr/>
          </p:nvSpPr>
          <p:spPr>
            <a:xfrm>
              <a:off x="4454236" y="3634253"/>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9"/>
                    <a:pt x="19880" y="48859"/>
                  </a:cubicBezTo>
                  <a:cubicBezTo>
                    <a:pt x="30867" y="48859"/>
                    <a:pt x="39499" y="38001"/>
                    <a:pt x="39499" y="24492"/>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5B7A2BF0-CC6E-728A-02FF-000CE66F27DE}"/>
                </a:ext>
              </a:extLst>
            </p:cNvPr>
            <p:cNvSpPr/>
            <p:nvPr/>
          </p:nvSpPr>
          <p:spPr>
            <a:xfrm>
              <a:off x="4682891" y="3854558"/>
              <a:ext cx="52773" cy="52388"/>
            </a:xfrm>
            <a:custGeom>
              <a:avLst/>
              <a:gdLst>
                <a:gd name="connsiteX0" fmla="*/ 19880 w 39630"/>
                <a:gd name="connsiteY0" fmla="*/ 24492 h 49110"/>
                <a:gd name="connsiteX1" fmla="*/ 39630 w 39630"/>
                <a:gd name="connsiteY1" fmla="*/ 24492 h 49110"/>
                <a:gd name="connsiteX2" fmla="*/ 19750 w 39630"/>
                <a:gd name="connsiteY2" fmla="*/ 0 h 49110"/>
                <a:gd name="connsiteX3" fmla="*/ 0 w 39630"/>
                <a:gd name="connsiteY3" fmla="*/ 24619 h 49110"/>
                <a:gd name="connsiteX4" fmla="*/ 19750 w 39630"/>
                <a:gd name="connsiteY4" fmla="*/ 49111 h 49110"/>
                <a:gd name="connsiteX5" fmla="*/ 39630 w 39630"/>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0"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082B7AA3-3307-0B5C-D8E5-A1147AB981BB}"/>
                </a:ext>
              </a:extLst>
            </p:cNvPr>
            <p:cNvSpPr/>
            <p:nvPr/>
          </p:nvSpPr>
          <p:spPr>
            <a:xfrm>
              <a:off x="4687832" y="3854558"/>
              <a:ext cx="52773" cy="52388"/>
            </a:xfrm>
            <a:custGeom>
              <a:avLst/>
              <a:gdLst>
                <a:gd name="connsiteX0" fmla="*/ 19880 w 39499"/>
                <a:gd name="connsiteY0" fmla="*/ 24492 h 49110"/>
                <a:gd name="connsiteX1" fmla="*/ 39499 w 39499"/>
                <a:gd name="connsiteY1" fmla="*/ 24492 h 49110"/>
                <a:gd name="connsiteX2" fmla="*/ 19880 w 39499"/>
                <a:gd name="connsiteY2" fmla="*/ 0 h 49110"/>
                <a:gd name="connsiteX3" fmla="*/ 0 w 39499"/>
                <a:gd name="connsiteY3" fmla="*/ 24619 h 49110"/>
                <a:gd name="connsiteX4" fmla="*/ 1988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8F125AA8-43CE-DF0D-EC6F-C938F1846A7D}"/>
                </a:ext>
              </a:extLst>
            </p:cNvPr>
            <p:cNvSpPr/>
            <p:nvPr/>
          </p:nvSpPr>
          <p:spPr>
            <a:xfrm>
              <a:off x="4712798" y="3854558"/>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A61DB99C-7B63-692C-16A1-65B33F1BB0AD}"/>
                </a:ext>
              </a:extLst>
            </p:cNvPr>
            <p:cNvSpPr/>
            <p:nvPr/>
          </p:nvSpPr>
          <p:spPr>
            <a:xfrm>
              <a:off x="4777357" y="3854558"/>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11A84D92-F7C5-8A15-5C4E-59AEFEB2DC74}"/>
                </a:ext>
              </a:extLst>
            </p:cNvPr>
            <p:cNvSpPr/>
            <p:nvPr/>
          </p:nvSpPr>
          <p:spPr>
            <a:xfrm>
              <a:off x="4976171" y="4142154"/>
              <a:ext cx="52773" cy="52388"/>
            </a:xfrm>
            <a:custGeom>
              <a:avLst/>
              <a:gdLst>
                <a:gd name="connsiteX0" fmla="*/ 19881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1" y="24492"/>
                  </a:moveTo>
                  <a:lnTo>
                    <a:pt x="39630" y="24492"/>
                  </a:lnTo>
                  <a:cubicBezTo>
                    <a:pt x="39630" y="10984"/>
                    <a:pt x="30736" y="0"/>
                    <a:pt x="19750" y="0"/>
                  </a:cubicBezTo>
                  <a:cubicBezTo>
                    <a:pt x="8763" y="0"/>
                    <a:pt x="0" y="10984"/>
                    <a:pt x="0" y="24619"/>
                  </a:cubicBezTo>
                  <a:cubicBezTo>
                    <a:pt x="0" y="38254"/>
                    <a:pt x="8894" y="49111"/>
                    <a:pt x="19750" y="49111"/>
                  </a:cubicBezTo>
                  <a:cubicBezTo>
                    <a:pt x="30606" y="49111"/>
                    <a:pt x="39630" y="38127"/>
                    <a:pt x="39630"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4EC99C80-79D6-B5A4-E58F-D2760FB637CE}"/>
                </a:ext>
              </a:extLst>
            </p:cNvPr>
            <p:cNvSpPr/>
            <p:nvPr/>
          </p:nvSpPr>
          <p:spPr>
            <a:xfrm>
              <a:off x="5920575" y="4564458"/>
              <a:ext cx="52773" cy="52388"/>
            </a:xfrm>
            <a:custGeom>
              <a:avLst/>
              <a:gdLst>
                <a:gd name="connsiteX0" fmla="*/ 19750 w 39368"/>
                <a:gd name="connsiteY0" fmla="*/ 24492 h 49110"/>
                <a:gd name="connsiteX1" fmla="*/ 39369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9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9" y="24492"/>
                  </a:lnTo>
                  <a:cubicBezTo>
                    <a:pt x="39369" y="10984"/>
                    <a:pt x="30605" y="0"/>
                    <a:pt x="19619" y="0"/>
                  </a:cubicBezTo>
                  <a:cubicBezTo>
                    <a:pt x="8632" y="0"/>
                    <a:pt x="0" y="10984"/>
                    <a:pt x="0" y="24619"/>
                  </a:cubicBezTo>
                  <a:cubicBezTo>
                    <a:pt x="0" y="38254"/>
                    <a:pt x="8763" y="49111"/>
                    <a:pt x="19619" y="49111"/>
                  </a:cubicBezTo>
                  <a:cubicBezTo>
                    <a:pt x="30475" y="49111"/>
                    <a:pt x="39369" y="38127"/>
                    <a:pt x="3936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60435AE0-DF9B-AF56-9B0E-FC740B8E2298}"/>
                </a:ext>
              </a:extLst>
            </p:cNvPr>
            <p:cNvSpPr/>
            <p:nvPr/>
          </p:nvSpPr>
          <p:spPr>
            <a:xfrm>
              <a:off x="5920575" y="4564458"/>
              <a:ext cx="52773" cy="52388"/>
            </a:xfrm>
            <a:custGeom>
              <a:avLst/>
              <a:gdLst>
                <a:gd name="connsiteX0" fmla="*/ 19750 w 39368"/>
                <a:gd name="connsiteY0" fmla="*/ 24492 h 49110"/>
                <a:gd name="connsiteX1" fmla="*/ 39369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9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9" y="24492"/>
                  </a:lnTo>
                  <a:cubicBezTo>
                    <a:pt x="39369" y="10984"/>
                    <a:pt x="30605" y="0"/>
                    <a:pt x="19619" y="0"/>
                  </a:cubicBezTo>
                  <a:cubicBezTo>
                    <a:pt x="8632" y="0"/>
                    <a:pt x="0" y="10984"/>
                    <a:pt x="0" y="24619"/>
                  </a:cubicBezTo>
                  <a:cubicBezTo>
                    <a:pt x="0" y="38254"/>
                    <a:pt x="8763" y="49111"/>
                    <a:pt x="19619" y="49111"/>
                  </a:cubicBezTo>
                  <a:cubicBezTo>
                    <a:pt x="30475" y="49111"/>
                    <a:pt x="39369" y="38127"/>
                    <a:pt x="3936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19FF0F67-CC87-650F-AA64-3EF6F4B6066E}"/>
                </a:ext>
              </a:extLst>
            </p:cNvPr>
            <p:cNvSpPr/>
            <p:nvPr/>
          </p:nvSpPr>
          <p:spPr>
            <a:xfrm>
              <a:off x="5935527" y="4564458"/>
              <a:ext cx="52773" cy="52388"/>
            </a:xfrm>
            <a:custGeom>
              <a:avLst/>
              <a:gdLst>
                <a:gd name="connsiteX0" fmla="*/ 19881 w 39499"/>
                <a:gd name="connsiteY0" fmla="*/ 24492 h 49110"/>
                <a:gd name="connsiteX1" fmla="*/ 39499 w 39499"/>
                <a:gd name="connsiteY1" fmla="*/ 24492 h 49110"/>
                <a:gd name="connsiteX2" fmla="*/ 19881 w 39499"/>
                <a:gd name="connsiteY2" fmla="*/ 0 h 49110"/>
                <a:gd name="connsiteX3" fmla="*/ 0 w 39499"/>
                <a:gd name="connsiteY3" fmla="*/ 24619 h 49110"/>
                <a:gd name="connsiteX4" fmla="*/ 19881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1" y="24492"/>
                  </a:moveTo>
                  <a:lnTo>
                    <a:pt x="39499" y="24492"/>
                  </a:lnTo>
                  <a:cubicBezTo>
                    <a:pt x="39499" y="10984"/>
                    <a:pt x="30736" y="0"/>
                    <a:pt x="19881" y="0"/>
                  </a:cubicBezTo>
                  <a:cubicBezTo>
                    <a:pt x="9025" y="0"/>
                    <a:pt x="0" y="10984"/>
                    <a:pt x="0" y="24619"/>
                  </a:cubicBezTo>
                  <a:cubicBezTo>
                    <a:pt x="0" y="38254"/>
                    <a:pt x="8894" y="49111"/>
                    <a:pt x="19881"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0DB78B73-8A4B-710A-B48B-9C517924BAD4}"/>
                </a:ext>
              </a:extLst>
            </p:cNvPr>
            <p:cNvSpPr/>
            <p:nvPr/>
          </p:nvSpPr>
          <p:spPr>
            <a:xfrm>
              <a:off x="5935527" y="4564458"/>
              <a:ext cx="52773" cy="52388"/>
            </a:xfrm>
            <a:custGeom>
              <a:avLst/>
              <a:gdLst>
                <a:gd name="connsiteX0" fmla="*/ 19881 w 39499"/>
                <a:gd name="connsiteY0" fmla="*/ 24492 h 49110"/>
                <a:gd name="connsiteX1" fmla="*/ 39499 w 39499"/>
                <a:gd name="connsiteY1" fmla="*/ 24492 h 49110"/>
                <a:gd name="connsiteX2" fmla="*/ 19881 w 39499"/>
                <a:gd name="connsiteY2" fmla="*/ 0 h 49110"/>
                <a:gd name="connsiteX3" fmla="*/ 0 w 39499"/>
                <a:gd name="connsiteY3" fmla="*/ 24619 h 49110"/>
                <a:gd name="connsiteX4" fmla="*/ 19881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1" y="24492"/>
                  </a:moveTo>
                  <a:lnTo>
                    <a:pt x="39499" y="24492"/>
                  </a:lnTo>
                  <a:cubicBezTo>
                    <a:pt x="39499" y="10984"/>
                    <a:pt x="30736" y="0"/>
                    <a:pt x="19881" y="0"/>
                  </a:cubicBezTo>
                  <a:cubicBezTo>
                    <a:pt x="9025" y="0"/>
                    <a:pt x="0" y="10984"/>
                    <a:pt x="0" y="24619"/>
                  </a:cubicBezTo>
                  <a:cubicBezTo>
                    <a:pt x="0" y="38254"/>
                    <a:pt x="8894" y="49111"/>
                    <a:pt x="19881"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7B08C305-C97E-05A0-7749-F98C5451B226}"/>
                </a:ext>
              </a:extLst>
            </p:cNvPr>
            <p:cNvSpPr/>
            <p:nvPr/>
          </p:nvSpPr>
          <p:spPr>
            <a:xfrm>
              <a:off x="5965303" y="4564458"/>
              <a:ext cx="52773" cy="52388"/>
            </a:xfrm>
            <a:custGeom>
              <a:avLst/>
              <a:gdLst>
                <a:gd name="connsiteX0" fmla="*/ 19880 w 39499"/>
                <a:gd name="connsiteY0" fmla="*/ 24492 h 49110"/>
                <a:gd name="connsiteX1" fmla="*/ 39499 w 39499"/>
                <a:gd name="connsiteY1" fmla="*/ 24492 h 49110"/>
                <a:gd name="connsiteX2" fmla="*/ 19880 w 39499"/>
                <a:gd name="connsiteY2" fmla="*/ 0 h 49110"/>
                <a:gd name="connsiteX3" fmla="*/ 0 w 39499"/>
                <a:gd name="connsiteY3" fmla="*/ 24619 h 49110"/>
                <a:gd name="connsiteX4" fmla="*/ 1988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8764"/>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B715517D-3A6A-390B-78C8-6EE652C7BC91}"/>
                </a:ext>
              </a:extLst>
            </p:cNvPr>
            <p:cNvSpPr/>
            <p:nvPr/>
          </p:nvSpPr>
          <p:spPr>
            <a:xfrm>
              <a:off x="1745338" y="2226700"/>
              <a:ext cx="52773" cy="52388"/>
            </a:xfrm>
            <a:custGeom>
              <a:avLst/>
              <a:gdLst>
                <a:gd name="connsiteX0" fmla="*/ 19880 w 39630"/>
                <a:gd name="connsiteY0" fmla="*/ 24492 h 49111"/>
                <a:gd name="connsiteX1" fmla="*/ 39630 w 39630"/>
                <a:gd name="connsiteY1" fmla="*/ 24492 h 49111"/>
                <a:gd name="connsiteX2" fmla="*/ 19750 w 39630"/>
                <a:gd name="connsiteY2" fmla="*/ 0 h 49111"/>
                <a:gd name="connsiteX3" fmla="*/ 0 w 39630"/>
                <a:gd name="connsiteY3" fmla="*/ 24619 h 49111"/>
                <a:gd name="connsiteX4" fmla="*/ 19750 w 39630"/>
                <a:gd name="connsiteY4" fmla="*/ 49111 h 49111"/>
                <a:gd name="connsiteX5" fmla="*/ 39630 w 39630"/>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0" h="49111">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ED52BD6E-4236-E85C-A85F-98A5FAC6618A}"/>
                </a:ext>
              </a:extLst>
            </p:cNvPr>
            <p:cNvSpPr/>
            <p:nvPr/>
          </p:nvSpPr>
          <p:spPr>
            <a:xfrm>
              <a:off x="1755285" y="2226700"/>
              <a:ext cx="52773" cy="52388"/>
            </a:xfrm>
            <a:custGeom>
              <a:avLst/>
              <a:gdLst>
                <a:gd name="connsiteX0" fmla="*/ 19750 w 39499"/>
                <a:gd name="connsiteY0" fmla="*/ 24492 h 49111"/>
                <a:gd name="connsiteX1" fmla="*/ 39499 w 39499"/>
                <a:gd name="connsiteY1" fmla="*/ 24492 h 49111"/>
                <a:gd name="connsiteX2" fmla="*/ 19619 w 39499"/>
                <a:gd name="connsiteY2" fmla="*/ 0 h 49111"/>
                <a:gd name="connsiteX3" fmla="*/ 0 w 39499"/>
                <a:gd name="connsiteY3" fmla="*/ 24619 h 49111"/>
                <a:gd name="connsiteX4" fmla="*/ 19619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750" y="24492"/>
                  </a:moveTo>
                  <a:lnTo>
                    <a:pt x="39499" y="24492"/>
                  </a:lnTo>
                  <a:cubicBezTo>
                    <a:pt x="39499" y="10984"/>
                    <a:pt x="30605" y="0"/>
                    <a:pt x="19619" y="0"/>
                  </a:cubicBezTo>
                  <a:cubicBezTo>
                    <a:pt x="8632" y="0"/>
                    <a:pt x="0" y="10984"/>
                    <a:pt x="0" y="24619"/>
                  </a:cubicBezTo>
                  <a:cubicBezTo>
                    <a:pt x="0" y="38254"/>
                    <a:pt x="8763" y="49111"/>
                    <a:pt x="19619" y="49111"/>
                  </a:cubicBezTo>
                  <a:cubicBezTo>
                    <a:pt x="3047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5E6C3A6A-2E9D-699B-1477-6262C4367E59}"/>
                </a:ext>
              </a:extLst>
            </p:cNvPr>
            <p:cNvSpPr/>
            <p:nvPr/>
          </p:nvSpPr>
          <p:spPr>
            <a:xfrm>
              <a:off x="1775048" y="2226700"/>
              <a:ext cx="52773" cy="52388"/>
            </a:xfrm>
            <a:custGeom>
              <a:avLst/>
              <a:gdLst>
                <a:gd name="connsiteX0" fmla="*/ 19880 w 39499"/>
                <a:gd name="connsiteY0" fmla="*/ 24492 h 49111"/>
                <a:gd name="connsiteX1" fmla="*/ 39499 w 39499"/>
                <a:gd name="connsiteY1" fmla="*/ 24492 h 49111"/>
                <a:gd name="connsiteX2" fmla="*/ 19880 w 39499"/>
                <a:gd name="connsiteY2" fmla="*/ 0 h 49111"/>
                <a:gd name="connsiteX3" fmla="*/ 0 w 39499"/>
                <a:gd name="connsiteY3" fmla="*/ 24619 h 49111"/>
                <a:gd name="connsiteX4" fmla="*/ 1988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134E9510-FCE4-90F6-4ECC-C908B71B41A9}"/>
                </a:ext>
              </a:extLst>
            </p:cNvPr>
            <p:cNvSpPr/>
            <p:nvPr/>
          </p:nvSpPr>
          <p:spPr>
            <a:xfrm>
              <a:off x="1795009" y="2226700"/>
              <a:ext cx="52773" cy="52388"/>
            </a:xfrm>
            <a:custGeom>
              <a:avLst/>
              <a:gdLst>
                <a:gd name="connsiteX0" fmla="*/ 19750 w 39368"/>
                <a:gd name="connsiteY0" fmla="*/ 24492 h 49111"/>
                <a:gd name="connsiteX1" fmla="*/ 39368 w 39368"/>
                <a:gd name="connsiteY1" fmla="*/ 24492 h 49111"/>
                <a:gd name="connsiteX2" fmla="*/ 19619 w 39368"/>
                <a:gd name="connsiteY2" fmla="*/ 0 h 49111"/>
                <a:gd name="connsiteX3" fmla="*/ 0 w 39368"/>
                <a:gd name="connsiteY3" fmla="*/ 24619 h 49111"/>
                <a:gd name="connsiteX4" fmla="*/ 19619 w 39368"/>
                <a:gd name="connsiteY4" fmla="*/ 49111 h 49111"/>
                <a:gd name="connsiteX5" fmla="*/ 39368 w 39368"/>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1">
                  <a:moveTo>
                    <a:pt x="19750" y="24492"/>
                  </a:moveTo>
                  <a:lnTo>
                    <a:pt x="39368" y="24492"/>
                  </a:lnTo>
                  <a:cubicBezTo>
                    <a:pt x="39368" y="10984"/>
                    <a:pt x="30605" y="0"/>
                    <a:pt x="19619" y="0"/>
                  </a:cubicBezTo>
                  <a:cubicBezTo>
                    <a:pt x="8632" y="0"/>
                    <a:pt x="0" y="10984"/>
                    <a:pt x="0" y="24619"/>
                  </a:cubicBezTo>
                  <a:cubicBezTo>
                    <a:pt x="0" y="38254"/>
                    <a:pt x="8763" y="49111"/>
                    <a:pt x="19619" y="49111"/>
                  </a:cubicBezTo>
                  <a:cubicBezTo>
                    <a:pt x="30475"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C01AB58F-52F9-BEB5-676C-2E682EFFA56F}"/>
                </a:ext>
              </a:extLst>
            </p:cNvPr>
            <p:cNvSpPr/>
            <p:nvPr/>
          </p:nvSpPr>
          <p:spPr>
            <a:xfrm>
              <a:off x="1804957" y="2226700"/>
              <a:ext cx="52773" cy="52388"/>
            </a:xfrm>
            <a:custGeom>
              <a:avLst/>
              <a:gdLst>
                <a:gd name="connsiteX0" fmla="*/ 19880 w 39499"/>
                <a:gd name="connsiteY0" fmla="*/ 24492 h 49111"/>
                <a:gd name="connsiteX1" fmla="*/ 39499 w 39499"/>
                <a:gd name="connsiteY1" fmla="*/ 24492 h 49111"/>
                <a:gd name="connsiteX2" fmla="*/ 19880 w 39499"/>
                <a:gd name="connsiteY2" fmla="*/ 0 h 49111"/>
                <a:gd name="connsiteX3" fmla="*/ 0 w 39499"/>
                <a:gd name="connsiteY3" fmla="*/ 24619 h 49111"/>
                <a:gd name="connsiteX4" fmla="*/ 1988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B4348EC2-E105-E02E-2C08-C30A066E2F3A}"/>
                </a:ext>
              </a:extLst>
            </p:cNvPr>
            <p:cNvSpPr/>
            <p:nvPr/>
          </p:nvSpPr>
          <p:spPr>
            <a:xfrm>
              <a:off x="1849619" y="2245068"/>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8C25137C-2518-5A8F-2237-31427A57555A}"/>
                </a:ext>
              </a:extLst>
            </p:cNvPr>
            <p:cNvSpPr/>
            <p:nvPr/>
          </p:nvSpPr>
          <p:spPr>
            <a:xfrm>
              <a:off x="1904298" y="2245068"/>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1" name="Freeform: Shape 540">
              <a:extLst>
                <a:ext uri="{FF2B5EF4-FFF2-40B4-BE49-F238E27FC236}">
                  <a16:creationId xmlns:a16="http://schemas.microsoft.com/office/drawing/2014/main" id="{D5AD4078-15F6-D847-48A5-91015A8C3888}"/>
                </a:ext>
              </a:extLst>
            </p:cNvPr>
            <p:cNvSpPr/>
            <p:nvPr/>
          </p:nvSpPr>
          <p:spPr>
            <a:xfrm>
              <a:off x="1998764" y="2306236"/>
              <a:ext cx="52773" cy="52388"/>
            </a:xfrm>
            <a:custGeom>
              <a:avLst/>
              <a:gdLst>
                <a:gd name="connsiteX0" fmla="*/ 19880 w 39499"/>
                <a:gd name="connsiteY0" fmla="*/ 24492 h 49110"/>
                <a:gd name="connsiteX1" fmla="*/ 39499 w 39499"/>
                <a:gd name="connsiteY1" fmla="*/ 24492 h 49110"/>
                <a:gd name="connsiteX2" fmla="*/ 19880 w 39499"/>
                <a:gd name="connsiteY2" fmla="*/ 0 h 49110"/>
                <a:gd name="connsiteX3" fmla="*/ 0 w 39499"/>
                <a:gd name="connsiteY3" fmla="*/ 24619 h 49110"/>
                <a:gd name="connsiteX4" fmla="*/ 1988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2" name="Freeform: Shape 541">
              <a:extLst>
                <a:ext uri="{FF2B5EF4-FFF2-40B4-BE49-F238E27FC236}">
                  <a16:creationId xmlns:a16="http://schemas.microsoft.com/office/drawing/2014/main" id="{C12B39FB-7C48-72B9-7668-3B4CD73E9EE6}"/>
                </a:ext>
              </a:extLst>
            </p:cNvPr>
            <p:cNvSpPr/>
            <p:nvPr/>
          </p:nvSpPr>
          <p:spPr>
            <a:xfrm>
              <a:off x="2068329" y="2342975"/>
              <a:ext cx="52773" cy="52388"/>
            </a:xfrm>
            <a:custGeom>
              <a:avLst/>
              <a:gdLst>
                <a:gd name="connsiteX0" fmla="*/ 19880 w 39499"/>
                <a:gd name="connsiteY0" fmla="*/ 24492 h 49111"/>
                <a:gd name="connsiteX1" fmla="*/ 39499 w 39499"/>
                <a:gd name="connsiteY1" fmla="*/ 24492 h 49111"/>
                <a:gd name="connsiteX2" fmla="*/ 19880 w 39499"/>
                <a:gd name="connsiteY2" fmla="*/ 0 h 49111"/>
                <a:gd name="connsiteX3" fmla="*/ 0 w 39499"/>
                <a:gd name="connsiteY3" fmla="*/ 24619 h 49111"/>
                <a:gd name="connsiteX4" fmla="*/ 19880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880" y="24492"/>
                  </a:moveTo>
                  <a:lnTo>
                    <a:pt x="39499" y="24492"/>
                  </a:lnTo>
                  <a:cubicBezTo>
                    <a:pt x="39499" y="10984"/>
                    <a:pt x="30736" y="0"/>
                    <a:pt x="19880" y="0"/>
                  </a:cubicBezTo>
                  <a:cubicBezTo>
                    <a:pt x="9025" y="0"/>
                    <a:pt x="0" y="10984"/>
                    <a:pt x="0" y="24619"/>
                  </a:cubicBezTo>
                  <a:cubicBezTo>
                    <a:pt x="0" y="38254"/>
                    <a:pt x="8894" y="49111"/>
                    <a:pt x="19880" y="49111"/>
                  </a:cubicBezTo>
                  <a:cubicBezTo>
                    <a:pt x="30867"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3" name="Freeform: Shape 542">
              <a:extLst>
                <a:ext uri="{FF2B5EF4-FFF2-40B4-BE49-F238E27FC236}">
                  <a16:creationId xmlns:a16="http://schemas.microsoft.com/office/drawing/2014/main" id="{5D8DA723-9EAF-1861-11F6-D13154ECEC38}"/>
                </a:ext>
              </a:extLst>
            </p:cNvPr>
            <p:cNvSpPr/>
            <p:nvPr/>
          </p:nvSpPr>
          <p:spPr>
            <a:xfrm>
              <a:off x="2212600" y="2538787"/>
              <a:ext cx="52773" cy="52388"/>
            </a:xfrm>
            <a:custGeom>
              <a:avLst/>
              <a:gdLst>
                <a:gd name="connsiteX0" fmla="*/ 19750 w 39499"/>
                <a:gd name="connsiteY0" fmla="*/ 24492 h 49111"/>
                <a:gd name="connsiteX1" fmla="*/ 39499 w 39499"/>
                <a:gd name="connsiteY1" fmla="*/ 24492 h 49111"/>
                <a:gd name="connsiteX2" fmla="*/ 19619 w 39499"/>
                <a:gd name="connsiteY2" fmla="*/ 0 h 49111"/>
                <a:gd name="connsiteX3" fmla="*/ 0 w 39499"/>
                <a:gd name="connsiteY3" fmla="*/ 24619 h 49111"/>
                <a:gd name="connsiteX4" fmla="*/ 19619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750" y="24492"/>
                  </a:moveTo>
                  <a:lnTo>
                    <a:pt x="39499" y="24492"/>
                  </a:lnTo>
                  <a:cubicBezTo>
                    <a:pt x="39499" y="10984"/>
                    <a:pt x="30605" y="0"/>
                    <a:pt x="19619" y="0"/>
                  </a:cubicBezTo>
                  <a:cubicBezTo>
                    <a:pt x="8632" y="0"/>
                    <a:pt x="0" y="10984"/>
                    <a:pt x="0" y="24619"/>
                  </a:cubicBezTo>
                  <a:cubicBezTo>
                    <a:pt x="0" y="38254"/>
                    <a:pt x="8763" y="49111"/>
                    <a:pt x="19619" y="49111"/>
                  </a:cubicBezTo>
                  <a:cubicBezTo>
                    <a:pt x="3047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4" name="Freeform: Shape 543">
              <a:extLst>
                <a:ext uri="{FF2B5EF4-FFF2-40B4-BE49-F238E27FC236}">
                  <a16:creationId xmlns:a16="http://schemas.microsoft.com/office/drawing/2014/main" id="{E2DB2FCF-CDC5-1714-5310-AA8C42FC4BA7}"/>
                </a:ext>
              </a:extLst>
            </p:cNvPr>
            <p:cNvSpPr/>
            <p:nvPr/>
          </p:nvSpPr>
          <p:spPr>
            <a:xfrm>
              <a:off x="2316816" y="2600018"/>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9"/>
                    <a:pt x="19880" y="48859"/>
                  </a:cubicBezTo>
                  <a:cubicBezTo>
                    <a:pt x="30867" y="48859"/>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5" name="Freeform: Shape 544">
              <a:extLst>
                <a:ext uri="{FF2B5EF4-FFF2-40B4-BE49-F238E27FC236}">
                  <a16:creationId xmlns:a16="http://schemas.microsoft.com/office/drawing/2014/main" id="{D96C590A-9A96-EBCD-78C3-206483889648}"/>
                </a:ext>
              </a:extLst>
            </p:cNvPr>
            <p:cNvSpPr/>
            <p:nvPr/>
          </p:nvSpPr>
          <p:spPr>
            <a:xfrm>
              <a:off x="2356604" y="2618387"/>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6" name="Freeform: Shape 545">
              <a:extLst>
                <a:ext uri="{FF2B5EF4-FFF2-40B4-BE49-F238E27FC236}">
                  <a16:creationId xmlns:a16="http://schemas.microsoft.com/office/drawing/2014/main" id="{159B5C82-E8A1-18B6-6FB5-D98B0F848992}"/>
                </a:ext>
              </a:extLst>
            </p:cNvPr>
            <p:cNvSpPr/>
            <p:nvPr/>
          </p:nvSpPr>
          <p:spPr>
            <a:xfrm>
              <a:off x="2376565" y="2636757"/>
              <a:ext cx="52773" cy="52388"/>
            </a:xfrm>
            <a:custGeom>
              <a:avLst/>
              <a:gdLst>
                <a:gd name="connsiteX0" fmla="*/ 19750 w 39368"/>
                <a:gd name="connsiteY0" fmla="*/ 24366 h 48858"/>
                <a:gd name="connsiteX1" fmla="*/ 39368 w 39368"/>
                <a:gd name="connsiteY1" fmla="*/ 24366 h 48858"/>
                <a:gd name="connsiteX2" fmla="*/ 19619 w 39368"/>
                <a:gd name="connsiteY2" fmla="*/ 0 h 48858"/>
                <a:gd name="connsiteX3" fmla="*/ 0 w 39368"/>
                <a:gd name="connsiteY3" fmla="*/ 24492 h 48858"/>
                <a:gd name="connsiteX4" fmla="*/ 19619 w 39368"/>
                <a:gd name="connsiteY4" fmla="*/ 48858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619" y="0"/>
                  </a:cubicBezTo>
                  <a:cubicBezTo>
                    <a:pt x="8632" y="0"/>
                    <a:pt x="0" y="10857"/>
                    <a:pt x="0" y="24492"/>
                  </a:cubicBezTo>
                  <a:cubicBezTo>
                    <a:pt x="0" y="38127"/>
                    <a:pt x="8763" y="48858"/>
                    <a:pt x="19619" y="48858"/>
                  </a:cubicBezTo>
                  <a:cubicBezTo>
                    <a:pt x="30475" y="48858"/>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7" name="Freeform: Shape 546">
              <a:extLst>
                <a:ext uri="{FF2B5EF4-FFF2-40B4-BE49-F238E27FC236}">
                  <a16:creationId xmlns:a16="http://schemas.microsoft.com/office/drawing/2014/main" id="{C5E9499B-DEAD-EA88-2778-CA278BA6A80F}"/>
                </a:ext>
              </a:extLst>
            </p:cNvPr>
            <p:cNvSpPr/>
            <p:nvPr/>
          </p:nvSpPr>
          <p:spPr>
            <a:xfrm>
              <a:off x="2391519" y="2636757"/>
              <a:ext cx="52773" cy="52388"/>
            </a:xfrm>
            <a:custGeom>
              <a:avLst/>
              <a:gdLst>
                <a:gd name="connsiteX0" fmla="*/ 19750 w 39499"/>
                <a:gd name="connsiteY0" fmla="*/ 24366 h 48858"/>
                <a:gd name="connsiteX1" fmla="*/ 39499 w 39499"/>
                <a:gd name="connsiteY1" fmla="*/ 24366 h 48858"/>
                <a:gd name="connsiteX2" fmla="*/ 19619 w 39499"/>
                <a:gd name="connsiteY2" fmla="*/ 0 h 48858"/>
                <a:gd name="connsiteX3" fmla="*/ 0 w 39499"/>
                <a:gd name="connsiteY3" fmla="*/ 24492 h 48858"/>
                <a:gd name="connsiteX4" fmla="*/ 19619 w 39499"/>
                <a:gd name="connsiteY4" fmla="*/ 48858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750" y="24366"/>
                  </a:moveTo>
                  <a:lnTo>
                    <a:pt x="39499" y="24366"/>
                  </a:lnTo>
                  <a:cubicBezTo>
                    <a:pt x="39499" y="10857"/>
                    <a:pt x="30605" y="0"/>
                    <a:pt x="19619" y="0"/>
                  </a:cubicBezTo>
                  <a:cubicBezTo>
                    <a:pt x="8632" y="0"/>
                    <a:pt x="0" y="10857"/>
                    <a:pt x="0" y="24492"/>
                  </a:cubicBezTo>
                  <a:cubicBezTo>
                    <a:pt x="0" y="38127"/>
                    <a:pt x="8763" y="48858"/>
                    <a:pt x="19619" y="48858"/>
                  </a:cubicBezTo>
                  <a:cubicBezTo>
                    <a:pt x="30475" y="48858"/>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8" name="Freeform: Shape 547">
              <a:extLst>
                <a:ext uri="{FF2B5EF4-FFF2-40B4-BE49-F238E27FC236}">
                  <a16:creationId xmlns:a16="http://schemas.microsoft.com/office/drawing/2014/main" id="{4BE08DBC-52C7-3F0F-6987-CE7F0F5DD959}"/>
                </a:ext>
              </a:extLst>
            </p:cNvPr>
            <p:cNvSpPr/>
            <p:nvPr/>
          </p:nvSpPr>
          <p:spPr>
            <a:xfrm>
              <a:off x="2411282" y="2661312"/>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9" name="Freeform: Shape 548">
              <a:extLst>
                <a:ext uri="{FF2B5EF4-FFF2-40B4-BE49-F238E27FC236}">
                  <a16:creationId xmlns:a16="http://schemas.microsoft.com/office/drawing/2014/main" id="{BD6BBE34-0D1D-26C1-246B-55A12F98E696}"/>
                </a:ext>
              </a:extLst>
            </p:cNvPr>
            <p:cNvSpPr/>
            <p:nvPr/>
          </p:nvSpPr>
          <p:spPr>
            <a:xfrm>
              <a:off x="2456077" y="2661312"/>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0" name="Freeform: Shape 549">
              <a:extLst>
                <a:ext uri="{FF2B5EF4-FFF2-40B4-BE49-F238E27FC236}">
                  <a16:creationId xmlns:a16="http://schemas.microsoft.com/office/drawing/2014/main" id="{BB8D1C97-E97D-6F36-57C1-4E52157D7247}"/>
                </a:ext>
              </a:extLst>
            </p:cNvPr>
            <p:cNvSpPr/>
            <p:nvPr/>
          </p:nvSpPr>
          <p:spPr>
            <a:xfrm>
              <a:off x="2476038" y="2679492"/>
              <a:ext cx="52773" cy="52388"/>
            </a:xfrm>
            <a:custGeom>
              <a:avLst/>
              <a:gdLst>
                <a:gd name="connsiteX0" fmla="*/ 19880 w 39629"/>
                <a:gd name="connsiteY0" fmla="*/ 24492 h 48984"/>
                <a:gd name="connsiteX1" fmla="*/ 39630 w 39629"/>
                <a:gd name="connsiteY1" fmla="*/ 24492 h 48984"/>
                <a:gd name="connsiteX2" fmla="*/ 19750 w 39629"/>
                <a:gd name="connsiteY2" fmla="*/ 0 h 48984"/>
                <a:gd name="connsiteX3" fmla="*/ 0 w 39629"/>
                <a:gd name="connsiteY3" fmla="*/ 24619 h 48984"/>
                <a:gd name="connsiteX4" fmla="*/ 19750 w 39629"/>
                <a:gd name="connsiteY4" fmla="*/ 48985 h 48984"/>
                <a:gd name="connsiteX5" fmla="*/ 39630 w 39629"/>
                <a:gd name="connsiteY5" fmla="*/ 24619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492"/>
                  </a:moveTo>
                  <a:lnTo>
                    <a:pt x="39630" y="24492"/>
                  </a:lnTo>
                  <a:cubicBezTo>
                    <a:pt x="39630" y="10984"/>
                    <a:pt x="30736" y="0"/>
                    <a:pt x="19750" y="0"/>
                  </a:cubicBezTo>
                  <a:cubicBezTo>
                    <a:pt x="8763" y="0"/>
                    <a:pt x="0" y="10984"/>
                    <a:pt x="0" y="24619"/>
                  </a:cubicBezTo>
                  <a:cubicBezTo>
                    <a:pt x="0" y="38254"/>
                    <a:pt x="8894" y="48985"/>
                    <a:pt x="19750" y="48985"/>
                  </a:cubicBezTo>
                  <a:cubicBezTo>
                    <a:pt x="30605" y="48985"/>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1" name="Freeform: Shape 550">
              <a:extLst>
                <a:ext uri="{FF2B5EF4-FFF2-40B4-BE49-F238E27FC236}">
                  <a16:creationId xmlns:a16="http://schemas.microsoft.com/office/drawing/2014/main" id="{F2B513DB-8835-CDAD-F84E-B6B005D46DCA}"/>
                </a:ext>
              </a:extLst>
            </p:cNvPr>
            <p:cNvSpPr/>
            <p:nvPr/>
          </p:nvSpPr>
          <p:spPr>
            <a:xfrm>
              <a:off x="2585459" y="2704111"/>
              <a:ext cx="52773" cy="52388"/>
            </a:xfrm>
            <a:custGeom>
              <a:avLst/>
              <a:gdLst>
                <a:gd name="connsiteX0" fmla="*/ 19750 w 39499"/>
                <a:gd name="connsiteY0" fmla="*/ 24366 h 48984"/>
                <a:gd name="connsiteX1" fmla="*/ 39499 w 39499"/>
                <a:gd name="connsiteY1" fmla="*/ 24366 h 48984"/>
                <a:gd name="connsiteX2" fmla="*/ 19619 w 39499"/>
                <a:gd name="connsiteY2" fmla="*/ 0 h 48984"/>
                <a:gd name="connsiteX3" fmla="*/ 0 w 39499"/>
                <a:gd name="connsiteY3" fmla="*/ 24366 h 48984"/>
                <a:gd name="connsiteX4" fmla="*/ 19619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750" y="24366"/>
                  </a:moveTo>
                  <a:lnTo>
                    <a:pt x="39499" y="24366"/>
                  </a:lnTo>
                  <a:cubicBezTo>
                    <a:pt x="39499" y="10857"/>
                    <a:pt x="30605" y="0"/>
                    <a:pt x="19619" y="0"/>
                  </a:cubicBezTo>
                  <a:cubicBezTo>
                    <a:pt x="8632" y="0"/>
                    <a:pt x="0" y="10857"/>
                    <a:pt x="0" y="24366"/>
                  </a:cubicBezTo>
                  <a:cubicBezTo>
                    <a:pt x="0" y="37875"/>
                    <a:pt x="8763" y="48985"/>
                    <a:pt x="19619" y="48985"/>
                  </a:cubicBezTo>
                  <a:cubicBezTo>
                    <a:pt x="3047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2" name="Freeform: Shape 551">
              <a:extLst>
                <a:ext uri="{FF2B5EF4-FFF2-40B4-BE49-F238E27FC236}">
                  <a16:creationId xmlns:a16="http://schemas.microsoft.com/office/drawing/2014/main" id="{7415DD03-61AF-7056-329B-DB4B16AB27BA}"/>
                </a:ext>
              </a:extLst>
            </p:cNvPr>
            <p:cNvSpPr/>
            <p:nvPr/>
          </p:nvSpPr>
          <p:spPr>
            <a:xfrm>
              <a:off x="2595209" y="2704111"/>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3" name="Freeform: Shape 552">
              <a:extLst>
                <a:ext uri="{FF2B5EF4-FFF2-40B4-BE49-F238E27FC236}">
                  <a16:creationId xmlns:a16="http://schemas.microsoft.com/office/drawing/2014/main" id="{3FEACCF6-2EBA-955B-7EE7-3916AC642997}"/>
                </a:ext>
              </a:extLst>
            </p:cNvPr>
            <p:cNvSpPr/>
            <p:nvPr/>
          </p:nvSpPr>
          <p:spPr>
            <a:xfrm>
              <a:off x="2625181" y="2704111"/>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4" y="48985"/>
                    <a:pt x="39368" y="38001"/>
                    <a:pt x="39368"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4" name="Freeform: Shape 553">
              <a:extLst>
                <a:ext uri="{FF2B5EF4-FFF2-40B4-BE49-F238E27FC236}">
                  <a16:creationId xmlns:a16="http://schemas.microsoft.com/office/drawing/2014/main" id="{BCB32029-D151-FC67-153A-65BE90A4C9D1}"/>
                </a:ext>
              </a:extLst>
            </p:cNvPr>
            <p:cNvSpPr/>
            <p:nvPr/>
          </p:nvSpPr>
          <p:spPr>
            <a:xfrm>
              <a:off x="2655024" y="2722354"/>
              <a:ext cx="52773" cy="52388"/>
            </a:xfrm>
            <a:custGeom>
              <a:avLst/>
              <a:gdLst>
                <a:gd name="connsiteX0" fmla="*/ 19750 w 39499"/>
                <a:gd name="connsiteY0" fmla="*/ 24492 h 49111"/>
                <a:gd name="connsiteX1" fmla="*/ 39499 w 39499"/>
                <a:gd name="connsiteY1" fmla="*/ 24492 h 49111"/>
                <a:gd name="connsiteX2" fmla="*/ 19619 w 39499"/>
                <a:gd name="connsiteY2" fmla="*/ 0 h 49111"/>
                <a:gd name="connsiteX3" fmla="*/ 0 w 39499"/>
                <a:gd name="connsiteY3" fmla="*/ 24619 h 49111"/>
                <a:gd name="connsiteX4" fmla="*/ 19619 w 39499"/>
                <a:gd name="connsiteY4" fmla="*/ 49111 h 49111"/>
                <a:gd name="connsiteX5" fmla="*/ 39499 w 3949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1">
                  <a:moveTo>
                    <a:pt x="19750" y="24492"/>
                  </a:moveTo>
                  <a:lnTo>
                    <a:pt x="39499" y="24492"/>
                  </a:lnTo>
                  <a:cubicBezTo>
                    <a:pt x="39499" y="10984"/>
                    <a:pt x="30605" y="0"/>
                    <a:pt x="19619" y="0"/>
                  </a:cubicBezTo>
                  <a:cubicBezTo>
                    <a:pt x="8632" y="0"/>
                    <a:pt x="0" y="10984"/>
                    <a:pt x="0" y="24619"/>
                  </a:cubicBezTo>
                  <a:cubicBezTo>
                    <a:pt x="0" y="38254"/>
                    <a:pt x="8763" y="49111"/>
                    <a:pt x="19619" y="49111"/>
                  </a:cubicBezTo>
                  <a:cubicBezTo>
                    <a:pt x="3047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5" name="Freeform: Shape 554">
              <a:extLst>
                <a:ext uri="{FF2B5EF4-FFF2-40B4-BE49-F238E27FC236}">
                  <a16:creationId xmlns:a16="http://schemas.microsoft.com/office/drawing/2014/main" id="{58BF929E-17A5-570A-0F14-C944D4AFF637}"/>
                </a:ext>
              </a:extLst>
            </p:cNvPr>
            <p:cNvSpPr/>
            <p:nvPr/>
          </p:nvSpPr>
          <p:spPr>
            <a:xfrm>
              <a:off x="2669846" y="2722354"/>
              <a:ext cx="52773" cy="52388"/>
            </a:xfrm>
            <a:custGeom>
              <a:avLst/>
              <a:gdLst>
                <a:gd name="connsiteX0" fmla="*/ 19880 w 39629"/>
                <a:gd name="connsiteY0" fmla="*/ 24492 h 49111"/>
                <a:gd name="connsiteX1" fmla="*/ 39630 w 39629"/>
                <a:gd name="connsiteY1" fmla="*/ 24492 h 49111"/>
                <a:gd name="connsiteX2" fmla="*/ 19750 w 39629"/>
                <a:gd name="connsiteY2" fmla="*/ 0 h 49111"/>
                <a:gd name="connsiteX3" fmla="*/ 0 w 39629"/>
                <a:gd name="connsiteY3" fmla="*/ 24619 h 49111"/>
                <a:gd name="connsiteX4" fmla="*/ 19750 w 39629"/>
                <a:gd name="connsiteY4" fmla="*/ 49111 h 49111"/>
                <a:gd name="connsiteX5" fmla="*/ 39630 w 39629"/>
                <a:gd name="connsiteY5" fmla="*/ 24619 h 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1">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6" name="Freeform: Shape 555">
              <a:extLst>
                <a:ext uri="{FF2B5EF4-FFF2-40B4-BE49-F238E27FC236}">
                  <a16:creationId xmlns:a16="http://schemas.microsoft.com/office/drawing/2014/main" id="{3D9E6213-1806-C586-87F1-A33720B9FC07}"/>
                </a:ext>
              </a:extLst>
            </p:cNvPr>
            <p:cNvSpPr/>
            <p:nvPr/>
          </p:nvSpPr>
          <p:spPr>
            <a:xfrm>
              <a:off x="2714576" y="2746846"/>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7" name="Freeform: Shape 556">
              <a:extLst>
                <a:ext uri="{FF2B5EF4-FFF2-40B4-BE49-F238E27FC236}">
                  <a16:creationId xmlns:a16="http://schemas.microsoft.com/office/drawing/2014/main" id="{23412099-60F0-9A41-7512-F95C8D8969F9}"/>
                </a:ext>
              </a:extLst>
            </p:cNvPr>
            <p:cNvSpPr/>
            <p:nvPr/>
          </p:nvSpPr>
          <p:spPr>
            <a:xfrm>
              <a:off x="2769253" y="2789645"/>
              <a:ext cx="52773" cy="52388"/>
            </a:xfrm>
            <a:custGeom>
              <a:avLst/>
              <a:gdLst>
                <a:gd name="connsiteX0" fmla="*/ 19880 w 39499"/>
                <a:gd name="connsiteY0" fmla="*/ 24366 h 48858"/>
                <a:gd name="connsiteX1" fmla="*/ 39499 w 39499"/>
                <a:gd name="connsiteY1" fmla="*/ 24366 h 48858"/>
                <a:gd name="connsiteX2" fmla="*/ 19750 w 39499"/>
                <a:gd name="connsiteY2" fmla="*/ 0 h 48858"/>
                <a:gd name="connsiteX3" fmla="*/ 0 w 39499"/>
                <a:gd name="connsiteY3" fmla="*/ 24492 h 48858"/>
                <a:gd name="connsiteX4" fmla="*/ 1975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750" y="0"/>
                  </a:cubicBezTo>
                  <a:cubicBezTo>
                    <a:pt x="8763" y="0"/>
                    <a:pt x="0" y="10857"/>
                    <a:pt x="0" y="24492"/>
                  </a:cubicBezTo>
                  <a:cubicBezTo>
                    <a:pt x="0" y="38127"/>
                    <a:pt x="8894" y="48859"/>
                    <a:pt x="19750" y="48859"/>
                  </a:cubicBezTo>
                  <a:cubicBezTo>
                    <a:pt x="30605" y="48859"/>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8" name="Freeform: Shape 557">
              <a:extLst>
                <a:ext uri="{FF2B5EF4-FFF2-40B4-BE49-F238E27FC236}">
                  <a16:creationId xmlns:a16="http://schemas.microsoft.com/office/drawing/2014/main" id="{4C583CB9-FCA8-3347-B377-5FC4BD5B0176}"/>
                </a:ext>
              </a:extLst>
            </p:cNvPr>
            <p:cNvSpPr/>
            <p:nvPr/>
          </p:nvSpPr>
          <p:spPr>
            <a:xfrm>
              <a:off x="2794023" y="2881554"/>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9" name="Freeform: Shape 558">
              <a:extLst>
                <a:ext uri="{FF2B5EF4-FFF2-40B4-BE49-F238E27FC236}">
                  <a16:creationId xmlns:a16="http://schemas.microsoft.com/office/drawing/2014/main" id="{24E05E4E-5B18-B287-2C99-B567F1C4FD9C}"/>
                </a:ext>
              </a:extLst>
            </p:cNvPr>
            <p:cNvSpPr/>
            <p:nvPr/>
          </p:nvSpPr>
          <p:spPr>
            <a:xfrm>
              <a:off x="2804102" y="2881554"/>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0" name="Freeform: Shape 559">
              <a:extLst>
                <a:ext uri="{FF2B5EF4-FFF2-40B4-BE49-F238E27FC236}">
                  <a16:creationId xmlns:a16="http://schemas.microsoft.com/office/drawing/2014/main" id="{60847A61-419F-44AA-800B-28CB4D75927B}"/>
                </a:ext>
              </a:extLst>
            </p:cNvPr>
            <p:cNvSpPr/>
            <p:nvPr/>
          </p:nvSpPr>
          <p:spPr>
            <a:xfrm>
              <a:off x="2813918" y="2881554"/>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1" name="Freeform: Shape 560">
              <a:extLst>
                <a:ext uri="{FF2B5EF4-FFF2-40B4-BE49-F238E27FC236}">
                  <a16:creationId xmlns:a16="http://schemas.microsoft.com/office/drawing/2014/main" id="{48637C43-326F-91FB-9C83-9D7B53F543AA}"/>
                </a:ext>
              </a:extLst>
            </p:cNvPr>
            <p:cNvSpPr/>
            <p:nvPr/>
          </p:nvSpPr>
          <p:spPr>
            <a:xfrm>
              <a:off x="2888555" y="2979460"/>
              <a:ext cx="52773" cy="52388"/>
            </a:xfrm>
            <a:custGeom>
              <a:avLst/>
              <a:gdLst>
                <a:gd name="connsiteX0" fmla="*/ 19750 w 39368"/>
                <a:gd name="connsiteY0" fmla="*/ 24366 h 48984"/>
                <a:gd name="connsiteX1" fmla="*/ 39368 w 39368"/>
                <a:gd name="connsiteY1" fmla="*/ 24366 h 48984"/>
                <a:gd name="connsiteX2" fmla="*/ 19750 w 39368"/>
                <a:gd name="connsiteY2" fmla="*/ 0 h 48984"/>
                <a:gd name="connsiteX3" fmla="*/ 0 w 39368"/>
                <a:gd name="connsiteY3" fmla="*/ 24492 h 48984"/>
                <a:gd name="connsiteX4" fmla="*/ 19750 w 39368"/>
                <a:gd name="connsiteY4" fmla="*/ 48985 h 48984"/>
                <a:gd name="connsiteX5" fmla="*/ 39368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750" y="0"/>
                  </a:cubicBezTo>
                  <a:cubicBezTo>
                    <a:pt x="8894" y="0"/>
                    <a:pt x="0" y="10857"/>
                    <a:pt x="0" y="24492"/>
                  </a:cubicBezTo>
                  <a:cubicBezTo>
                    <a:pt x="0" y="38127"/>
                    <a:pt x="8763" y="48985"/>
                    <a:pt x="19750" y="48985"/>
                  </a:cubicBezTo>
                  <a:cubicBezTo>
                    <a:pt x="30736" y="48985"/>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2" name="Freeform: Shape 561">
              <a:extLst>
                <a:ext uri="{FF2B5EF4-FFF2-40B4-BE49-F238E27FC236}">
                  <a16:creationId xmlns:a16="http://schemas.microsoft.com/office/drawing/2014/main" id="{3F895C6B-AE87-D354-CAB9-E7DFF807C70F}"/>
                </a:ext>
              </a:extLst>
            </p:cNvPr>
            <p:cNvSpPr/>
            <p:nvPr/>
          </p:nvSpPr>
          <p:spPr>
            <a:xfrm>
              <a:off x="2968133" y="3003890"/>
              <a:ext cx="52773" cy="52388"/>
            </a:xfrm>
            <a:custGeom>
              <a:avLst/>
              <a:gdLst>
                <a:gd name="connsiteX0" fmla="*/ 19750 w 39368"/>
                <a:gd name="connsiteY0" fmla="*/ 24366 h 48858"/>
                <a:gd name="connsiteX1" fmla="*/ 39368 w 39368"/>
                <a:gd name="connsiteY1" fmla="*/ 24366 h 48858"/>
                <a:gd name="connsiteX2" fmla="*/ 19619 w 39368"/>
                <a:gd name="connsiteY2" fmla="*/ 0 h 48858"/>
                <a:gd name="connsiteX3" fmla="*/ 0 w 39368"/>
                <a:gd name="connsiteY3" fmla="*/ 24492 h 48858"/>
                <a:gd name="connsiteX4" fmla="*/ 19619 w 39368"/>
                <a:gd name="connsiteY4" fmla="*/ 48859 h 48858"/>
                <a:gd name="connsiteX5" fmla="*/ 39368 w 39368"/>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858">
                  <a:moveTo>
                    <a:pt x="19750" y="24366"/>
                  </a:moveTo>
                  <a:lnTo>
                    <a:pt x="39368" y="24366"/>
                  </a:lnTo>
                  <a:cubicBezTo>
                    <a:pt x="39368" y="10857"/>
                    <a:pt x="30605" y="0"/>
                    <a:pt x="19619" y="0"/>
                  </a:cubicBezTo>
                  <a:cubicBezTo>
                    <a:pt x="8632" y="0"/>
                    <a:pt x="0" y="10857"/>
                    <a:pt x="0" y="24492"/>
                  </a:cubicBezTo>
                  <a:cubicBezTo>
                    <a:pt x="0" y="38127"/>
                    <a:pt x="8763" y="48859"/>
                    <a:pt x="19619" y="48859"/>
                  </a:cubicBezTo>
                  <a:cubicBezTo>
                    <a:pt x="30475" y="48859"/>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3" name="Freeform: Shape 562">
              <a:extLst>
                <a:ext uri="{FF2B5EF4-FFF2-40B4-BE49-F238E27FC236}">
                  <a16:creationId xmlns:a16="http://schemas.microsoft.com/office/drawing/2014/main" id="{2B5C6167-4F62-FBE3-B1A6-412744838E6C}"/>
                </a:ext>
              </a:extLst>
            </p:cNvPr>
            <p:cNvSpPr/>
            <p:nvPr/>
          </p:nvSpPr>
          <p:spPr>
            <a:xfrm>
              <a:off x="2988027" y="3003890"/>
              <a:ext cx="52773" cy="52388"/>
            </a:xfrm>
            <a:custGeom>
              <a:avLst/>
              <a:gdLst>
                <a:gd name="connsiteX0" fmla="*/ 19880 w 39629"/>
                <a:gd name="connsiteY0" fmla="*/ 24366 h 48858"/>
                <a:gd name="connsiteX1" fmla="*/ 39630 w 39629"/>
                <a:gd name="connsiteY1" fmla="*/ 24366 h 48858"/>
                <a:gd name="connsiteX2" fmla="*/ 19750 w 39629"/>
                <a:gd name="connsiteY2" fmla="*/ 0 h 48858"/>
                <a:gd name="connsiteX3" fmla="*/ 0 w 39629"/>
                <a:gd name="connsiteY3" fmla="*/ 24492 h 48858"/>
                <a:gd name="connsiteX4" fmla="*/ 19750 w 39629"/>
                <a:gd name="connsiteY4" fmla="*/ 48859 h 48858"/>
                <a:gd name="connsiteX5" fmla="*/ 39630 w 3962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858">
                  <a:moveTo>
                    <a:pt x="19880" y="24366"/>
                  </a:moveTo>
                  <a:lnTo>
                    <a:pt x="39630" y="24366"/>
                  </a:lnTo>
                  <a:cubicBezTo>
                    <a:pt x="39630" y="10857"/>
                    <a:pt x="30736" y="0"/>
                    <a:pt x="19750" y="0"/>
                  </a:cubicBezTo>
                  <a:cubicBezTo>
                    <a:pt x="8763" y="0"/>
                    <a:pt x="0" y="10857"/>
                    <a:pt x="0" y="24492"/>
                  </a:cubicBezTo>
                  <a:cubicBezTo>
                    <a:pt x="0" y="38127"/>
                    <a:pt x="8894" y="48859"/>
                    <a:pt x="19750" y="48859"/>
                  </a:cubicBezTo>
                  <a:cubicBezTo>
                    <a:pt x="30605" y="48859"/>
                    <a:pt x="39630" y="38001"/>
                    <a:pt x="39630"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4" name="Freeform: Shape 563">
              <a:extLst>
                <a:ext uri="{FF2B5EF4-FFF2-40B4-BE49-F238E27FC236}">
                  <a16:creationId xmlns:a16="http://schemas.microsoft.com/office/drawing/2014/main" id="{053E72A3-4325-8E20-8E42-ABAE5BCA197D}"/>
                </a:ext>
              </a:extLst>
            </p:cNvPr>
            <p:cNvSpPr/>
            <p:nvPr/>
          </p:nvSpPr>
          <p:spPr>
            <a:xfrm>
              <a:off x="2997909" y="3028445"/>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8"/>
                    <a:pt x="30605" y="0"/>
                    <a:pt x="19619" y="0"/>
                  </a:cubicBezTo>
                  <a:cubicBezTo>
                    <a:pt x="8632" y="0"/>
                    <a:pt x="0" y="10858"/>
                    <a:pt x="0" y="24366"/>
                  </a:cubicBezTo>
                  <a:cubicBezTo>
                    <a:pt x="0" y="37875"/>
                    <a:pt x="8763" y="48985"/>
                    <a:pt x="19619" y="48985"/>
                  </a:cubicBezTo>
                  <a:cubicBezTo>
                    <a:pt x="30474" y="48985"/>
                    <a:pt x="39368" y="38001"/>
                    <a:pt x="39368"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5" name="Freeform: Shape 564">
              <a:extLst>
                <a:ext uri="{FF2B5EF4-FFF2-40B4-BE49-F238E27FC236}">
                  <a16:creationId xmlns:a16="http://schemas.microsoft.com/office/drawing/2014/main" id="{57725772-0D00-33C0-AFE3-26EE25ACC3A3}"/>
                </a:ext>
              </a:extLst>
            </p:cNvPr>
            <p:cNvSpPr/>
            <p:nvPr/>
          </p:nvSpPr>
          <p:spPr>
            <a:xfrm>
              <a:off x="3002851" y="3028445"/>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8"/>
                    <a:pt x="30736" y="0"/>
                    <a:pt x="19750" y="0"/>
                  </a:cubicBezTo>
                  <a:cubicBezTo>
                    <a:pt x="8763" y="0"/>
                    <a:pt x="0" y="10858"/>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6" name="Freeform: Shape 565">
              <a:extLst>
                <a:ext uri="{FF2B5EF4-FFF2-40B4-BE49-F238E27FC236}">
                  <a16:creationId xmlns:a16="http://schemas.microsoft.com/office/drawing/2014/main" id="{5E7D8F1B-668C-AA5A-3E9B-FE8665BCFA7B}"/>
                </a:ext>
              </a:extLst>
            </p:cNvPr>
            <p:cNvSpPr/>
            <p:nvPr/>
          </p:nvSpPr>
          <p:spPr>
            <a:xfrm>
              <a:off x="3017738" y="3028445"/>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8"/>
                    <a:pt x="30736" y="0"/>
                    <a:pt x="19750" y="0"/>
                  </a:cubicBezTo>
                  <a:cubicBezTo>
                    <a:pt x="8763" y="0"/>
                    <a:pt x="0" y="10858"/>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7" name="Freeform: Shape 566">
              <a:extLst>
                <a:ext uri="{FF2B5EF4-FFF2-40B4-BE49-F238E27FC236}">
                  <a16:creationId xmlns:a16="http://schemas.microsoft.com/office/drawing/2014/main" id="{E914FA70-2A49-2B27-7D2F-CEC67FF47C09}"/>
                </a:ext>
              </a:extLst>
            </p:cNvPr>
            <p:cNvSpPr/>
            <p:nvPr/>
          </p:nvSpPr>
          <p:spPr>
            <a:xfrm>
              <a:off x="3022811" y="3052874"/>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8" name="Freeform: Shape 567">
              <a:extLst>
                <a:ext uri="{FF2B5EF4-FFF2-40B4-BE49-F238E27FC236}">
                  <a16:creationId xmlns:a16="http://schemas.microsoft.com/office/drawing/2014/main" id="{5DDFE968-14E1-CC30-049F-F40E8F5FB592}"/>
                </a:ext>
              </a:extLst>
            </p:cNvPr>
            <p:cNvSpPr/>
            <p:nvPr/>
          </p:nvSpPr>
          <p:spPr>
            <a:xfrm>
              <a:off x="3027686" y="3052874"/>
              <a:ext cx="52773" cy="52388"/>
            </a:xfrm>
            <a:custGeom>
              <a:avLst/>
              <a:gdLst>
                <a:gd name="connsiteX0" fmla="*/ 19750 w 39368"/>
                <a:gd name="connsiteY0" fmla="*/ 24492 h 49110"/>
                <a:gd name="connsiteX1" fmla="*/ 39368 w 39368"/>
                <a:gd name="connsiteY1" fmla="*/ 24492 h 49110"/>
                <a:gd name="connsiteX2" fmla="*/ 19750 w 39368"/>
                <a:gd name="connsiteY2" fmla="*/ 0 h 49110"/>
                <a:gd name="connsiteX3" fmla="*/ 0 w 39368"/>
                <a:gd name="connsiteY3" fmla="*/ 24619 h 49110"/>
                <a:gd name="connsiteX4" fmla="*/ 19750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750" y="0"/>
                  </a:cubicBezTo>
                  <a:cubicBezTo>
                    <a:pt x="8894" y="0"/>
                    <a:pt x="0" y="10984"/>
                    <a:pt x="0" y="24619"/>
                  </a:cubicBezTo>
                  <a:cubicBezTo>
                    <a:pt x="0" y="38254"/>
                    <a:pt x="8763" y="49111"/>
                    <a:pt x="19750" y="49111"/>
                  </a:cubicBezTo>
                  <a:cubicBezTo>
                    <a:pt x="30736"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9" name="Freeform: Shape 568">
              <a:extLst>
                <a:ext uri="{FF2B5EF4-FFF2-40B4-BE49-F238E27FC236}">
                  <a16:creationId xmlns:a16="http://schemas.microsoft.com/office/drawing/2014/main" id="{3313EC4B-C66E-A0D2-6E0F-F625FAF10259}"/>
                </a:ext>
              </a:extLst>
            </p:cNvPr>
            <p:cNvSpPr/>
            <p:nvPr/>
          </p:nvSpPr>
          <p:spPr>
            <a:xfrm>
              <a:off x="3037698" y="3052874"/>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0" name="Freeform: Shape 569">
              <a:extLst>
                <a:ext uri="{FF2B5EF4-FFF2-40B4-BE49-F238E27FC236}">
                  <a16:creationId xmlns:a16="http://schemas.microsoft.com/office/drawing/2014/main" id="{198291E5-31F8-E3F4-0D5C-23F6814043ED}"/>
                </a:ext>
              </a:extLst>
            </p:cNvPr>
            <p:cNvSpPr/>
            <p:nvPr/>
          </p:nvSpPr>
          <p:spPr>
            <a:xfrm>
              <a:off x="3047580" y="3052874"/>
              <a:ext cx="52773" cy="52388"/>
            </a:xfrm>
            <a:custGeom>
              <a:avLst/>
              <a:gdLst>
                <a:gd name="connsiteX0" fmla="*/ 19750 w 39368"/>
                <a:gd name="connsiteY0" fmla="*/ 24492 h 49110"/>
                <a:gd name="connsiteX1" fmla="*/ 39368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619" y="0"/>
                  </a:cubicBezTo>
                  <a:cubicBezTo>
                    <a:pt x="8632" y="0"/>
                    <a:pt x="0" y="10984"/>
                    <a:pt x="0" y="24619"/>
                  </a:cubicBezTo>
                  <a:cubicBezTo>
                    <a:pt x="0" y="38254"/>
                    <a:pt x="8763" y="49111"/>
                    <a:pt x="19619" y="49111"/>
                  </a:cubicBezTo>
                  <a:cubicBezTo>
                    <a:pt x="30475"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1" name="Freeform: Shape 570">
              <a:extLst>
                <a:ext uri="{FF2B5EF4-FFF2-40B4-BE49-F238E27FC236}">
                  <a16:creationId xmlns:a16="http://schemas.microsoft.com/office/drawing/2014/main" id="{1BA0FC62-6DE7-BDB1-7205-1C80F9833375}"/>
                </a:ext>
              </a:extLst>
            </p:cNvPr>
            <p:cNvSpPr/>
            <p:nvPr/>
          </p:nvSpPr>
          <p:spPr>
            <a:xfrm>
              <a:off x="3087304" y="3107982"/>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2" name="Freeform: Shape 571">
              <a:extLst>
                <a:ext uri="{FF2B5EF4-FFF2-40B4-BE49-F238E27FC236}">
                  <a16:creationId xmlns:a16="http://schemas.microsoft.com/office/drawing/2014/main" id="{10F8BCD0-E3A9-AF80-DDE0-D7595B891C1C}"/>
                </a:ext>
              </a:extLst>
            </p:cNvPr>
            <p:cNvSpPr/>
            <p:nvPr/>
          </p:nvSpPr>
          <p:spPr>
            <a:xfrm>
              <a:off x="3147054" y="3169150"/>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3" name="Freeform: Shape 572">
              <a:extLst>
                <a:ext uri="{FF2B5EF4-FFF2-40B4-BE49-F238E27FC236}">
                  <a16:creationId xmlns:a16="http://schemas.microsoft.com/office/drawing/2014/main" id="{B0FFB42D-FD08-DAD3-24F7-2000390052FB}"/>
                </a:ext>
              </a:extLst>
            </p:cNvPr>
            <p:cNvSpPr/>
            <p:nvPr/>
          </p:nvSpPr>
          <p:spPr>
            <a:xfrm>
              <a:off x="3171822" y="3169150"/>
              <a:ext cx="52773" cy="52388"/>
            </a:xfrm>
            <a:custGeom>
              <a:avLst/>
              <a:gdLst>
                <a:gd name="connsiteX0" fmla="*/ 19750 w 39368"/>
                <a:gd name="connsiteY0" fmla="*/ 24492 h 49110"/>
                <a:gd name="connsiteX1" fmla="*/ 39368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619" y="0"/>
                  </a:cubicBezTo>
                  <a:cubicBezTo>
                    <a:pt x="8632" y="0"/>
                    <a:pt x="0" y="10984"/>
                    <a:pt x="0" y="24619"/>
                  </a:cubicBezTo>
                  <a:cubicBezTo>
                    <a:pt x="0" y="38254"/>
                    <a:pt x="8763" y="49111"/>
                    <a:pt x="19619" y="49111"/>
                  </a:cubicBezTo>
                  <a:cubicBezTo>
                    <a:pt x="30475"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4" name="Freeform: Shape 573">
              <a:extLst>
                <a:ext uri="{FF2B5EF4-FFF2-40B4-BE49-F238E27FC236}">
                  <a16:creationId xmlns:a16="http://schemas.microsoft.com/office/drawing/2014/main" id="{3672343B-849B-DE90-438B-6D4644E2E002}"/>
                </a:ext>
              </a:extLst>
            </p:cNvPr>
            <p:cNvSpPr/>
            <p:nvPr/>
          </p:nvSpPr>
          <p:spPr>
            <a:xfrm>
              <a:off x="3186842" y="3193706"/>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8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492"/>
                  </a:cubicBezTo>
                  <a:cubicBezTo>
                    <a:pt x="0" y="38127"/>
                    <a:pt x="8763" y="48985"/>
                    <a:pt x="19619" y="48985"/>
                  </a:cubicBezTo>
                  <a:cubicBezTo>
                    <a:pt x="30475" y="48985"/>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5" name="Freeform: Shape 574">
              <a:extLst>
                <a:ext uri="{FF2B5EF4-FFF2-40B4-BE49-F238E27FC236}">
                  <a16:creationId xmlns:a16="http://schemas.microsoft.com/office/drawing/2014/main" id="{1FFE02FA-ADFE-8F95-8F70-1E5D5E53688C}"/>
                </a:ext>
              </a:extLst>
            </p:cNvPr>
            <p:cNvSpPr/>
            <p:nvPr/>
          </p:nvSpPr>
          <p:spPr>
            <a:xfrm>
              <a:off x="3246395" y="3224195"/>
              <a:ext cx="52773" cy="52388"/>
            </a:xfrm>
            <a:custGeom>
              <a:avLst/>
              <a:gdLst>
                <a:gd name="connsiteX0" fmla="*/ 19750 w 39368"/>
                <a:gd name="connsiteY0" fmla="*/ 24492 h 49110"/>
                <a:gd name="connsiteX1" fmla="*/ 39368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619" y="0"/>
                  </a:cubicBezTo>
                  <a:cubicBezTo>
                    <a:pt x="8632" y="0"/>
                    <a:pt x="0" y="10984"/>
                    <a:pt x="0" y="24619"/>
                  </a:cubicBezTo>
                  <a:cubicBezTo>
                    <a:pt x="0" y="38254"/>
                    <a:pt x="8763" y="49111"/>
                    <a:pt x="19619" y="49111"/>
                  </a:cubicBezTo>
                  <a:cubicBezTo>
                    <a:pt x="30475"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6" name="Freeform: Shape 575">
              <a:extLst>
                <a:ext uri="{FF2B5EF4-FFF2-40B4-BE49-F238E27FC236}">
                  <a16:creationId xmlns:a16="http://schemas.microsoft.com/office/drawing/2014/main" id="{8C26140E-0536-04D2-E2EA-C2137BE457A2}"/>
                </a:ext>
              </a:extLst>
            </p:cNvPr>
            <p:cNvSpPr/>
            <p:nvPr/>
          </p:nvSpPr>
          <p:spPr>
            <a:xfrm>
              <a:off x="3430256" y="3285489"/>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7" name="Freeform: Shape 576">
              <a:extLst>
                <a:ext uri="{FF2B5EF4-FFF2-40B4-BE49-F238E27FC236}">
                  <a16:creationId xmlns:a16="http://schemas.microsoft.com/office/drawing/2014/main" id="{24C69A01-2393-5FA1-6BDC-7220F5F9F059}"/>
                </a:ext>
              </a:extLst>
            </p:cNvPr>
            <p:cNvSpPr/>
            <p:nvPr/>
          </p:nvSpPr>
          <p:spPr>
            <a:xfrm>
              <a:off x="3440334" y="3285489"/>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492 h 48984"/>
                <a:gd name="connsiteX4" fmla="*/ 19750 w 39629"/>
                <a:gd name="connsiteY4" fmla="*/ 48985 h 48984"/>
                <a:gd name="connsiteX5" fmla="*/ 39630 w 3962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492"/>
                  </a:cubicBezTo>
                  <a:cubicBezTo>
                    <a:pt x="0" y="38127"/>
                    <a:pt x="8894" y="48985"/>
                    <a:pt x="19750" y="48985"/>
                  </a:cubicBezTo>
                  <a:cubicBezTo>
                    <a:pt x="30605" y="48985"/>
                    <a:pt x="39630" y="38001"/>
                    <a:pt x="39630"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8" name="Freeform: Shape 577">
              <a:extLst>
                <a:ext uri="{FF2B5EF4-FFF2-40B4-BE49-F238E27FC236}">
                  <a16:creationId xmlns:a16="http://schemas.microsoft.com/office/drawing/2014/main" id="{CF24FA64-D8F2-37B6-6B60-323024A1C96D}"/>
                </a:ext>
              </a:extLst>
            </p:cNvPr>
            <p:cNvSpPr/>
            <p:nvPr/>
          </p:nvSpPr>
          <p:spPr>
            <a:xfrm>
              <a:off x="3445144" y="3285489"/>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4" y="0"/>
                    <a:pt x="0" y="10857"/>
                    <a:pt x="0" y="24492"/>
                  </a:cubicBezTo>
                  <a:cubicBezTo>
                    <a:pt x="0" y="38127"/>
                    <a:pt x="8894" y="48985"/>
                    <a:pt x="19880" y="48985"/>
                  </a:cubicBezTo>
                  <a:cubicBezTo>
                    <a:pt x="30867"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9" name="Freeform: Shape 578">
              <a:extLst>
                <a:ext uri="{FF2B5EF4-FFF2-40B4-BE49-F238E27FC236}">
                  <a16:creationId xmlns:a16="http://schemas.microsoft.com/office/drawing/2014/main" id="{45201524-A5C3-0CE2-6DF1-C85472280136}"/>
                </a:ext>
              </a:extLst>
            </p:cNvPr>
            <p:cNvSpPr/>
            <p:nvPr/>
          </p:nvSpPr>
          <p:spPr>
            <a:xfrm>
              <a:off x="3465103" y="3352780"/>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9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366"/>
                  </a:cubicBezTo>
                  <a:cubicBezTo>
                    <a:pt x="0" y="37875"/>
                    <a:pt x="8763" y="48985"/>
                    <a:pt x="19619" y="48985"/>
                  </a:cubicBezTo>
                  <a:cubicBezTo>
                    <a:pt x="30475" y="48985"/>
                    <a:pt x="39369" y="38001"/>
                    <a:pt x="3936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0" name="Freeform: Shape 579">
              <a:extLst>
                <a:ext uri="{FF2B5EF4-FFF2-40B4-BE49-F238E27FC236}">
                  <a16:creationId xmlns:a16="http://schemas.microsoft.com/office/drawing/2014/main" id="{057A6B50-2AA1-909D-5C01-DBB685A0D8C2}"/>
                </a:ext>
              </a:extLst>
            </p:cNvPr>
            <p:cNvSpPr/>
            <p:nvPr/>
          </p:nvSpPr>
          <p:spPr>
            <a:xfrm>
              <a:off x="3475051" y="3383332"/>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1" name="Freeform: Shape 580">
              <a:extLst>
                <a:ext uri="{FF2B5EF4-FFF2-40B4-BE49-F238E27FC236}">
                  <a16:creationId xmlns:a16="http://schemas.microsoft.com/office/drawing/2014/main" id="{685E2E5B-9661-52E4-8CF6-9F0FBAE8398B}"/>
                </a:ext>
              </a:extLst>
            </p:cNvPr>
            <p:cNvSpPr/>
            <p:nvPr/>
          </p:nvSpPr>
          <p:spPr>
            <a:xfrm>
              <a:off x="3495012" y="3383332"/>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8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492"/>
                  </a:cubicBezTo>
                  <a:cubicBezTo>
                    <a:pt x="0" y="38127"/>
                    <a:pt x="8763" y="48985"/>
                    <a:pt x="19619" y="48985"/>
                  </a:cubicBezTo>
                  <a:cubicBezTo>
                    <a:pt x="30475" y="48985"/>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2" name="Freeform: Shape 581">
              <a:extLst>
                <a:ext uri="{FF2B5EF4-FFF2-40B4-BE49-F238E27FC236}">
                  <a16:creationId xmlns:a16="http://schemas.microsoft.com/office/drawing/2014/main" id="{1C539F46-1974-9FEC-BFB2-3A1CD808DA84}"/>
                </a:ext>
              </a:extLst>
            </p:cNvPr>
            <p:cNvSpPr/>
            <p:nvPr/>
          </p:nvSpPr>
          <p:spPr>
            <a:xfrm>
              <a:off x="3624195" y="3450749"/>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366 h 48984"/>
                <a:gd name="connsiteX4" fmla="*/ 1975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366"/>
                  </a:cubicBezTo>
                  <a:cubicBezTo>
                    <a:pt x="0" y="37875"/>
                    <a:pt x="8894" y="48985"/>
                    <a:pt x="19750" y="48985"/>
                  </a:cubicBezTo>
                  <a:cubicBezTo>
                    <a:pt x="30605"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3" name="Freeform: Shape 582">
              <a:extLst>
                <a:ext uri="{FF2B5EF4-FFF2-40B4-BE49-F238E27FC236}">
                  <a16:creationId xmlns:a16="http://schemas.microsoft.com/office/drawing/2014/main" id="{0DBAC5B1-1203-8679-2F39-07439AB066C8}"/>
                </a:ext>
              </a:extLst>
            </p:cNvPr>
            <p:cNvSpPr/>
            <p:nvPr/>
          </p:nvSpPr>
          <p:spPr>
            <a:xfrm>
              <a:off x="3629070" y="3450749"/>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4" name="Freeform: Shape 583">
              <a:extLst>
                <a:ext uri="{FF2B5EF4-FFF2-40B4-BE49-F238E27FC236}">
                  <a16:creationId xmlns:a16="http://schemas.microsoft.com/office/drawing/2014/main" id="{87B22BBD-946B-5BD9-C917-1686629182E0}"/>
                </a:ext>
              </a:extLst>
            </p:cNvPr>
            <p:cNvSpPr/>
            <p:nvPr/>
          </p:nvSpPr>
          <p:spPr>
            <a:xfrm>
              <a:off x="3649030" y="3524100"/>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492 h 48984"/>
                <a:gd name="connsiteX4" fmla="*/ 19619 w 39368"/>
                <a:gd name="connsiteY4" fmla="*/ 48985 h 48984"/>
                <a:gd name="connsiteX5" fmla="*/ 39368 w 39368"/>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492"/>
                  </a:cubicBezTo>
                  <a:cubicBezTo>
                    <a:pt x="0" y="38127"/>
                    <a:pt x="8763" y="48985"/>
                    <a:pt x="19619" y="48985"/>
                  </a:cubicBezTo>
                  <a:cubicBezTo>
                    <a:pt x="30475" y="48985"/>
                    <a:pt x="39368" y="38001"/>
                    <a:pt x="39368"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5" name="Freeform: Shape 584">
              <a:extLst>
                <a:ext uri="{FF2B5EF4-FFF2-40B4-BE49-F238E27FC236}">
                  <a16:creationId xmlns:a16="http://schemas.microsoft.com/office/drawing/2014/main" id="{5B4F3FCB-F925-6E3B-5E66-6F41AB38A456}"/>
                </a:ext>
              </a:extLst>
            </p:cNvPr>
            <p:cNvSpPr/>
            <p:nvPr/>
          </p:nvSpPr>
          <p:spPr>
            <a:xfrm>
              <a:off x="3653971" y="3524100"/>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492 h 48984"/>
                <a:gd name="connsiteX4" fmla="*/ 1975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492"/>
                  </a:cubicBezTo>
                  <a:cubicBezTo>
                    <a:pt x="0" y="38127"/>
                    <a:pt x="8894" y="48985"/>
                    <a:pt x="19750" y="48985"/>
                  </a:cubicBezTo>
                  <a:cubicBezTo>
                    <a:pt x="30605"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6" name="Freeform: Shape 585">
              <a:extLst>
                <a:ext uri="{FF2B5EF4-FFF2-40B4-BE49-F238E27FC236}">
                  <a16:creationId xmlns:a16="http://schemas.microsoft.com/office/drawing/2014/main" id="{CCC42D04-8701-861F-6157-65C1FE08231B}"/>
                </a:ext>
              </a:extLst>
            </p:cNvPr>
            <p:cNvSpPr/>
            <p:nvPr/>
          </p:nvSpPr>
          <p:spPr>
            <a:xfrm>
              <a:off x="3663853" y="3524100"/>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492 h 48984"/>
                <a:gd name="connsiteX4" fmla="*/ 1988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492"/>
                  </a:cubicBezTo>
                  <a:cubicBezTo>
                    <a:pt x="0" y="38127"/>
                    <a:pt x="8894" y="48985"/>
                    <a:pt x="19880" y="48985"/>
                  </a:cubicBezTo>
                  <a:cubicBezTo>
                    <a:pt x="30867"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7" name="Freeform: Shape 586">
              <a:extLst>
                <a:ext uri="{FF2B5EF4-FFF2-40B4-BE49-F238E27FC236}">
                  <a16:creationId xmlns:a16="http://schemas.microsoft.com/office/drawing/2014/main" id="{9B33546F-A94C-6E86-702A-D3906FE87917}"/>
                </a:ext>
              </a:extLst>
            </p:cNvPr>
            <p:cNvSpPr/>
            <p:nvPr/>
          </p:nvSpPr>
          <p:spPr>
            <a:xfrm>
              <a:off x="3678872" y="3560776"/>
              <a:ext cx="52773" cy="52388"/>
            </a:xfrm>
            <a:custGeom>
              <a:avLst/>
              <a:gdLst>
                <a:gd name="connsiteX0" fmla="*/ 19880 w 39499"/>
                <a:gd name="connsiteY0" fmla="*/ 24366 h 48858"/>
                <a:gd name="connsiteX1" fmla="*/ 39499 w 39499"/>
                <a:gd name="connsiteY1" fmla="*/ 24366 h 48858"/>
                <a:gd name="connsiteX2" fmla="*/ 19880 w 39499"/>
                <a:gd name="connsiteY2" fmla="*/ 0 h 48858"/>
                <a:gd name="connsiteX3" fmla="*/ 0 w 39499"/>
                <a:gd name="connsiteY3" fmla="*/ 24492 h 48858"/>
                <a:gd name="connsiteX4" fmla="*/ 19880 w 39499"/>
                <a:gd name="connsiteY4" fmla="*/ 48859 h 48858"/>
                <a:gd name="connsiteX5" fmla="*/ 39499 w 39499"/>
                <a:gd name="connsiteY5" fmla="*/ 2449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858">
                  <a:moveTo>
                    <a:pt x="19880" y="24366"/>
                  </a:moveTo>
                  <a:lnTo>
                    <a:pt x="39499" y="24366"/>
                  </a:lnTo>
                  <a:cubicBezTo>
                    <a:pt x="39499" y="10857"/>
                    <a:pt x="30736" y="0"/>
                    <a:pt x="19880" y="0"/>
                  </a:cubicBezTo>
                  <a:cubicBezTo>
                    <a:pt x="9025" y="0"/>
                    <a:pt x="0" y="10857"/>
                    <a:pt x="0" y="24492"/>
                  </a:cubicBezTo>
                  <a:cubicBezTo>
                    <a:pt x="0" y="38127"/>
                    <a:pt x="8894" y="48859"/>
                    <a:pt x="19880" y="48859"/>
                  </a:cubicBezTo>
                  <a:cubicBezTo>
                    <a:pt x="30867" y="48859"/>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8" name="Freeform: Shape 587">
              <a:extLst>
                <a:ext uri="{FF2B5EF4-FFF2-40B4-BE49-F238E27FC236}">
                  <a16:creationId xmlns:a16="http://schemas.microsoft.com/office/drawing/2014/main" id="{E8D4D62C-441C-7256-4C25-1D10C126F0F1}"/>
                </a:ext>
              </a:extLst>
            </p:cNvPr>
            <p:cNvSpPr/>
            <p:nvPr/>
          </p:nvSpPr>
          <p:spPr>
            <a:xfrm>
              <a:off x="3733615" y="3603764"/>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9" name="Freeform: Shape 588">
              <a:extLst>
                <a:ext uri="{FF2B5EF4-FFF2-40B4-BE49-F238E27FC236}">
                  <a16:creationId xmlns:a16="http://schemas.microsoft.com/office/drawing/2014/main" id="{EBD0A0F0-DFB2-5D19-0BB6-1A013782276A}"/>
                </a:ext>
              </a:extLst>
            </p:cNvPr>
            <p:cNvSpPr/>
            <p:nvPr/>
          </p:nvSpPr>
          <p:spPr>
            <a:xfrm>
              <a:off x="3733615" y="3603764"/>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0" name="Freeform: Shape 589">
              <a:extLst>
                <a:ext uri="{FF2B5EF4-FFF2-40B4-BE49-F238E27FC236}">
                  <a16:creationId xmlns:a16="http://schemas.microsoft.com/office/drawing/2014/main" id="{113F4CCD-5CEA-1391-4D5B-3B2871A150BE}"/>
                </a:ext>
              </a:extLst>
            </p:cNvPr>
            <p:cNvSpPr/>
            <p:nvPr/>
          </p:nvSpPr>
          <p:spPr>
            <a:xfrm>
              <a:off x="3758384" y="3683237"/>
              <a:ext cx="52773" cy="52388"/>
            </a:xfrm>
            <a:custGeom>
              <a:avLst/>
              <a:gdLst>
                <a:gd name="connsiteX0" fmla="*/ 19750 w 39368"/>
                <a:gd name="connsiteY0" fmla="*/ 24492 h 49110"/>
                <a:gd name="connsiteX1" fmla="*/ 39368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8" y="24492"/>
                  </a:lnTo>
                  <a:cubicBezTo>
                    <a:pt x="39368" y="10984"/>
                    <a:pt x="30605" y="0"/>
                    <a:pt x="19619" y="0"/>
                  </a:cubicBezTo>
                  <a:cubicBezTo>
                    <a:pt x="8632" y="0"/>
                    <a:pt x="0" y="10984"/>
                    <a:pt x="0" y="24619"/>
                  </a:cubicBezTo>
                  <a:cubicBezTo>
                    <a:pt x="0" y="38254"/>
                    <a:pt x="8763" y="49111"/>
                    <a:pt x="19619" y="49111"/>
                  </a:cubicBezTo>
                  <a:cubicBezTo>
                    <a:pt x="30475"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1" name="Freeform: Shape 590">
              <a:extLst>
                <a:ext uri="{FF2B5EF4-FFF2-40B4-BE49-F238E27FC236}">
                  <a16:creationId xmlns:a16="http://schemas.microsoft.com/office/drawing/2014/main" id="{5C675C01-6E02-D295-75B6-6361837807B0}"/>
                </a:ext>
              </a:extLst>
            </p:cNvPr>
            <p:cNvSpPr/>
            <p:nvPr/>
          </p:nvSpPr>
          <p:spPr>
            <a:xfrm>
              <a:off x="3778213" y="3726099"/>
              <a:ext cx="52773" cy="52388"/>
            </a:xfrm>
            <a:custGeom>
              <a:avLst/>
              <a:gdLst>
                <a:gd name="connsiteX0" fmla="*/ 19880 w 39499"/>
                <a:gd name="connsiteY0" fmla="*/ 24366 h 48984"/>
                <a:gd name="connsiteX1" fmla="*/ 39499 w 39499"/>
                <a:gd name="connsiteY1" fmla="*/ 24366 h 48984"/>
                <a:gd name="connsiteX2" fmla="*/ 19750 w 39499"/>
                <a:gd name="connsiteY2" fmla="*/ 0 h 48984"/>
                <a:gd name="connsiteX3" fmla="*/ 0 w 39499"/>
                <a:gd name="connsiteY3" fmla="*/ 24492 h 48984"/>
                <a:gd name="connsiteX4" fmla="*/ 19750 w 39499"/>
                <a:gd name="connsiteY4" fmla="*/ 48985 h 48984"/>
                <a:gd name="connsiteX5" fmla="*/ 39499 w 39499"/>
                <a:gd name="connsiteY5" fmla="*/ 24492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750" y="0"/>
                  </a:cubicBezTo>
                  <a:cubicBezTo>
                    <a:pt x="8763" y="0"/>
                    <a:pt x="0" y="10857"/>
                    <a:pt x="0" y="24492"/>
                  </a:cubicBezTo>
                  <a:cubicBezTo>
                    <a:pt x="0" y="38127"/>
                    <a:pt x="8894" y="48985"/>
                    <a:pt x="19750" y="48985"/>
                  </a:cubicBezTo>
                  <a:cubicBezTo>
                    <a:pt x="30605" y="48985"/>
                    <a:pt x="39499" y="38001"/>
                    <a:pt x="39499" y="24492"/>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2" name="Freeform: Shape 591">
              <a:extLst>
                <a:ext uri="{FF2B5EF4-FFF2-40B4-BE49-F238E27FC236}">
                  <a16:creationId xmlns:a16="http://schemas.microsoft.com/office/drawing/2014/main" id="{F66A3CC7-1A5C-4FFF-CE1C-F1ECD6E77EB0}"/>
                </a:ext>
              </a:extLst>
            </p:cNvPr>
            <p:cNvSpPr/>
            <p:nvPr/>
          </p:nvSpPr>
          <p:spPr>
            <a:xfrm>
              <a:off x="3882628" y="3817819"/>
              <a:ext cx="52773" cy="52388"/>
            </a:xfrm>
            <a:custGeom>
              <a:avLst/>
              <a:gdLst>
                <a:gd name="connsiteX0" fmla="*/ 19750 w 39368"/>
                <a:gd name="connsiteY0" fmla="*/ 24492 h 49110"/>
                <a:gd name="connsiteX1" fmla="*/ 39369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9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9" y="24492"/>
                  </a:lnTo>
                  <a:cubicBezTo>
                    <a:pt x="39369" y="10984"/>
                    <a:pt x="30605" y="0"/>
                    <a:pt x="19619" y="0"/>
                  </a:cubicBezTo>
                  <a:cubicBezTo>
                    <a:pt x="8632" y="0"/>
                    <a:pt x="0" y="10984"/>
                    <a:pt x="0" y="24619"/>
                  </a:cubicBezTo>
                  <a:cubicBezTo>
                    <a:pt x="0" y="38254"/>
                    <a:pt x="8763" y="49111"/>
                    <a:pt x="19619" y="49111"/>
                  </a:cubicBezTo>
                  <a:cubicBezTo>
                    <a:pt x="30475" y="49111"/>
                    <a:pt x="39369" y="38127"/>
                    <a:pt x="3936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3" name="Freeform: Shape 592">
              <a:extLst>
                <a:ext uri="{FF2B5EF4-FFF2-40B4-BE49-F238E27FC236}">
                  <a16:creationId xmlns:a16="http://schemas.microsoft.com/office/drawing/2014/main" id="{F4220FE3-C816-C035-ED16-DAF72660B6BB}"/>
                </a:ext>
              </a:extLst>
            </p:cNvPr>
            <p:cNvSpPr/>
            <p:nvPr/>
          </p:nvSpPr>
          <p:spPr>
            <a:xfrm>
              <a:off x="3937305" y="3909666"/>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4" name="Freeform: Shape 593">
              <a:extLst>
                <a:ext uri="{FF2B5EF4-FFF2-40B4-BE49-F238E27FC236}">
                  <a16:creationId xmlns:a16="http://schemas.microsoft.com/office/drawing/2014/main" id="{04D0965E-7DED-F58C-1B2E-417BB4DBAC4E}"/>
                </a:ext>
              </a:extLst>
            </p:cNvPr>
            <p:cNvSpPr/>
            <p:nvPr/>
          </p:nvSpPr>
          <p:spPr>
            <a:xfrm>
              <a:off x="4007002" y="4099419"/>
              <a:ext cx="52773" cy="52388"/>
            </a:xfrm>
            <a:custGeom>
              <a:avLst/>
              <a:gdLst>
                <a:gd name="connsiteX0" fmla="*/ 19750 w 39368"/>
                <a:gd name="connsiteY0" fmla="*/ 24366 h 48984"/>
                <a:gd name="connsiteX1" fmla="*/ 39368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8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8" y="24366"/>
                  </a:lnTo>
                  <a:cubicBezTo>
                    <a:pt x="39368" y="10857"/>
                    <a:pt x="30605" y="0"/>
                    <a:pt x="19619" y="0"/>
                  </a:cubicBezTo>
                  <a:cubicBezTo>
                    <a:pt x="8632" y="0"/>
                    <a:pt x="0" y="10857"/>
                    <a:pt x="0" y="24366"/>
                  </a:cubicBezTo>
                  <a:cubicBezTo>
                    <a:pt x="0" y="37875"/>
                    <a:pt x="8763" y="48985"/>
                    <a:pt x="19619" y="48985"/>
                  </a:cubicBezTo>
                  <a:cubicBezTo>
                    <a:pt x="30475" y="48985"/>
                    <a:pt x="39368" y="38001"/>
                    <a:pt x="39368"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5" name="Freeform: Shape 594">
              <a:extLst>
                <a:ext uri="{FF2B5EF4-FFF2-40B4-BE49-F238E27FC236}">
                  <a16:creationId xmlns:a16="http://schemas.microsoft.com/office/drawing/2014/main" id="{65838FBA-AE71-FA7E-8E7B-CDFD396F8A71}"/>
                </a:ext>
              </a:extLst>
            </p:cNvPr>
            <p:cNvSpPr/>
            <p:nvPr/>
          </p:nvSpPr>
          <p:spPr>
            <a:xfrm>
              <a:off x="4036711" y="4099419"/>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6" name="Freeform: Shape 595">
              <a:extLst>
                <a:ext uri="{FF2B5EF4-FFF2-40B4-BE49-F238E27FC236}">
                  <a16:creationId xmlns:a16="http://schemas.microsoft.com/office/drawing/2014/main" id="{A4528AB1-5034-6F5B-EB58-EEB66D548D13}"/>
                </a:ext>
              </a:extLst>
            </p:cNvPr>
            <p:cNvSpPr/>
            <p:nvPr/>
          </p:nvSpPr>
          <p:spPr>
            <a:xfrm>
              <a:off x="4066487" y="4099419"/>
              <a:ext cx="52773" cy="52388"/>
            </a:xfrm>
            <a:custGeom>
              <a:avLst/>
              <a:gdLst>
                <a:gd name="connsiteX0" fmla="*/ 19880 w 39499"/>
                <a:gd name="connsiteY0" fmla="*/ 24366 h 48984"/>
                <a:gd name="connsiteX1" fmla="*/ 39499 w 39499"/>
                <a:gd name="connsiteY1" fmla="*/ 24366 h 48984"/>
                <a:gd name="connsiteX2" fmla="*/ 19880 w 39499"/>
                <a:gd name="connsiteY2" fmla="*/ 0 h 48984"/>
                <a:gd name="connsiteX3" fmla="*/ 0 w 39499"/>
                <a:gd name="connsiteY3" fmla="*/ 24366 h 48984"/>
                <a:gd name="connsiteX4" fmla="*/ 19880 w 39499"/>
                <a:gd name="connsiteY4" fmla="*/ 48985 h 48984"/>
                <a:gd name="connsiteX5" fmla="*/ 39499 w 3949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8984">
                  <a:moveTo>
                    <a:pt x="19880" y="24366"/>
                  </a:moveTo>
                  <a:lnTo>
                    <a:pt x="39499" y="24366"/>
                  </a:lnTo>
                  <a:cubicBezTo>
                    <a:pt x="39499" y="10857"/>
                    <a:pt x="30736" y="0"/>
                    <a:pt x="19880" y="0"/>
                  </a:cubicBezTo>
                  <a:cubicBezTo>
                    <a:pt x="9025" y="0"/>
                    <a:pt x="0" y="10857"/>
                    <a:pt x="0" y="24366"/>
                  </a:cubicBezTo>
                  <a:cubicBezTo>
                    <a:pt x="0" y="37875"/>
                    <a:pt x="8894" y="48985"/>
                    <a:pt x="19880" y="48985"/>
                  </a:cubicBezTo>
                  <a:cubicBezTo>
                    <a:pt x="30867" y="48985"/>
                    <a:pt x="39499" y="38001"/>
                    <a:pt x="3949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7" name="Freeform: Shape 596">
              <a:extLst>
                <a:ext uri="{FF2B5EF4-FFF2-40B4-BE49-F238E27FC236}">
                  <a16:creationId xmlns:a16="http://schemas.microsoft.com/office/drawing/2014/main" id="{A50BFF67-FF61-1429-C483-7716080DBAE7}"/>
                </a:ext>
              </a:extLst>
            </p:cNvPr>
            <p:cNvSpPr/>
            <p:nvPr/>
          </p:nvSpPr>
          <p:spPr>
            <a:xfrm>
              <a:off x="4071560" y="4099419"/>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9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366"/>
                  </a:cubicBezTo>
                  <a:cubicBezTo>
                    <a:pt x="0" y="37875"/>
                    <a:pt x="8763" y="48985"/>
                    <a:pt x="19619" y="48985"/>
                  </a:cubicBezTo>
                  <a:cubicBezTo>
                    <a:pt x="30475" y="48985"/>
                    <a:pt x="39369" y="38001"/>
                    <a:pt x="3936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8" name="Freeform: Shape 597">
              <a:extLst>
                <a:ext uri="{FF2B5EF4-FFF2-40B4-BE49-F238E27FC236}">
                  <a16:creationId xmlns:a16="http://schemas.microsoft.com/office/drawing/2014/main" id="{07AAD569-9A09-0AD1-BC86-AAAC5F55E124}"/>
                </a:ext>
              </a:extLst>
            </p:cNvPr>
            <p:cNvSpPr/>
            <p:nvPr/>
          </p:nvSpPr>
          <p:spPr>
            <a:xfrm>
              <a:off x="4071560" y="4099419"/>
              <a:ext cx="52773" cy="52388"/>
            </a:xfrm>
            <a:custGeom>
              <a:avLst/>
              <a:gdLst>
                <a:gd name="connsiteX0" fmla="*/ 19750 w 39368"/>
                <a:gd name="connsiteY0" fmla="*/ 24366 h 48984"/>
                <a:gd name="connsiteX1" fmla="*/ 39369 w 39368"/>
                <a:gd name="connsiteY1" fmla="*/ 24366 h 48984"/>
                <a:gd name="connsiteX2" fmla="*/ 19619 w 39368"/>
                <a:gd name="connsiteY2" fmla="*/ 0 h 48984"/>
                <a:gd name="connsiteX3" fmla="*/ 0 w 39368"/>
                <a:gd name="connsiteY3" fmla="*/ 24366 h 48984"/>
                <a:gd name="connsiteX4" fmla="*/ 19619 w 39368"/>
                <a:gd name="connsiteY4" fmla="*/ 48985 h 48984"/>
                <a:gd name="connsiteX5" fmla="*/ 39369 w 39368"/>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8984">
                  <a:moveTo>
                    <a:pt x="19750" y="24366"/>
                  </a:moveTo>
                  <a:lnTo>
                    <a:pt x="39369" y="24366"/>
                  </a:lnTo>
                  <a:cubicBezTo>
                    <a:pt x="39369" y="10857"/>
                    <a:pt x="30605" y="0"/>
                    <a:pt x="19619" y="0"/>
                  </a:cubicBezTo>
                  <a:cubicBezTo>
                    <a:pt x="8632" y="0"/>
                    <a:pt x="0" y="10857"/>
                    <a:pt x="0" y="24366"/>
                  </a:cubicBezTo>
                  <a:cubicBezTo>
                    <a:pt x="0" y="37875"/>
                    <a:pt x="8763" y="48985"/>
                    <a:pt x="19619" y="48985"/>
                  </a:cubicBezTo>
                  <a:cubicBezTo>
                    <a:pt x="30475" y="48985"/>
                    <a:pt x="39369" y="38001"/>
                    <a:pt x="39369"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9" name="Freeform: Shape 598">
              <a:extLst>
                <a:ext uri="{FF2B5EF4-FFF2-40B4-BE49-F238E27FC236}">
                  <a16:creationId xmlns:a16="http://schemas.microsoft.com/office/drawing/2014/main" id="{28A44A74-DA36-307B-5AC3-6C1171C3EA33}"/>
                </a:ext>
              </a:extLst>
            </p:cNvPr>
            <p:cNvSpPr/>
            <p:nvPr/>
          </p:nvSpPr>
          <p:spPr>
            <a:xfrm>
              <a:off x="4156014" y="4099419"/>
              <a:ext cx="52773" cy="52388"/>
            </a:xfrm>
            <a:custGeom>
              <a:avLst/>
              <a:gdLst>
                <a:gd name="connsiteX0" fmla="*/ 19880 w 39629"/>
                <a:gd name="connsiteY0" fmla="*/ 24366 h 48984"/>
                <a:gd name="connsiteX1" fmla="*/ 39630 w 39629"/>
                <a:gd name="connsiteY1" fmla="*/ 24366 h 48984"/>
                <a:gd name="connsiteX2" fmla="*/ 19750 w 39629"/>
                <a:gd name="connsiteY2" fmla="*/ 0 h 48984"/>
                <a:gd name="connsiteX3" fmla="*/ 0 w 39629"/>
                <a:gd name="connsiteY3" fmla="*/ 24366 h 48984"/>
                <a:gd name="connsiteX4" fmla="*/ 19750 w 39629"/>
                <a:gd name="connsiteY4" fmla="*/ 48985 h 48984"/>
                <a:gd name="connsiteX5" fmla="*/ 39630 w 39629"/>
                <a:gd name="connsiteY5" fmla="*/ 24366 h 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8984">
                  <a:moveTo>
                    <a:pt x="19880" y="24366"/>
                  </a:moveTo>
                  <a:lnTo>
                    <a:pt x="39630" y="24366"/>
                  </a:lnTo>
                  <a:cubicBezTo>
                    <a:pt x="39630" y="10857"/>
                    <a:pt x="30736" y="0"/>
                    <a:pt x="19750" y="0"/>
                  </a:cubicBezTo>
                  <a:cubicBezTo>
                    <a:pt x="8763" y="0"/>
                    <a:pt x="0" y="10857"/>
                    <a:pt x="0" y="24366"/>
                  </a:cubicBezTo>
                  <a:cubicBezTo>
                    <a:pt x="0" y="37875"/>
                    <a:pt x="8894" y="48985"/>
                    <a:pt x="19750" y="48985"/>
                  </a:cubicBezTo>
                  <a:cubicBezTo>
                    <a:pt x="30605" y="48985"/>
                    <a:pt x="39630" y="38001"/>
                    <a:pt x="39630" y="24366"/>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0" name="Freeform: Shape 599">
              <a:extLst>
                <a:ext uri="{FF2B5EF4-FFF2-40B4-BE49-F238E27FC236}">
                  <a16:creationId xmlns:a16="http://schemas.microsoft.com/office/drawing/2014/main" id="{97903184-37B8-6CC6-CFF7-962FDB2C7088}"/>
                </a:ext>
              </a:extLst>
            </p:cNvPr>
            <p:cNvSpPr/>
            <p:nvPr/>
          </p:nvSpPr>
          <p:spPr>
            <a:xfrm>
              <a:off x="4325051" y="4240123"/>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1" name="Freeform: Shape 600">
              <a:extLst>
                <a:ext uri="{FF2B5EF4-FFF2-40B4-BE49-F238E27FC236}">
                  <a16:creationId xmlns:a16="http://schemas.microsoft.com/office/drawing/2014/main" id="{320C181C-E57F-E1EA-6D95-CA2FB7E1C3F6}"/>
                </a:ext>
              </a:extLst>
            </p:cNvPr>
            <p:cNvSpPr/>
            <p:nvPr/>
          </p:nvSpPr>
          <p:spPr>
            <a:xfrm>
              <a:off x="4354827" y="4240123"/>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2" name="Freeform: Shape 601">
              <a:extLst>
                <a:ext uri="{FF2B5EF4-FFF2-40B4-BE49-F238E27FC236}">
                  <a16:creationId xmlns:a16="http://schemas.microsoft.com/office/drawing/2014/main" id="{1B359686-00D4-CB6B-EEF2-94C60EA35E25}"/>
                </a:ext>
              </a:extLst>
            </p:cNvPr>
            <p:cNvSpPr/>
            <p:nvPr/>
          </p:nvSpPr>
          <p:spPr>
            <a:xfrm>
              <a:off x="4409440" y="4240123"/>
              <a:ext cx="52773" cy="52388"/>
            </a:xfrm>
            <a:custGeom>
              <a:avLst/>
              <a:gdLst>
                <a:gd name="connsiteX0" fmla="*/ 19880 w 39499"/>
                <a:gd name="connsiteY0" fmla="*/ 24492 h 49110"/>
                <a:gd name="connsiteX1" fmla="*/ 39499 w 39499"/>
                <a:gd name="connsiteY1" fmla="*/ 24492 h 49110"/>
                <a:gd name="connsiteX2" fmla="*/ 19750 w 39499"/>
                <a:gd name="connsiteY2" fmla="*/ 0 h 49110"/>
                <a:gd name="connsiteX3" fmla="*/ 0 w 39499"/>
                <a:gd name="connsiteY3" fmla="*/ 24619 h 49110"/>
                <a:gd name="connsiteX4" fmla="*/ 19750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50" y="0"/>
                  </a:cubicBezTo>
                  <a:cubicBezTo>
                    <a:pt x="8763" y="0"/>
                    <a:pt x="0" y="10984"/>
                    <a:pt x="0" y="24619"/>
                  </a:cubicBezTo>
                  <a:cubicBezTo>
                    <a:pt x="0" y="38254"/>
                    <a:pt x="8894" y="49111"/>
                    <a:pt x="19750" y="49111"/>
                  </a:cubicBezTo>
                  <a:cubicBezTo>
                    <a:pt x="3060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3" name="Freeform: Shape 602">
              <a:extLst>
                <a:ext uri="{FF2B5EF4-FFF2-40B4-BE49-F238E27FC236}">
                  <a16:creationId xmlns:a16="http://schemas.microsoft.com/office/drawing/2014/main" id="{FF7211A6-8EC4-A47D-AE24-629424282EAB}"/>
                </a:ext>
              </a:extLst>
            </p:cNvPr>
            <p:cNvSpPr/>
            <p:nvPr/>
          </p:nvSpPr>
          <p:spPr>
            <a:xfrm>
              <a:off x="4479202" y="4240123"/>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4" name="Freeform: Shape 603">
              <a:extLst>
                <a:ext uri="{FF2B5EF4-FFF2-40B4-BE49-F238E27FC236}">
                  <a16:creationId xmlns:a16="http://schemas.microsoft.com/office/drawing/2014/main" id="{1E16A4D2-3121-C8B9-9F8F-CB6F3141CB14}"/>
                </a:ext>
              </a:extLst>
            </p:cNvPr>
            <p:cNvSpPr/>
            <p:nvPr/>
          </p:nvSpPr>
          <p:spPr>
            <a:xfrm>
              <a:off x="4558648" y="4240123"/>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5" name="Freeform: Shape 604">
              <a:extLst>
                <a:ext uri="{FF2B5EF4-FFF2-40B4-BE49-F238E27FC236}">
                  <a16:creationId xmlns:a16="http://schemas.microsoft.com/office/drawing/2014/main" id="{F29FC666-FEAE-BA19-F8F5-92893AF29932}"/>
                </a:ext>
              </a:extLst>
            </p:cNvPr>
            <p:cNvSpPr/>
            <p:nvPr/>
          </p:nvSpPr>
          <p:spPr>
            <a:xfrm>
              <a:off x="4682891" y="4484921"/>
              <a:ext cx="52773" cy="52388"/>
            </a:xfrm>
            <a:custGeom>
              <a:avLst/>
              <a:gdLst>
                <a:gd name="connsiteX0" fmla="*/ 19880 w 39630"/>
                <a:gd name="connsiteY0" fmla="*/ 24492 h 49110"/>
                <a:gd name="connsiteX1" fmla="*/ 39630 w 39630"/>
                <a:gd name="connsiteY1" fmla="*/ 24492 h 49110"/>
                <a:gd name="connsiteX2" fmla="*/ 19750 w 39630"/>
                <a:gd name="connsiteY2" fmla="*/ 0 h 49110"/>
                <a:gd name="connsiteX3" fmla="*/ 0 w 39630"/>
                <a:gd name="connsiteY3" fmla="*/ 24619 h 49110"/>
                <a:gd name="connsiteX4" fmla="*/ 19750 w 39630"/>
                <a:gd name="connsiteY4" fmla="*/ 49111 h 49110"/>
                <a:gd name="connsiteX5" fmla="*/ 39630 w 39630"/>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0"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6" name="Freeform: Shape 605">
              <a:extLst>
                <a:ext uri="{FF2B5EF4-FFF2-40B4-BE49-F238E27FC236}">
                  <a16:creationId xmlns:a16="http://schemas.microsoft.com/office/drawing/2014/main" id="{FD5212E0-3384-1AA6-6EA3-FA876AFDA4ED}"/>
                </a:ext>
              </a:extLst>
            </p:cNvPr>
            <p:cNvSpPr/>
            <p:nvPr/>
          </p:nvSpPr>
          <p:spPr>
            <a:xfrm>
              <a:off x="4792247" y="4484921"/>
              <a:ext cx="52773" cy="52388"/>
            </a:xfrm>
            <a:custGeom>
              <a:avLst/>
              <a:gdLst>
                <a:gd name="connsiteX0" fmla="*/ 19880 w 39629"/>
                <a:gd name="connsiteY0" fmla="*/ 24492 h 49110"/>
                <a:gd name="connsiteX1" fmla="*/ 39630 w 39629"/>
                <a:gd name="connsiteY1" fmla="*/ 24492 h 49110"/>
                <a:gd name="connsiteX2" fmla="*/ 19750 w 39629"/>
                <a:gd name="connsiteY2" fmla="*/ 0 h 49110"/>
                <a:gd name="connsiteX3" fmla="*/ 0 w 39629"/>
                <a:gd name="connsiteY3" fmla="*/ 24619 h 49110"/>
                <a:gd name="connsiteX4" fmla="*/ 19750 w 39629"/>
                <a:gd name="connsiteY4" fmla="*/ 49111 h 49110"/>
                <a:gd name="connsiteX5" fmla="*/ 39630 w 3962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9" h="49110">
                  <a:moveTo>
                    <a:pt x="19880" y="24492"/>
                  </a:moveTo>
                  <a:lnTo>
                    <a:pt x="39630" y="24492"/>
                  </a:lnTo>
                  <a:cubicBezTo>
                    <a:pt x="39630" y="10984"/>
                    <a:pt x="30736" y="0"/>
                    <a:pt x="19750" y="0"/>
                  </a:cubicBezTo>
                  <a:cubicBezTo>
                    <a:pt x="8763" y="0"/>
                    <a:pt x="0" y="10984"/>
                    <a:pt x="0" y="24619"/>
                  </a:cubicBezTo>
                  <a:cubicBezTo>
                    <a:pt x="0" y="38254"/>
                    <a:pt x="8894" y="49111"/>
                    <a:pt x="19750" y="49111"/>
                  </a:cubicBezTo>
                  <a:cubicBezTo>
                    <a:pt x="30605" y="49111"/>
                    <a:pt x="39630" y="38127"/>
                    <a:pt x="39630"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7" name="Freeform: Shape 606">
              <a:extLst>
                <a:ext uri="{FF2B5EF4-FFF2-40B4-BE49-F238E27FC236}">
                  <a16:creationId xmlns:a16="http://schemas.microsoft.com/office/drawing/2014/main" id="{9B1D58AE-4832-8DE4-698F-4CA72617EA66}"/>
                </a:ext>
              </a:extLst>
            </p:cNvPr>
            <p:cNvSpPr/>
            <p:nvPr/>
          </p:nvSpPr>
          <p:spPr>
            <a:xfrm>
              <a:off x="5001073" y="4484921"/>
              <a:ext cx="52773" cy="52388"/>
            </a:xfrm>
            <a:custGeom>
              <a:avLst/>
              <a:gdLst>
                <a:gd name="connsiteX0" fmla="*/ 19749 w 39368"/>
                <a:gd name="connsiteY0" fmla="*/ 24492 h 49110"/>
                <a:gd name="connsiteX1" fmla="*/ 39368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8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49" y="24492"/>
                  </a:moveTo>
                  <a:lnTo>
                    <a:pt x="39368" y="24492"/>
                  </a:lnTo>
                  <a:cubicBezTo>
                    <a:pt x="39368" y="10984"/>
                    <a:pt x="30605" y="0"/>
                    <a:pt x="19619" y="0"/>
                  </a:cubicBezTo>
                  <a:cubicBezTo>
                    <a:pt x="8632" y="0"/>
                    <a:pt x="0" y="10984"/>
                    <a:pt x="0" y="24619"/>
                  </a:cubicBezTo>
                  <a:cubicBezTo>
                    <a:pt x="0" y="38254"/>
                    <a:pt x="8763" y="49111"/>
                    <a:pt x="19619" y="49111"/>
                  </a:cubicBezTo>
                  <a:cubicBezTo>
                    <a:pt x="30474" y="49111"/>
                    <a:pt x="39368" y="38127"/>
                    <a:pt x="39368"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8" name="Freeform: Shape 607">
              <a:extLst>
                <a:ext uri="{FF2B5EF4-FFF2-40B4-BE49-F238E27FC236}">
                  <a16:creationId xmlns:a16="http://schemas.microsoft.com/office/drawing/2014/main" id="{A15424D5-08FE-F2C7-A5A3-20A2EE1F4976}"/>
                </a:ext>
              </a:extLst>
            </p:cNvPr>
            <p:cNvSpPr/>
            <p:nvPr/>
          </p:nvSpPr>
          <p:spPr>
            <a:xfrm>
              <a:off x="5155157" y="4484921"/>
              <a:ext cx="52773" cy="52388"/>
            </a:xfrm>
            <a:custGeom>
              <a:avLst/>
              <a:gdLst>
                <a:gd name="connsiteX0" fmla="*/ 19880 w 39499"/>
                <a:gd name="connsiteY0" fmla="*/ 24492 h 49110"/>
                <a:gd name="connsiteX1" fmla="*/ 39499 w 39499"/>
                <a:gd name="connsiteY1" fmla="*/ 24492 h 49110"/>
                <a:gd name="connsiteX2" fmla="*/ 19749 w 39499"/>
                <a:gd name="connsiteY2" fmla="*/ 0 h 49110"/>
                <a:gd name="connsiteX3" fmla="*/ 0 w 39499"/>
                <a:gd name="connsiteY3" fmla="*/ 24619 h 49110"/>
                <a:gd name="connsiteX4" fmla="*/ 19749 w 39499"/>
                <a:gd name="connsiteY4" fmla="*/ 49111 h 49110"/>
                <a:gd name="connsiteX5" fmla="*/ 39499 w 39499"/>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9" h="49110">
                  <a:moveTo>
                    <a:pt x="19880" y="24492"/>
                  </a:moveTo>
                  <a:lnTo>
                    <a:pt x="39499" y="24492"/>
                  </a:lnTo>
                  <a:cubicBezTo>
                    <a:pt x="39499" y="10984"/>
                    <a:pt x="30736" y="0"/>
                    <a:pt x="19749" y="0"/>
                  </a:cubicBezTo>
                  <a:cubicBezTo>
                    <a:pt x="8763" y="0"/>
                    <a:pt x="0" y="10984"/>
                    <a:pt x="0" y="24619"/>
                  </a:cubicBezTo>
                  <a:cubicBezTo>
                    <a:pt x="0" y="38254"/>
                    <a:pt x="8894" y="49111"/>
                    <a:pt x="19749" y="49111"/>
                  </a:cubicBezTo>
                  <a:cubicBezTo>
                    <a:pt x="30605" y="49111"/>
                    <a:pt x="39499" y="38127"/>
                    <a:pt x="3949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9" name="Freeform: Shape 608">
              <a:extLst>
                <a:ext uri="{FF2B5EF4-FFF2-40B4-BE49-F238E27FC236}">
                  <a16:creationId xmlns:a16="http://schemas.microsoft.com/office/drawing/2014/main" id="{5BDD7C38-5515-EE48-F054-30CFB4B42720}"/>
                </a:ext>
              </a:extLst>
            </p:cNvPr>
            <p:cNvSpPr/>
            <p:nvPr/>
          </p:nvSpPr>
          <p:spPr>
            <a:xfrm>
              <a:off x="5518070" y="4484921"/>
              <a:ext cx="52773" cy="52388"/>
            </a:xfrm>
            <a:custGeom>
              <a:avLst/>
              <a:gdLst>
                <a:gd name="connsiteX0" fmla="*/ 19750 w 39368"/>
                <a:gd name="connsiteY0" fmla="*/ 24492 h 49110"/>
                <a:gd name="connsiteX1" fmla="*/ 39369 w 39368"/>
                <a:gd name="connsiteY1" fmla="*/ 24492 h 49110"/>
                <a:gd name="connsiteX2" fmla="*/ 19619 w 39368"/>
                <a:gd name="connsiteY2" fmla="*/ 0 h 49110"/>
                <a:gd name="connsiteX3" fmla="*/ 0 w 39368"/>
                <a:gd name="connsiteY3" fmla="*/ 24619 h 49110"/>
                <a:gd name="connsiteX4" fmla="*/ 19619 w 39368"/>
                <a:gd name="connsiteY4" fmla="*/ 49111 h 49110"/>
                <a:gd name="connsiteX5" fmla="*/ 39369 w 39368"/>
                <a:gd name="connsiteY5" fmla="*/ 24619 h 4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8" h="49110">
                  <a:moveTo>
                    <a:pt x="19750" y="24492"/>
                  </a:moveTo>
                  <a:lnTo>
                    <a:pt x="39369" y="24492"/>
                  </a:lnTo>
                  <a:cubicBezTo>
                    <a:pt x="39369" y="10984"/>
                    <a:pt x="30605" y="0"/>
                    <a:pt x="19619" y="0"/>
                  </a:cubicBezTo>
                  <a:cubicBezTo>
                    <a:pt x="8632" y="0"/>
                    <a:pt x="0" y="10984"/>
                    <a:pt x="0" y="24619"/>
                  </a:cubicBezTo>
                  <a:cubicBezTo>
                    <a:pt x="0" y="38254"/>
                    <a:pt x="8763" y="49111"/>
                    <a:pt x="19619" y="49111"/>
                  </a:cubicBezTo>
                  <a:cubicBezTo>
                    <a:pt x="30474" y="49111"/>
                    <a:pt x="39369" y="38127"/>
                    <a:pt x="39369" y="24619"/>
                  </a:cubicBezTo>
                </a:path>
              </a:pathLst>
            </a:custGeom>
            <a:solidFill>
              <a:srgbClr val="003660"/>
            </a:solidFill>
            <a:ln w="13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70" name="TextBox 969">
            <a:extLst>
              <a:ext uri="{FF2B5EF4-FFF2-40B4-BE49-F238E27FC236}">
                <a16:creationId xmlns:a16="http://schemas.microsoft.com/office/drawing/2014/main" id="{8AFB3540-8D7B-797E-0CB7-F6BB462316B1}"/>
              </a:ext>
            </a:extLst>
          </p:cNvPr>
          <p:cNvSpPr txBox="1"/>
          <p:nvPr/>
        </p:nvSpPr>
        <p:spPr>
          <a:xfrm rot="16200000">
            <a:off x="706424" y="3625005"/>
            <a:ext cx="739553"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PFS2 (%)</a:t>
            </a:r>
          </a:p>
        </p:txBody>
      </p:sp>
      <p:sp>
        <p:nvSpPr>
          <p:cNvPr id="983" name="TextBox 982">
            <a:extLst>
              <a:ext uri="{FF2B5EF4-FFF2-40B4-BE49-F238E27FC236}">
                <a16:creationId xmlns:a16="http://schemas.microsoft.com/office/drawing/2014/main" id="{04AFE84C-8AE0-0B8E-53DC-9E3FA1DAB896}"/>
              </a:ext>
            </a:extLst>
          </p:cNvPr>
          <p:cNvSpPr txBox="1"/>
          <p:nvPr/>
        </p:nvSpPr>
        <p:spPr>
          <a:xfrm>
            <a:off x="1374056" y="4989871"/>
            <a:ext cx="157663"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0</a:t>
            </a:r>
          </a:p>
        </p:txBody>
      </p:sp>
      <p:sp>
        <p:nvSpPr>
          <p:cNvPr id="984" name="TextBox 983">
            <a:extLst>
              <a:ext uri="{FF2B5EF4-FFF2-40B4-BE49-F238E27FC236}">
                <a16:creationId xmlns:a16="http://schemas.microsoft.com/office/drawing/2014/main" id="{B3EFA1DE-1962-B302-9838-7DA14FF63BF4}"/>
              </a:ext>
            </a:extLst>
          </p:cNvPr>
          <p:cNvSpPr txBox="1"/>
          <p:nvPr/>
        </p:nvSpPr>
        <p:spPr>
          <a:xfrm>
            <a:off x="1289843" y="4700661"/>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10</a:t>
            </a:r>
          </a:p>
        </p:txBody>
      </p:sp>
      <p:sp>
        <p:nvSpPr>
          <p:cNvPr id="985" name="TextBox 984">
            <a:extLst>
              <a:ext uri="{FF2B5EF4-FFF2-40B4-BE49-F238E27FC236}">
                <a16:creationId xmlns:a16="http://schemas.microsoft.com/office/drawing/2014/main" id="{AD17A356-5C37-2DCF-0714-D127B38AC5D4}"/>
              </a:ext>
            </a:extLst>
          </p:cNvPr>
          <p:cNvSpPr txBox="1"/>
          <p:nvPr/>
        </p:nvSpPr>
        <p:spPr>
          <a:xfrm>
            <a:off x="1291627" y="4411448"/>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20</a:t>
            </a:r>
          </a:p>
        </p:txBody>
      </p:sp>
      <p:sp>
        <p:nvSpPr>
          <p:cNvPr id="986" name="TextBox 985">
            <a:extLst>
              <a:ext uri="{FF2B5EF4-FFF2-40B4-BE49-F238E27FC236}">
                <a16:creationId xmlns:a16="http://schemas.microsoft.com/office/drawing/2014/main" id="{94E5932E-7BDD-93DD-9684-D945B983C52E}"/>
              </a:ext>
            </a:extLst>
          </p:cNvPr>
          <p:cNvSpPr txBox="1"/>
          <p:nvPr/>
        </p:nvSpPr>
        <p:spPr>
          <a:xfrm>
            <a:off x="1291627" y="4122238"/>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30</a:t>
            </a:r>
          </a:p>
        </p:txBody>
      </p:sp>
      <p:sp>
        <p:nvSpPr>
          <p:cNvPr id="987" name="TextBox 986">
            <a:extLst>
              <a:ext uri="{FF2B5EF4-FFF2-40B4-BE49-F238E27FC236}">
                <a16:creationId xmlns:a16="http://schemas.microsoft.com/office/drawing/2014/main" id="{8388345B-8D72-12E6-D1B5-7CCDA0991581}"/>
              </a:ext>
            </a:extLst>
          </p:cNvPr>
          <p:cNvSpPr txBox="1"/>
          <p:nvPr/>
        </p:nvSpPr>
        <p:spPr>
          <a:xfrm>
            <a:off x="1291627" y="3833025"/>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40</a:t>
            </a:r>
          </a:p>
        </p:txBody>
      </p:sp>
      <p:sp>
        <p:nvSpPr>
          <p:cNvPr id="988" name="TextBox 987">
            <a:extLst>
              <a:ext uri="{FF2B5EF4-FFF2-40B4-BE49-F238E27FC236}">
                <a16:creationId xmlns:a16="http://schemas.microsoft.com/office/drawing/2014/main" id="{D3A61D34-4EC3-9014-3327-A362BEB01565}"/>
              </a:ext>
            </a:extLst>
          </p:cNvPr>
          <p:cNvSpPr txBox="1"/>
          <p:nvPr/>
        </p:nvSpPr>
        <p:spPr>
          <a:xfrm>
            <a:off x="1291627" y="3543812"/>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50</a:t>
            </a:r>
          </a:p>
        </p:txBody>
      </p:sp>
      <p:sp>
        <p:nvSpPr>
          <p:cNvPr id="989" name="TextBox 988">
            <a:extLst>
              <a:ext uri="{FF2B5EF4-FFF2-40B4-BE49-F238E27FC236}">
                <a16:creationId xmlns:a16="http://schemas.microsoft.com/office/drawing/2014/main" id="{77549910-A116-3438-36C9-C3A350491960}"/>
              </a:ext>
            </a:extLst>
          </p:cNvPr>
          <p:cNvSpPr txBox="1"/>
          <p:nvPr/>
        </p:nvSpPr>
        <p:spPr>
          <a:xfrm>
            <a:off x="1291627" y="3254600"/>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60</a:t>
            </a:r>
          </a:p>
        </p:txBody>
      </p:sp>
      <p:sp>
        <p:nvSpPr>
          <p:cNvPr id="990" name="TextBox 989">
            <a:extLst>
              <a:ext uri="{FF2B5EF4-FFF2-40B4-BE49-F238E27FC236}">
                <a16:creationId xmlns:a16="http://schemas.microsoft.com/office/drawing/2014/main" id="{630E1913-CCE4-6FDE-B8C2-767BBFC70F71}"/>
              </a:ext>
            </a:extLst>
          </p:cNvPr>
          <p:cNvSpPr txBox="1"/>
          <p:nvPr/>
        </p:nvSpPr>
        <p:spPr>
          <a:xfrm>
            <a:off x="1291627" y="2965388"/>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70</a:t>
            </a:r>
          </a:p>
        </p:txBody>
      </p:sp>
      <p:sp>
        <p:nvSpPr>
          <p:cNvPr id="991" name="TextBox 990">
            <a:extLst>
              <a:ext uri="{FF2B5EF4-FFF2-40B4-BE49-F238E27FC236}">
                <a16:creationId xmlns:a16="http://schemas.microsoft.com/office/drawing/2014/main" id="{2122E2A9-8C3B-CB44-CDD1-A1114557DB84}"/>
              </a:ext>
            </a:extLst>
          </p:cNvPr>
          <p:cNvSpPr txBox="1"/>
          <p:nvPr/>
        </p:nvSpPr>
        <p:spPr>
          <a:xfrm>
            <a:off x="1291627" y="2676175"/>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80</a:t>
            </a:r>
          </a:p>
        </p:txBody>
      </p:sp>
      <p:sp>
        <p:nvSpPr>
          <p:cNvPr id="992" name="TextBox 991">
            <a:extLst>
              <a:ext uri="{FF2B5EF4-FFF2-40B4-BE49-F238E27FC236}">
                <a16:creationId xmlns:a16="http://schemas.microsoft.com/office/drawing/2014/main" id="{CB91F7D0-DE1B-A7D0-A5B3-1C82DDEFEFD3}"/>
              </a:ext>
            </a:extLst>
          </p:cNvPr>
          <p:cNvSpPr txBox="1"/>
          <p:nvPr/>
        </p:nvSpPr>
        <p:spPr>
          <a:xfrm>
            <a:off x="1291627" y="2386964"/>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90</a:t>
            </a:r>
          </a:p>
        </p:txBody>
      </p:sp>
      <p:sp>
        <p:nvSpPr>
          <p:cNvPr id="993" name="TextBox 992">
            <a:extLst>
              <a:ext uri="{FF2B5EF4-FFF2-40B4-BE49-F238E27FC236}">
                <a16:creationId xmlns:a16="http://schemas.microsoft.com/office/drawing/2014/main" id="{862E4D79-FB81-CEF0-1DA5-1DDE938DFEFF}"/>
              </a:ext>
            </a:extLst>
          </p:cNvPr>
          <p:cNvSpPr txBox="1"/>
          <p:nvPr/>
        </p:nvSpPr>
        <p:spPr>
          <a:xfrm>
            <a:off x="1204884" y="2097751"/>
            <a:ext cx="32758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100</a:t>
            </a:r>
          </a:p>
        </p:txBody>
      </p:sp>
      <p:sp>
        <p:nvSpPr>
          <p:cNvPr id="3" name="Rectangle: Rounded Corners 2">
            <a:extLst>
              <a:ext uri="{FF2B5EF4-FFF2-40B4-BE49-F238E27FC236}">
                <a16:creationId xmlns:a16="http://schemas.microsoft.com/office/drawing/2014/main" id="{0894A366-1F2E-9453-0BB4-66CF676DC915}"/>
              </a:ext>
            </a:extLst>
          </p:cNvPr>
          <p:cNvSpPr/>
          <p:nvPr/>
        </p:nvSpPr>
        <p:spPr>
          <a:xfrm>
            <a:off x="6861400" y="3531642"/>
            <a:ext cx="5043117" cy="2349317"/>
          </a:xfrm>
          <a:prstGeom prst="roundRect">
            <a:avLst>
              <a:gd name="adj" fmla="val 6795"/>
            </a:avLst>
          </a:prstGeom>
          <a:solidFill>
            <a:srgbClr val="008764">
              <a:alpha val="12157"/>
            </a:srgb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 to second subsequent therapy</a:t>
            </a: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(defined as the time from randomization to receiving a second subsequent therapy, or death) also </a:t>
            </a:r>
            <a:r>
              <a:rPr kumimoji="0" lang="en-GB" sz="1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favored</a:t>
            </a: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camizestrant + CDK4/6i arm compared with the AI + CDK4/6i arm;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hazard ratio (95% CI): 0.57 (0.40–0.81)</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magnitude of benefit in time to second subsequent therapy was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consistent with PFS2 </a:t>
            </a:r>
            <a:endPar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AE439E90-CC1C-C67B-7BE1-DDC052B1D96D}"/>
              </a:ext>
            </a:extLst>
          </p:cNvPr>
          <p:cNvSpPr/>
          <p:nvPr/>
        </p:nvSpPr>
        <p:spPr>
          <a:xfrm>
            <a:off x="6858335" y="1650569"/>
            <a:ext cx="5046182" cy="1600156"/>
          </a:xfrm>
          <a:prstGeom prst="roundRect">
            <a:avLst>
              <a:gd name="adj" fmla="val 6795"/>
            </a:avLst>
          </a:prstGeom>
          <a:solidFill>
            <a:srgbClr val="E0F0EC"/>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Switching to camizestrant + CDK4/6i treatment led to a clinically meaningful prolongation in PFS2 compared with continuing AI + CDK4/6i, demonstrating that the PFS gain is maintained in the subsequent line of therapy</a:t>
            </a:r>
          </a:p>
        </p:txBody>
      </p:sp>
      <p:sp>
        <p:nvSpPr>
          <p:cNvPr id="10" name="Title 1">
            <a:extLst>
              <a:ext uri="{FF2B5EF4-FFF2-40B4-BE49-F238E27FC236}">
                <a16:creationId xmlns:a16="http://schemas.microsoft.com/office/drawing/2014/main" id="{B12295E3-ABF5-9CE8-7AA6-7CD5DBCC0BC4}"/>
              </a:ext>
            </a:extLst>
          </p:cNvPr>
          <p:cNvSpPr txBox="1">
            <a:spLocks/>
          </p:cNvSpPr>
          <p:nvPr/>
        </p:nvSpPr>
        <p:spPr>
          <a:xfrm>
            <a:off x="508001" y="387113"/>
            <a:ext cx="9385861" cy="949648"/>
          </a:xfrm>
          <a:prstGeom prst="rect">
            <a:avLst/>
          </a:prstGeom>
        </p:spPr>
        <p:txBody>
          <a:bodyPr anchor="t" anchorCtr="0"/>
          <a:lstStyle>
            <a:lvl1pPr algn="l" defTabSz="609528"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0952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Switching to camizestrant + CDK4/6i prolongs time to second progression and time to second subsequent therapy</a:t>
            </a:r>
          </a:p>
        </p:txBody>
      </p:sp>
      <p:sp>
        <p:nvSpPr>
          <p:cNvPr id="12" name="TextBox 11">
            <a:extLst>
              <a:ext uri="{FF2B5EF4-FFF2-40B4-BE49-F238E27FC236}">
                <a16:creationId xmlns:a16="http://schemas.microsoft.com/office/drawing/2014/main" id="{E52B5035-1352-0E9C-9A35-A811F24F32B0}"/>
              </a:ext>
            </a:extLst>
          </p:cNvPr>
          <p:cNvSpPr txBox="1"/>
          <p:nvPr/>
        </p:nvSpPr>
        <p:spPr>
          <a:xfrm>
            <a:off x="592317" y="1563513"/>
            <a:ext cx="16530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a:ea typeface="+mn-ea"/>
                <a:cs typeface="+mn-cs"/>
              </a:rPr>
              <a:t>Updated PFS2*</a:t>
            </a:r>
            <a:endParaRPr kumimoji="0" lang="en-GB"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6D1F8ECF-C22E-55AA-CBA2-8AB199C78470}"/>
              </a:ext>
            </a:extLst>
          </p:cNvPr>
          <p:cNvGrpSpPr/>
          <p:nvPr/>
        </p:nvGrpSpPr>
        <p:grpSpPr>
          <a:xfrm>
            <a:off x="1556319" y="5129780"/>
            <a:ext cx="4754391" cy="71525"/>
            <a:chOff x="2930966" y="5197948"/>
            <a:chExt cx="7276645" cy="88354"/>
          </a:xfrm>
        </p:grpSpPr>
        <p:cxnSp>
          <p:nvCxnSpPr>
            <p:cNvPr id="17" name="Straight Connector 16">
              <a:extLst>
                <a:ext uri="{FF2B5EF4-FFF2-40B4-BE49-F238E27FC236}">
                  <a16:creationId xmlns:a16="http://schemas.microsoft.com/office/drawing/2014/main" id="{DF9BC5B6-2383-E1CD-3647-70A194781193}"/>
                </a:ext>
              </a:extLst>
            </p:cNvPr>
            <p:cNvCxnSpPr>
              <a:cxnSpLocks/>
            </p:cNvCxnSpPr>
            <p:nvPr/>
          </p:nvCxnSpPr>
          <p:spPr bwMode="auto">
            <a:xfrm>
              <a:off x="2930966" y="5197948"/>
              <a:ext cx="7276645" cy="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2166B18-DFB5-BBFC-80AB-CB8C743EB7BA}"/>
                </a:ext>
              </a:extLst>
            </p:cNvPr>
            <p:cNvCxnSpPr>
              <a:cxnSpLocks/>
            </p:cNvCxnSpPr>
            <p:nvPr/>
          </p:nvCxnSpPr>
          <p:spPr bwMode="auto">
            <a:xfrm>
              <a:off x="299402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D41A91B-6222-663E-1DDE-339ADBFDE6AD}"/>
                </a:ext>
              </a:extLst>
            </p:cNvPr>
            <p:cNvCxnSpPr>
              <a:cxnSpLocks/>
            </p:cNvCxnSpPr>
            <p:nvPr/>
          </p:nvCxnSpPr>
          <p:spPr bwMode="auto">
            <a:xfrm>
              <a:off x="350928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ECE35D33-9305-2146-5CEF-4A723B684203}"/>
                </a:ext>
              </a:extLst>
            </p:cNvPr>
            <p:cNvCxnSpPr>
              <a:cxnSpLocks/>
            </p:cNvCxnSpPr>
            <p:nvPr/>
          </p:nvCxnSpPr>
          <p:spPr bwMode="auto">
            <a:xfrm>
              <a:off x="402453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08F8412-D259-8B6D-E2F1-13CE8CBB6569}"/>
                </a:ext>
              </a:extLst>
            </p:cNvPr>
            <p:cNvCxnSpPr>
              <a:cxnSpLocks/>
            </p:cNvCxnSpPr>
            <p:nvPr/>
          </p:nvCxnSpPr>
          <p:spPr bwMode="auto">
            <a:xfrm>
              <a:off x="453979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E41F04A-CF71-CDD3-A927-6CF2DA355EE4}"/>
                </a:ext>
              </a:extLst>
            </p:cNvPr>
            <p:cNvCxnSpPr>
              <a:cxnSpLocks/>
            </p:cNvCxnSpPr>
            <p:nvPr/>
          </p:nvCxnSpPr>
          <p:spPr bwMode="auto">
            <a:xfrm>
              <a:off x="557030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D4403DD-FD5F-3165-947F-0CA71F9D37C2}"/>
                </a:ext>
              </a:extLst>
            </p:cNvPr>
            <p:cNvCxnSpPr>
              <a:cxnSpLocks/>
            </p:cNvCxnSpPr>
            <p:nvPr/>
          </p:nvCxnSpPr>
          <p:spPr bwMode="auto">
            <a:xfrm>
              <a:off x="5055049"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286E7CBB-9E92-C974-A079-57E3AD5F3EB7}"/>
                </a:ext>
              </a:extLst>
            </p:cNvPr>
            <p:cNvCxnSpPr>
              <a:cxnSpLocks/>
            </p:cNvCxnSpPr>
            <p:nvPr/>
          </p:nvCxnSpPr>
          <p:spPr bwMode="auto">
            <a:xfrm>
              <a:off x="608556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1F9E347-177A-1D07-7DF9-605AB7CBC7C3}"/>
                </a:ext>
              </a:extLst>
            </p:cNvPr>
            <p:cNvCxnSpPr>
              <a:cxnSpLocks/>
            </p:cNvCxnSpPr>
            <p:nvPr/>
          </p:nvCxnSpPr>
          <p:spPr bwMode="auto">
            <a:xfrm>
              <a:off x="711607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C31943C7-2226-99F4-7E04-3B68E480BC19}"/>
                </a:ext>
              </a:extLst>
            </p:cNvPr>
            <p:cNvCxnSpPr>
              <a:cxnSpLocks/>
            </p:cNvCxnSpPr>
            <p:nvPr/>
          </p:nvCxnSpPr>
          <p:spPr bwMode="auto">
            <a:xfrm>
              <a:off x="814658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2DD996E-2A17-C9C1-8F9C-6C61E8CC819B}"/>
                </a:ext>
              </a:extLst>
            </p:cNvPr>
            <p:cNvCxnSpPr>
              <a:cxnSpLocks/>
            </p:cNvCxnSpPr>
            <p:nvPr/>
          </p:nvCxnSpPr>
          <p:spPr bwMode="auto">
            <a:xfrm>
              <a:off x="866184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97A91FDA-A92F-DB85-C2CC-1A2AA38F7745}"/>
                </a:ext>
              </a:extLst>
            </p:cNvPr>
            <p:cNvCxnSpPr>
              <a:cxnSpLocks/>
            </p:cNvCxnSpPr>
            <p:nvPr/>
          </p:nvCxnSpPr>
          <p:spPr bwMode="auto">
            <a:xfrm>
              <a:off x="660081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3DFE944E-CA81-A338-041A-80FA6F3D2351}"/>
                </a:ext>
              </a:extLst>
            </p:cNvPr>
            <p:cNvCxnSpPr>
              <a:cxnSpLocks/>
            </p:cNvCxnSpPr>
            <p:nvPr/>
          </p:nvCxnSpPr>
          <p:spPr bwMode="auto">
            <a:xfrm>
              <a:off x="7631329"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5AE2660D-7A46-FB01-BF2F-DED5A4F0A5DD}"/>
                </a:ext>
              </a:extLst>
            </p:cNvPr>
            <p:cNvCxnSpPr>
              <a:cxnSpLocks/>
            </p:cNvCxnSpPr>
            <p:nvPr/>
          </p:nvCxnSpPr>
          <p:spPr bwMode="auto">
            <a:xfrm>
              <a:off x="917709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59F4BE52-88B5-ED78-F7EC-2A759630415D}"/>
                </a:ext>
              </a:extLst>
            </p:cNvPr>
            <p:cNvCxnSpPr>
              <a:cxnSpLocks/>
            </p:cNvCxnSpPr>
            <p:nvPr/>
          </p:nvCxnSpPr>
          <p:spPr bwMode="auto">
            <a:xfrm>
              <a:off x="969235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E0F1C32-43A1-E6BB-6041-1C4A6D1B5DE4}"/>
                </a:ext>
              </a:extLst>
            </p:cNvPr>
            <p:cNvCxnSpPr>
              <a:cxnSpLocks/>
            </p:cNvCxnSpPr>
            <p:nvPr/>
          </p:nvCxnSpPr>
          <p:spPr bwMode="auto">
            <a:xfrm>
              <a:off x="1020761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graphicFrame>
        <p:nvGraphicFramePr>
          <p:cNvPr id="35" name="Table 34">
            <a:extLst>
              <a:ext uri="{FF2B5EF4-FFF2-40B4-BE49-F238E27FC236}">
                <a16:creationId xmlns:a16="http://schemas.microsoft.com/office/drawing/2014/main" id="{B6C0A741-27B5-B4BE-32E7-E9586F6259CD}"/>
              </a:ext>
            </a:extLst>
          </p:cNvPr>
          <p:cNvGraphicFramePr>
            <a:graphicFrameLocks noGrp="1"/>
          </p:cNvGraphicFramePr>
          <p:nvPr/>
        </p:nvGraphicFramePr>
        <p:xfrm>
          <a:off x="287634" y="5188973"/>
          <a:ext cx="6198492" cy="1133856"/>
        </p:xfrm>
        <a:graphic>
          <a:graphicData uri="http://schemas.openxmlformats.org/drawingml/2006/table">
            <a:tbl>
              <a:tblPr/>
              <a:tblGrid>
                <a:gridCol w="1153047">
                  <a:extLst>
                    <a:ext uri="{9D8B030D-6E8A-4147-A177-3AD203B41FA5}">
                      <a16:colId xmlns:a16="http://schemas.microsoft.com/office/drawing/2014/main" val="464478784"/>
                    </a:ext>
                  </a:extLst>
                </a:gridCol>
                <a:gridCol w="336363">
                  <a:extLst>
                    <a:ext uri="{9D8B030D-6E8A-4147-A177-3AD203B41FA5}">
                      <a16:colId xmlns:a16="http://schemas.microsoft.com/office/drawing/2014/main" val="2189808986"/>
                    </a:ext>
                  </a:extLst>
                </a:gridCol>
                <a:gridCol w="336363">
                  <a:extLst>
                    <a:ext uri="{9D8B030D-6E8A-4147-A177-3AD203B41FA5}">
                      <a16:colId xmlns:a16="http://schemas.microsoft.com/office/drawing/2014/main" val="1871651348"/>
                    </a:ext>
                  </a:extLst>
                </a:gridCol>
                <a:gridCol w="336363">
                  <a:extLst>
                    <a:ext uri="{9D8B030D-6E8A-4147-A177-3AD203B41FA5}">
                      <a16:colId xmlns:a16="http://schemas.microsoft.com/office/drawing/2014/main" val="1514281170"/>
                    </a:ext>
                  </a:extLst>
                </a:gridCol>
                <a:gridCol w="336363">
                  <a:extLst>
                    <a:ext uri="{9D8B030D-6E8A-4147-A177-3AD203B41FA5}">
                      <a16:colId xmlns:a16="http://schemas.microsoft.com/office/drawing/2014/main" val="3650433432"/>
                    </a:ext>
                  </a:extLst>
                </a:gridCol>
                <a:gridCol w="336363">
                  <a:extLst>
                    <a:ext uri="{9D8B030D-6E8A-4147-A177-3AD203B41FA5}">
                      <a16:colId xmlns:a16="http://schemas.microsoft.com/office/drawing/2014/main" val="955500009"/>
                    </a:ext>
                  </a:extLst>
                </a:gridCol>
                <a:gridCol w="336363">
                  <a:extLst>
                    <a:ext uri="{9D8B030D-6E8A-4147-A177-3AD203B41FA5}">
                      <a16:colId xmlns:a16="http://schemas.microsoft.com/office/drawing/2014/main" val="1278458126"/>
                    </a:ext>
                  </a:extLst>
                </a:gridCol>
                <a:gridCol w="336363">
                  <a:extLst>
                    <a:ext uri="{9D8B030D-6E8A-4147-A177-3AD203B41FA5}">
                      <a16:colId xmlns:a16="http://schemas.microsoft.com/office/drawing/2014/main" val="1346376014"/>
                    </a:ext>
                  </a:extLst>
                </a:gridCol>
                <a:gridCol w="336363">
                  <a:extLst>
                    <a:ext uri="{9D8B030D-6E8A-4147-A177-3AD203B41FA5}">
                      <a16:colId xmlns:a16="http://schemas.microsoft.com/office/drawing/2014/main" val="1062588295"/>
                    </a:ext>
                  </a:extLst>
                </a:gridCol>
                <a:gridCol w="336363">
                  <a:extLst>
                    <a:ext uri="{9D8B030D-6E8A-4147-A177-3AD203B41FA5}">
                      <a16:colId xmlns:a16="http://schemas.microsoft.com/office/drawing/2014/main" val="2944766899"/>
                    </a:ext>
                  </a:extLst>
                </a:gridCol>
                <a:gridCol w="336363">
                  <a:extLst>
                    <a:ext uri="{9D8B030D-6E8A-4147-A177-3AD203B41FA5}">
                      <a16:colId xmlns:a16="http://schemas.microsoft.com/office/drawing/2014/main" val="371397069"/>
                    </a:ext>
                  </a:extLst>
                </a:gridCol>
                <a:gridCol w="336363">
                  <a:extLst>
                    <a:ext uri="{9D8B030D-6E8A-4147-A177-3AD203B41FA5}">
                      <a16:colId xmlns:a16="http://schemas.microsoft.com/office/drawing/2014/main" val="3056738831"/>
                    </a:ext>
                  </a:extLst>
                </a:gridCol>
                <a:gridCol w="336363">
                  <a:extLst>
                    <a:ext uri="{9D8B030D-6E8A-4147-A177-3AD203B41FA5}">
                      <a16:colId xmlns:a16="http://schemas.microsoft.com/office/drawing/2014/main" val="708102961"/>
                    </a:ext>
                  </a:extLst>
                </a:gridCol>
                <a:gridCol w="336363">
                  <a:extLst>
                    <a:ext uri="{9D8B030D-6E8A-4147-A177-3AD203B41FA5}">
                      <a16:colId xmlns:a16="http://schemas.microsoft.com/office/drawing/2014/main" val="650121138"/>
                    </a:ext>
                  </a:extLst>
                </a:gridCol>
                <a:gridCol w="336363">
                  <a:extLst>
                    <a:ext uri="{9D8B030D-6E8A-4147-A177-3AD203B41FA5}">
                      <a16:colId xmlns:a16="http://schemas.microsoft.com/office/drawing/2014/main" val="770658800"/>
                    </a:ext>
                  </a:extLst>
                </a:gridCol>
                <a:gridCol w="336363">
                  <a:extLst>
                    <a:ext uri="{9D8B030D-6E8A-4147-A177-3AD203B41FA5}">
                      <a16:colId xmlns:a16="http://schemas.microsoft.com/office/drawing/2014/main" val="176428766"/>
                    </a:ext>
                  </a:extLst>
                </a:gridCol>
              </a:tblGrid>
              <a:tr h="147415">
                <a:tc>
                  <a:txBody>
                    <a:bodyPr/>
                    <a:lstStyle/>
                    <a:p>
                      <a:pPr algn="ctr" fontAlgn="b"/>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0</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6</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9</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12</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15</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18</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21</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24</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27</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30</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33</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36</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39</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42</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4424119"/>
                  </a:ext>
                </a:extLst>
              </a:tr>
              <a:tr h="24569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t>Patients </a:t>
                      </a:r>
                      <a:b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br>
                      <a: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t>at risk</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noProof="0">
                          <a:solidFill>
                            <a:schemeClr val="tx1"/>
                          </a:solidFill>
                          <a:effectLst/>
                          <a:latin typeface="Arial" panose="020B0604020202020204" pitchFamily="34" charset="0"/>
                          <a:cs typeface="Arial" panose="020B0604020202020204" pitchFamily="34" charset="0"/>
                        </a:rPr>
                        <a:t>Time from randomization (months)</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66043286"/>
                  </a:ext>
                </a:extLst>
              </a:tr>
              <a:tr h="182945">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pPr algn="r"/>
                      <a:r>
                        <a:rPr lang="en-GB" sz="1200" b="0" spc="0" baseline="0" noProof="0">
                          <a:solidFill>
                            <a:srgbClr val="008764"/>
                          </a:solidFill>
                          <a:latin typeface="Arial" panose="020B0604020202020204" pitchFamily="34" charset="0"/>
                          <a:cs typeface="Arial" panose="020B0604020202020204" pitchFamily="34" charset="0"/>
                        </a:rPr>
                        <a:t>CAMI + CDK4/6i </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157</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149</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143</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134</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113</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86</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56</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38</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28</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17</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10</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6</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5</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0</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860052"/>
                        </a:solidFill>
                        <a:effectLst/>
                        <a:uLnTx/>
                        <a:uFillTx/>
                        <a:latin typeface="Arial" panose="020B0604020202020204" pitchFamily="34" charset="0"/>
                        <a:ea typeface="Heiti SC Light"/>
                        <a:cs typeface="Arial" panose="020B0604020202020204" pitchFamily="34" charset="0"/>
                        <a:sym typeface="Arial"/>
                      </a:endParaRP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0438399"/>
                  </a:ext>
                </a:extLst>
              </a:tr>
              <a:tr h="147415">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0" spc="0" baseline="0" noProof="0">
                          <a:solidFill>
                            <a:srgbClr val="003660"/>
                          </a:solidFill>
                          <a:latin typeface="Arial" panose="020B0604020202020204" pitchFamily="34" charset="0"/>
                          <a:cs typeface="Arial" panose="020B0604020202020204" pitchFamily="34" charset="0"/>
                        </a:rPr>
                        <a:t>AI + CDK4/6i</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158</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149</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127</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114</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85</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62</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49</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25</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14</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7</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3</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0</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0</a:t>
                      </a:r>
                    </a:p>
                  </a:txBody>
                  <a:tcPr marL="9144" marR="9144"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endParaRP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198674"/>
                  </a:ext>
                </a:extLst>
              </a:tr>
            </a:tbl>
          </a:graphicData>
        </a:graphic>
      </p:graphicFrame>
    </p:spTree>
    <p:extLst>
      <p:ext uri="{BB962C8B-B14F-4D97-AF65-F5344CB8AC3E}">
        <p14:creationId xmlns:p14="http://schemas.microsoft.com/office/powerpoint/2010/main" val="208546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B01A-B86A-F891-1A92-B7F28FE8F900}"/>
            </a:ext>
          </a:extLst>
        </p:cNvPr>
        <p:cNvGrpSpPr/>
        <p:nvPr/>
      </p:nvGrpSpPr>
      <p:grpSpPr>
        <a:xfrm>
          <a:off x="0" y="0"/>
          <a:ext cx="0" cy="0"/>
          <a:chOff x="0" y="0"/>
          <a:chExt cx="0" cy="0"/>
        </a:xfrm>
      </p:grpSpPr>
      <p:grpSp>
        <p:nvGrpSpPr>
          <p:cNvPr id="14" name="Graphic 14">
            <a:extLst>
              <a:ext uri="{FF2B5EF4-FFF2-40B4-BE49-F238E27FC236}">
                <a16:creationId xmlns:a16="http://schemas.microsoft.com/office/drawing/2014/main" id="{D6843646-4FC1-875A-A687-B515811CEDA8}"/>
              </a:ext>
            </a:extLst>
          </p:cNvPr>
          <p:cNvGrpSpPr/>
          <p:nvPr/>
        </p:nvGrpSpPr>
        <p:grpSpPr>
          <a:xfrm>
            <a:off x="6849164" y="5812012"/>
            <a:ext cx="792416" cy="416273"/>
            <a:chOff x="6849164" y="5812012"/>
            <a:chExt cx="792416" cy="416273"/>
          </a:xfrm>
          <a:solidFill>
            <a:srgbClr val="00305D"/>
          </a:solidFill>
        </p:grpSpPr>
        <p:sp>
          <p:nvSpPr>
            <p:cNvPr id="296" name="Freeform: Shape 295">
              <a:extLst>
                <a:ext uri="{FF2B5EF4-FFF2-40B4-BE49-F238E27FC236}">
                  <a16:creationId xmlns:a16="http://schemas.microsoft.com/office/drawing/2014/main" id="{D169E0EE-542A-7666-6B19-B8C4D4EC9FB7}"/>
                </a:ext>
              </a:extLst>
            </p:cNvPr>
            <p:cNvSpPr/>
            <p:nvPr/>
          </p:nvSpPr>
          <p:spPr>
            <a:xfrm>
              <a:off x="7358079"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299676E6-0DB3-7A4A-82C9-94DA70EA1ABB}"/>
                </a:ext>
              </a:extLst>
            </p:cNvPr>
            <p:cNvSpPr/>
            <p:nvPr/>
          </p:nvSpPr>
          <p:spPr>
            <a:xfrm>
              <a:off x="7463508"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745CAE92-692F-67DD-C96A-9E719C92839A}"/>
                </a:ext>
              </a:extLst>
            </p:cNvPr>
            <p:cNvSpPr/>
            <p:nvPr/>
          </p:nvSpPr>
          <p:spPr>
            <a:xfrm>
              <a:off x="74350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2C0B91CA-4D58-84CE-E43B-C4863639A26D}"/>
                </a:ext>
              </a:extLst>
            </p:cNvPr>
            <p:cNvSpPr/>
            <p:nvPr/>
          </p:nvSpPr>
          <p:spPr>
            <a:xfrm>
              <a:off x="7483914"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822ECF18-7D14-358F-09E4-CAE0C10269AF}"/>
                </a:ext>
              </a:extLst>
            </p:cNvPr>
            <p:cNvSpPr/>
            <p:nvPr/>
          </p:nvSpPr>
          <p:spPr>
            <a:xfrm>
              <a:off x="726380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6FB98DAC-CC4F-AF12-3B57-807F46B1D43B}"/>
                </a:ext>
              </a:extLst>
            </p:cNvPr>
            <p:cNvSpPr/>
            <p:nvPr/>
          </p:nvSpPr>
          <p:spPr>
            <a:xfrm>
              <a:off x="698030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49E6F381-9FB9-5AC0-F164-5EC984D548B6}"/>
                </a:ext>
              </a:extLst>
            </p:cNvPr>
            <p:cNvSpPr/>
            <p:nvPr/>
          </p:nvSpPr>
          <p:spPr>
            <a:xfrm>
              <a:off x="723333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0C5A31E1-6E8C-C99D-0E91-5500B24954CF}"/>
                </a:ext>
              </a:extLst>
            </p:cNvPr>
            <p:cNvSpPr/>
            <p:nvPr/>
          </p:nvSpPr>
          <p:spPr>
            <a:xfrm>
              <a:off x="7398346"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988AC333-0975-6982-1F3D-1EF8C12D1C40}"/>
                </a:ext>
              </a:extLst>
            </p:cNvPr>
            <p:cNvSpPr/>
            <p:nvPr/>
          </p:nvSpPr>
          <p:spPr>
            <a:xfrm>
              <a:off x="73408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DB72C7EA-61FF-A823-C7F7-7015A040AD73}"/>
                </a:ext>
              </a:extLst>
            </p:cNvPr>
            <p:cNvSpPr/>
            <p:nvPr/>
          </p:nvSpPr>
          <p:spPr>
            <a:xfrm>
              <a:off x="7271696"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2AB76832-EF44-2AAE-8896-B36D2C2C772C}"/>
                </a:ext>
              </a:extLst>
            </p:cNvPr>
            <p:cNvSpPr/>
            <p:nvPr/>
          </p:nvSpPr>
          <p:spPr>
            <a:xfrm>
              <a:off x="701866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91BF12B4-EA0E-92AC-1A40-9255D3F41CC6}"/>
                </a:ext>
              </a:extLst>
            </p:cNvPr>
            <p:cNvSpPr/>
            <p:nvPr/>
          </p:nvSpPr>
          <p:spPr>
            <a:xfrm>
              <a:off x="728176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D16DB1EE-2FF7-BE7D-5B8D-CE5F0767A7FD}"/>
                </a:ext>
              </a:extLst>
            </p:cNvPr>
            <p:cNvSpPr/>
            <p:nvPr/>
          </p:nvSpPr>
          <p:spPr>
            <a:xfrm>
              <a:off x="752744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A5125A8D-8977-EFF7-7D0D-8632E95D8186}"/>
                </a:ext>
              </a:extLst>
            </p:cNvPr>
            <p:cNvSpPr/>
            <p:nvPr/>
          </p:nvSpPr>
          <p:spPr>
            <a:xfrm>
              <a:off x="7555741"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8960FEC6-F8F6-533C-51D9-5D52BA0DAE8E}"/>
                </a:ext>
              </a:extLst>
            </p:cNvPr>
            <p:cNvSpPr/>
            <p:nvPr/>
          </p:nvSpPr>
          <p:spPr>
            <a:xfrm>
              <a:off x="709770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532508F2-1C28-9324-B0E7-D455F07F7103}"/>
                </a:ext>
              </a:extLst>
            </p:cNvPr>
            <p:cNvSpPr/>
            <p:nvPr/>
          </p:nvSpPr>
          <p:spPr>
            <a:xfrm>
              <a:off x="713361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80B227CD-6F4E-C5BF-1CC5-1AC0D8DB6BB3}"/>
                </a:ext>
              </a:extLst>
            </p:cNvPr>
            <p:cNvSpPr/>
            <p:nvPr/>
          </p:nvSpPr>
          <p:spPr>
            <a:xfrm>
              <a:off x="754104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CD63F21E-F432-CBFF-7E33-F70243A6CE00}"/>
                </a:ext>
              </a:extLst>
            </p:cNvPr>
            <p:cNvSpPr/>
            <p:nvPr/>
          </p:nvSpPr>
          <p:spPr>
            <a:xfrm>
              <a:off x="738882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6A6F2DCE-7DC7-B5C5-062D-F8E85C529B7B}"/>
                </a:ext>
              </a:extLst>
            </p:cNvPr>
            <p:cNvSpPr/>
            <p:nvPr/>
          </p:nvSpPr>
          <p:spPr>
            <a:xfrm>
              <a:off x="684916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D6E690E6-3C01-0792-EC9D-264DBBE2E0DD}"/>
                </a:ext>
              </a:extLst>
            </p:cNvPr>
            <p:cNvSpPr/>
            <p:nvPr/>
          </p:nvSpPr>
          <p:spPr>
            <a:xfrm>
              <a:off x="73009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0B8198B9-A3ED-F807-C43E-C07276479BB0}"/>
                </a:ext>
              </a:extLst>
            </p:cNvPr>
            <p:cNvSpPr/>
            <p:nvPr/>
          </p:nvSpPr>
          <p:spPr>
            <a:xfrm>
              <a:off x="714926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4B57B1AE-5818-E8E9-ABEB-733DB7D5F448}"/>
                </a:ext>
              </a:extLst>
            </p:cNvPr>
            <p:cNvSpPr/>
            <p:nvPr/>
          </p:nvSpPr>
          <p:spPr>
            <a:xfrm>
              <a:off x="6929018"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3512ECB0-49FE-B97D-84EA-6325985FADC9}"/>
                </a:ext>
              </a:extLst>
            </p:cNvPr>
            <p:cNvSpPr/>
            <p:nvPr/>
          </p:nvSpPr>
          <p:spPr>
            <a:xfrm>
              <a:off x="744868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69E1505F-3D2D-3BF9-C03A-1C466DB5BB56}"/>
                </a:ext>
              </a:extLst>
            </p:cNvPr>
            <p:cNvSpPr/>
            <p:nvPr/>
          </p:nvSpPr>
          <p:spPr>
            <a:xfrm>
              <a:off x="75796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8ACE53E3-D638-66E3-1017-E95015DC7EAD}"/>
                </a:ext>
              </a:extLst>
            </p:cNvPr>
            <p:cNvSpPr/>
            <p:nvPr/>
          </p:nvSpPr>
          <p:spPr>
            <a:xfrm>
              <a:off x="7594240" y="6154418"/>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F5E3E389-B257-2DAD-DAEC-13AC0A200181}"/>
                </a:ext>
              </a:extLst>
            </p:cNvPr>
            <p:cNvSpPr/>
            <p:nvPr/>
          </p:nvSpPr>
          <p:spPr>
            <a:xfrm>
              <a:off x="7186400" y="6214682"/>
              <a:ext cx="87199" cy="13603"/>
            </a:xfrm>
            <a:custGeom>
              <a:avLst/>
              <a:gdLst>
                <a:gd name="connsiteX0" fmla="*/ 0 w 87199"/>
                <a:gd name="connsiteY0" fmla="*/ 0 h 13603"/>
                <a:gd name="connsiteX1" fmla="*/ 87200 w 87199"/>
                <a:gd name="connsiteY1" fmla="*/ 0 h 13603"/>
              </a:gdLst>
              <a:ahLst/>
              <a:cxnLst>
                <a:cxn ang="0">
                  <a:pos x="connsiteX0" y="connsiteY0"/>
                </a:cxn>
                <a:cxn ang="0">
                  <a:pos x="connsiteX1" y="connsiteY1"/>
                </a:cxn>
              </a:cxnLst>
              <a:rect l="l" t="t" r="r" b="b"/>
              <a:pathLst>
                <a:path w="87199" h="13603">
                  <a:moveTo>
                    <a:pt x="0" y="0"/>
                  </a:moveTo>
                  <a:lnTo>
                    <a:pt x="87200" y="0"/>
                  </a:lnTo>
                </a:path>
              </a:pathLst>
            </a:custGeom>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9736A5B6-7355-7D1A-8A5C-956D234F7B4F}"/>
                </a:ext>
              </a:extLst>
            </p:cNvPr>
            <p:cNvSpPr/>
            <p:nvPr/>
          </p:nvSpPr>
          <p:spPr>
            <a:xfrm>
              <a:off x="7230068" y="5812012"/>
              <a:ext cx="13603" cy="408519"/>
            </a:xfrm>
            <a:custGeom>
              <a:avLst/>
              <a:gdLst>
                <a:gd name="connsiteX0" fmla="*/ 0 w 13603"/>
                <a:gd name="connsiteY0" fmla="*/ 0 h 408519"/>
                <a:gd name="connsiteX1" fmla="*/ 0 w 13603"/>
                <a:gd name="connsiteY1" fmla="*/ 408520 h 408519"/>
              </a:gdLst>
              <a:ahLst/>
              <a:cxnLst>
                <a:cxn ang="0">
                  <a:pos x="connsiteX0" y="connsiteY0"/>
                </a:cxn>
                <a:cxn ang="0">
                  <a:pos x="connsiteX1" y="connsiteY1"/>
                </a:cxn>
              </a:cxnLst>
              <a:rect l="l" t="t" r="r" b="b"/>
              <a:pathLst>
                <a:path w="13603" h="408519">
                  <a:moveTo>
                    <a:pt x="0" y="0"/>
                  </a:moveTo>
                  <a:lnTo>
                    <a:pt x="0" y="408520"/>
                  </a:lnTo>
                </a:path>
              </a:pathLst>
            </a:custGeom>
            <a:ln w="13585" cap="flat">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 name="Freeform: Shape 14">
            <a:extLst>
              <a:ext uri="{FF2B5EF4-FFF2-40B4-BE49-F238E27FC236}">
                <a16:creationId xmlns:a16="http://schemas.microsoft.com/office/drawing/2014/main" id="{39FE0AFD-DFC0-D88E-C009-23644B58E24C}"/>
              </a:ext>
            </a:extLst>
          </p:cNvPr>
          <p:cNvSpPr/>
          <p:nvPr/>
        </p:nvSpPr>
        <p:spPr>
          <a:xfrm>
            <a:off x="6431258" y="3678949"/>
            <a:ext cx="1597484" cy="2541446"/>
          </a:xfrm>
          <a:custGeom>
            <a:avLst/>
            <a:gdLst>
              <a:gd name="connsiteX0" fmla="*/ 0 w 1597484"/>
              <a:gd name="connsiteY0" fmla="*/ 0 h 2541446"/>
              <a:gd name="connsiteX1" fmla="*/ 1597485 w 1597484"/>
              <a:gd name="connsiteY1" fmla="*/ 0 h 2541446"/>
              <a:gd name="connsiteX2" fmla="*/ 1597485 w 1597484"/>
              <a:gd name="connsiteY2" fmla="*/ 2541447 h 2541446"/>
              <a:gd name="connsiteX3" fmla="*/ 0 w 1597484"/>
              <a:gd name="connsiteY3" fmla="*/ 2541447 h 2541446"/>
            </a:gdLst>
            <a:ahLst/>
            <a:cxnLst>
              <a:cxn ang="0">
                <a:pos x="connsiteX0" y="connsiteY0"/>
              </a:cxn>
              <a:cxn ang="0">
                <a:pos x="connsiteX1" y="connsiteY1"/>
              </a:cxn>
              <a:cxn ang="0">
                <a:pos x="connsiteX2" y="connsiteY2"/>
              </a:cxn>
              <a:cxn ang="0">
                <a:pos x="connsiteX3" y="connsiteY3"/>
              </a:cxn>
            </a:cxnLst>
            <a:rect l="l" t="t" r="r" b="b"/>
            <a:pathLst>
              <a:path w="1597484" h="2541446">
                <a:moveTo>
                  <a:pt x="0" y="0"/>
                </a:moveTo>
                <a:lnTo>
                  <a:pt x="1597485" y="0"/>
                </a:lnTo>
                <a:lnTo>
                  <a:pt x="1597485" y="2541447"/>
                </a:lnTo>
                <a:lnTo>
                  <a:pt x="0" y="2541447"/>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21A24317-2809-1DB3-F69A-DCC79D0266A5}"/>
              </a:ext>
            </a:extLst>
          </p:cNvPr>
          <p:cNvSpPr/>
          <p:nvPr/>
        </p:nvSpPr>
        <p:spPr>
          <a:xfrm>
            <a:off x="7230204" y="3009102"/>
            <a:ext cx="13603" cy="199430"/>
          </a:xfrm>
          <a:custGeom>
            <a:avLst/>
            <a:gdLst>
              <a:gd name="connsiteX0" fmla="*/ 0 w 13603"/>
              <a:gd name="connsiteY0" fmla="*/ 0 h 199430"/>
              <a:gd name="connsiteX1" fmla="*/ 0 w 13603"/>
              <a:gd name="connsiteY1" fmla="*/ 199431 h 199430"/>
            </a:gdLst>
            <a:ahLst/>
            <a:cxnLst>
              <a:cxn ang="0">
                <a:pos x="connsiteX0" y="connsiteY0"/>
              </a:cxn>
              <a:cxn ang="0">
                <a:pos x="connsiteX1" y="connsiteY1"/>
              </a:cxn>
            </a:cxnLst>
            <a:rect l="l" t="t" r="r" b="b"/>
            <a:pathLst>
              <a:path w="13603" h="199430">
                <a:moveTo>
                  <a:pt x="0" y="0"/>
                </a:moveTo>
                <a:lnTo>
                  <a:pt x="0" y="199431"/>
                </a:lnTo>
              </a:path>
            </a:pathLst>
          </a:custGeom>
          <a:ln w="14536" cap="flat">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7F2B5D0C-4968-8D35-BA6C-E6902C52F731}"/>
              </a:ext>
            </a:extLst>
          </p:cNvPr>
          <p:cNvGrpSpPr/>
          <p:nvPr/>
        </p:nvGrpSpPr>
        <p:grpSpPr>
          <a:xfrm>
            <a:off x="5398464" y="2802597"/>
            <a:ext cx="503064" cy="519253"/>
            <a:chOff x="5398464" y="2802597"/>
            <a:chExt cx="503064" cy="519253"/>
          </a:xfrm>
          <a:solidFill>
            <a:srgbClr val="008764"/>
          </a:solidFill>
        </p:grpSpPr>
        <p:sp>
          <p:nvSpPr>
            <p:cNvPr id="294" name="Freeform: Shape 293">
              <a:extLst>
                <a:ext uri="{FF2B5EF4-FFF2-40B4-BE49-F238E27FC236}">
                  <a16:creationId xmlns:a16="http://schemas.microsoft.com/office/drawing/2014/main" id="{3BCAEFE0-FB50-8CD5-3773-78257C63270C}"/>
                </a:ext>
              </a:extLst>
            </p:cNvPr>
            <p:cNvSpPr/>
            <p:nvPr/>
          </p:nvSpPr>
          <p:spPr>
            <a:xfrm>
              <a:off x="5854188" y="3274510"/>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grp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CD82D9F7-38D4-10DD-5C57-25AEA6D2CAA0}"/>
                </a:ext>
              </a:extLst>
            </p:cNvPr>
            <p:cNvSpPr/>
            <p:nvPr/>
          </p:nvSpPr>
          <p:spPr>
            <a:xfrm>
              <a:off x="5398464" y="280259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grp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a:extLst>
              <a:ext uri="{FF2B5EF4-FFF2-40B4-BE49-F238E27FC236}">
                <a16:creationId xmlns:a16="http://schemas.microsoft.com/office/drawing/2014/main" id="{41F44042-9C9D-835A-9162-6F33B66105AC}"/>
              </a:ext>
            </a:extLst>
          </p:cNvPr>
          <p:cNvGrpSpPr/>
          <p:nvPr/>
        </p:nvGrpSpPr>
        <p:grpSpPr>
          <a:xfrm>
            <a:off x="6431258" y="3678677"/>
            <a:ext cx="1597484" cy="2523081"/>
            <a:chOff x="6431258" y="3678677"/>
            <a:chExt cx="1597484" cy="2523081"/>
          </a:xfrm>
        </p:grpSpPr>
        <p:sp>
          <p:nvSpPr>
            <p:cNvPr id="252" name="Freeform: Shape 251">
              <a:extLst>
                <a:ext uri="{FF2B5EF4-FFF2-40B4-BE49-F238E27FC236}">
                  <a16:creationId xmlns:a16="http://schemas.microsoft.com/office/drawing/2014/main" id="{8D142B16-8E4C-17A9-0409-A28DFB0045D5}"/>
                </a:ext>
              </a:extLst>
            </p:cNvPr>
            <p:cNvSpPr/>
            <p:nvPr/>
          </p:nvSpPr>
          <p:spPr>
            <a:xfrm>
              <a:off x="6431258" y="4949672"/>
              <a:ext cx="1597484" cy="0"/>
            </a:xfrm>
            <a:custGeom>
              <a:avLst/>
              <a:gdLst>
                <a:gd name="connsiteX0" fmla="*/ 0 w 1597484"/>
                <a:gd name="connsiteY0" fmla="*/ 0 h 13603"/>
                <a:gd name="connsiteX1" fmla="*/ 1597485 w 1597484"/>
                <a:gd name="connsiteY1" fmla="*/ 0 h 13603"/>
              </a:gdLst>
              <a:ahLst/>
              <a:cxnLst>
                <a:cxn ang="0">
                  <a:pos x="connsiteX0" y="connsiteY0"/>
                </a:cxn>
                <a:cxn ang="0">
                  <a:pos x="connsiteX1" y="connsiteY1"/>
                </a:cxn>
              </a:cxnLst>
              <a:rect l="l" t="t" r="r" b="b"/>
              <a:pathLst>
                <a:path w="1597484" h="13603">
                  <a:moveTo>
                    <a:pt x="0" y="0"/>
                  </a:moveTo>
                  <a:lnTo>
                    <a:pt x="1597485" y="0"/>
                  </a:lnTo>
                </a:path>
              </a:pathLst>
            </a:custGeom>
            <a:ln w="127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6131B86D-98F5-2EDE-0760-7AB5B89710CE}"/>
                </a:ext>
              </a:extLst>
            </p:cNvPr>
            <p:cNvSpPr/>
            <p:nvPr/>
          </p:nvSpPr>
          <p:spPr>
            <a:xfrm>
              <a:off x="6730676" y="4102569"/>
              <a:ext cx="998648" cy="13603"/>
            </a:xfrm>
            <a:custGeom>
              <a:avLst/>
              <a:gdLst>
                <a:gd name="connsiteX0" fmla="*/ 0 w 998648"/>
                <a:gd name="connsiteY0" fmla="*/ 0 h 13603"/>
                <a:gd name="connsiteX1" fmla="*/ 998649 w 998648"/>
                <a:gd name="connsiteY1" fmla="*/ 0 h 13603"/>
              </a:gdLst>
              <a:ahLst/>
              <a:cxnLst>
                <a:cxn ang="0">
                  <a:pos x="connsiteX0" y="connsiteY0"/>
                </a:cxn>
                <a:cxn ang="0">
                  <a:pos x="connsiteX1" y="connsiteY1"/>
                </a:cxn>
              </a:cxnLst>
              <a:rect l="l" t="t" r="r" b="b"/>
              <a:pathLst>
                <a:path w="998648" h="13603">
                  <a:moveTo>
                    <a:pt x="0" y="0"/>
                  </a:moveTo>
                  <a:lnTo>
                    <a:pt x="998649" y="0"/>
                  </a:lnTo>
                </a:path>
              </a:pathLst>
            </a:custGeom>
            <a:ln w="30566"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573199DC-3C29-F04D-1594-13ACD0D5ED1B}"/>
                </a:ext>
              </a:extLst>
            </p:cNvPr>
            <p:cNvSpPr/>
            <p:nvPr/>
          </p:nvSpPr>
          <p:spPr>
            <a:xfrm>
              <a:off x="6920312" y="451693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6FBBCB0A-617F-EDB8-04CE-CEB803E49555}"/>
                </a:ext>
              </a:extLst>
            </p:cNvPr>
            <p:cNvSpPr/>
            <p:nvPr/>
          </p:nvSpPr>
          <p:spPr>
            <a:xfrm>
              <a:off x="7519011" y="3678677"/>
              <a:ext cx="47341" cy="40403"/>
            </a:xfrm>
            <a:custGeom>
              <a:avLst/>
              <a:gdLst>
                <a:gd name="connsiteX0" fmla="*/ 40403 w 47341"/>
                <a:gd name="connsiteY0" fmla="*/ 0 h 40403"/>
                <a:gd name="connsiteX1" fmla="*/ 47341 w 47341"/>
                <a:gd name="connsiteY1" fmla="*/ 16733 h 40403"/>
                <a:gd name="connsiteX2" fmla="*/ 23671 w 47341"/>
                <a:gd name="connsiteY2" fmla="*/ 40403 h 40403"/>
                <a:gd name="connsiteX3" fmla="*/ 0 w 47341"/>
                <a:gd name="connsiteY3" fmla="*/ 16733 h 40403"/>
                <a:gd name="connsiteX4" fmla="*/ 6666 w 47341"/>
                <a:gd name="connsiteY4" fmla="*/ 408 h 4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1" h="40403">
                  <a:moveTo>
                    <a:pt x="40403" y="0"/>
                  </a:moveTo>
                  <a:cubicBezTo>
                    <a:pt x="44620" y="4217"/>
                    <a:pt x="47341" y="10203"/>
                    <a:pt x="47341" y="16733"/>
                  </a:cubicBezTo>
                  <a:cubicBezTo>
                    <a:pt x="47341" y="29792"/>
                    <a:pt x="36730" y="40403"/>
                    <a:pt x="23671" y="40403"/>
                  </a:cubicBezTo>
                  <a:cubicBezTo>
                    <a:pt x="10611" y="40403"/>
                    <a:pt x="0" y="29792"/>
                    <a:pt x="0" y="16733"/>
                  </a:cubicBezTo>
                  <a:cubicBezTo>
                    <a:pt x="0" y="10339"/>
                    <a:pt x="2449" y="4625"/>
                    <a:pt x="6666" y="408"/>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45052465-1A8A-FB77-1018-5802BC47FD91}"/>
                </a:ext>
              </a:extLst>
            </p:cNvPr>
            <p:cNvSpPr/>
            <p:nvPr/>
          </p:nvSpPr>
          <p:spPr>
            <a:xfrm>
              <a:off x="7223130" y="565679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BF0400F2-4B5D-29B4-5727-5465650FC47B}"/>
                </a:ext>
              </a:extLst>
            </p:cNvPr>
            <p:cNvSpPr/>
            <p:nvPr/>
          </p:nvSpPr>
          <p:spPr>
            <a:xfrm>
              <a:off x="6953777" y="376125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E44BE98B-816F-ED03-299F-90C7A822ABFA}"/>
                </a:ext>
              </a:extLst>
            </p:cNvPr>
            <p:cNvSpPr/>
            <p:nvPr/>
          </p:nvSpPr>
          <p:spPr>
            <a:xfrm>
              <a:off x="6991595" y="54445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85CE6065-6BD0-B6D6-59C5-AF8C8E18D060}"/>
                </a:ext>
              </a:extLst>
            </p:cNvPr>
            <p:cNvSpPr/>
            <p:nvPr/>
          </p:nvSpPr>
          <p:spPr>
            <a:xfrm>
              <a:off x="6997853" y="423411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2F4AFEFD-1836-61B1-643D-1A8C1F68D5FA}"/>
                </a:ext>
              </a:extLst>
            </p:cNvPr>
            <p:cNvSpPr/>
            <p:nvPr/>
          </p:nvSpPr>
          <p:spPr>
            <a:xfrm>
              <a:off x="7204357" y="525657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87CBF4A7-1557-2C66-404A-C7F6A1DBE6FD}"/>
                </a:ext>
              </a:extLst>
            </p:cNvPr>
            <p:cNvSpPr/>
            <p:nvPr/>
          </p:nvSpPr>
          <p:spPr>
            <a:xfrm>
              <a:off x="7116885" y="402325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C3A49DB0-BCA1-EC65-D7F3-7EDC996AE7DC}"/>
                </a:ext>
              </a:extLst>
            </p:cNvPr>
            <p:cNvSpPr/>
            <p:nvPr/>
          </p:nvSpPr>
          <p:spPr>
            <a:xfrm>
              <a:off x="7003702" y="409739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887940C3-A461-3836-4F67-2348C0385AC6}"/>
                </a:ext>
              </a:extLst>
            </p:cNvPr>
            <p:cNvSpPr/>
            <p:nvPr/>
          </p:nvSpPr>
          <p:spPr>
            <a:xfrm>
              <a:off x="6895689" y="540702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41633FD0-39F1-946F-77A9-4F3FC97FD654}"/>
                </a:ext>
              </a:extLst>
            </p:cNvPr>
            <p:cNvSpPr/>
            <p:nvPr/>
          </p:nvSpPr>
          <p:spPr>
            <a:xfrm>
              <a:off x="7106274" y="57514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1BEF3ADF-FABD-300E-1E08-D9615E37DA44}"/>
                </a:ext>
              </a:extLst>
            </p:cNvPr>
            <p:cNvSpPr/>
            <p:nvPr/>
          </p:nvSpPr>
          <p:spPr>
            <a:xfrm>
              <a:off x="7090766" y="415453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4721E17F-4765-A901-EC82-BE2362456349}"/>
                </a:ext>
              </a:extLst>
            </p:cNvPr>
            <p:cNvSpPr/>
            <p:nvPr/>
          </p:nvSpPr>
          <p:spPr>
            <a:xfrm>
              <a:off x="7136611" y="429070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BA5CC967-8432-7C36-AB85-E270F38CB2A1}"/>
                </a:ext>
              </a:extLst>
            </p:cNvPr>
            <p:cNvSpPr/>
            <p:nvPr/>
          </p:nvSpPr>
          <p:spPr>
            <a:xfrm>
              <a:off x="7019075" y="578466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A1182545-639A-119B-3EF1-64957AC20018}"/>
                </a:ext>
              </a:extLst>
            </p:cNvPr>
            <p:cNvSpPr/>
            <p:nvPr/>
          </p:nvSpPr>
          <p:spPr>
            <a:xfrm>
              <a:off x="7403244" y="510761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47899E89-4EC2-081E-549D-5AE56FAE3EF2}"/>
                </a:ext>
              </a:extLst>
            </p:cNvPr>
            <p:cNvSpPr/>
            <p:nvPr/>
          </p:nvSpPr>
          <p:spPr>
            <a:xfrm>
              <a:off x="7300536" y="4166234"/>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43D5D8E8-3495-3A70-385E-A13B87307EA6}"/>
                </a:ext>
              </a:extLst>
            </p:cNvPr>
            <p:cNvSpPr/>
            <p:nvPr/>
          </p:nvSpPr>
          <p:spPr>
            <a:xfrm>
              <a:off x="7230204" y="483200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06C6B86A-DC3E-9920-7A21-D8FD9CBB29DC}"/>
                </a:ext>
              </a:extLst>
            </p:cNvPr>
            <p:cNvSpPr/>
            <p:nvPr/>
          </p:nvSpPr>
          <p:spPr>
            <a:xfrm>
              <a:off x="7505544" y="4882334"/>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5929D1ED-DE94-010F-9AD7-3A5134F38949}"/>
                </a:ext>
              </a:extLst>
            </p:cNvPr>
            <p:cNvSpPr/>
            <p:nvPr/>
          </p:nvSpPr>
          <p:spPr>
            <a:xfrm rot="16753201">
              <a:off x="7056666" y="444972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BEDDADC9-E94D-DFB4-5FD4-DCC630262333}"/>
                </a:ext>
              </a:extLst>
            </p:cNvPr>
            <p:cNvSpPr/>
            <p:nvPr/>
          </p:nvSpPr>
          <p:spPr>
            <a:xfrm>
              <a:off x="7594240" y="6154418"/>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0BC68965-CCB8-52A2-220F-0E270C27BB5E}"/>
                </a:ext>
              </a:extLst>
            </p:cNvPr>
            <p:cNvSpPr/>
            <p:nvPr/>
          </p:nvSpPr>
          <p:spPr>
            <a:xfrm>
              <a:off x="7131849" y="579201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08F5C9AB-CC4E-DA61-594E-A5B34720DE36}"/>
                </a:ext>
              </a:extLst>
            </p:cNvPr>
            <p:cNvSpPr/>
            <p:nvPr/>
          </p:nvSpPr>
          <p:spPr>
            <a:xfrm>
              <a:off x="7333457" y="558034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7"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3019F90E-8362-16D7-DE77-BA29BE4E82B1}"/>
                </a:ext>
              </a:extLst>
            </p:cNvPr>
            <p:cNvSpPr/>
            <p:nvPr/>
          </p:nvSpPr>
          <p:spPr>
            <a:xfrm>
              <a:off x="7264622" y="407889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4"/>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17925695-4D19-3469-41FA-3FF9B6851030}"/>
                </a:ext>
              </a:extLst>
            </p:cNvPr>
            <p:cNvSpPr/>
            <p:nvPr/>
          </p:nvSpPr>
          <p:spPr>
            <a:xfrm>
              <a:off x="6997717" y="459570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F57189D9-9524-EE62-BD0D-D9FF9AF88173}"/>
                </a:ext>
              </a:extLst>
            </p:cNvPr>
            <p:cNvSpPr/>
            <p:nvPr/>
          </p:nvSpPr>
          <p:spPr>
            <a:xfrm>
              <a:off x="7287340" y="460835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40DEB8D4-C771-A1FA-AD29-091C3A862958}"/>
                </a:ext>
              </a:extLst>
            </p:cNvPr>
            <p:cNvSpPr/>
            <p:nvPr/>
          </p:nvSpPr>
          <p:spPr>
            <a:xfrm>
              <a:off x="7218369" y="6073067"/>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9899DFA9-6A7D-BC8D-4449-4E919E389A23}"/>
                </a:ext>
              </a:extLst>
            </p:cNvPr>
            <p:cNvSpPr/>
            <p:nvPr/>
          </p:nvSpPr>
          <p:spPr>
            <a:xfrm>
              <a:off x="7037168" y="470072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B34B744E-9824-7CE4-5DA3-78C04B46BBA0}"/>
                </a:ext>
              </a:extLst>
            </p:cNvPr>
            <p:cNvSpPr/>
            <p:nvPr/>
          </p:nvSpPr>
          <p:spPr>
            <a:xfrm>
              <a:off x="6943166" y="585023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8BCC732B-8275-3F4C-EB8D-80A498A0CE54}"/>
                </a:ext>
              </a:extLst>
            </p:cNvPr>
            <p:cNvSpPr/>
            <p:nvPr/>
          </p:nvSpPr>
          <p:spPr>
            <a:xfrm>
              <a:off x="6944526" y="403659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4"/>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AFE1C2BE-3179-4841-D658-EDC2E946AD0E}"/>
                </a:ext>
              </a:extLst>
            </p:cNvPr>
            <p:cNvSpPr/>
            <p:nvPr/>
          </p:nvSpPr>
          <p:spPr>
            <a:xfrm>
              <a:off x="6979624" y="490586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43E3E58B-A40E-DDD1-A25F-22AA02BFE060}"/>
                </a:ext>
              </a:extLst>
            </p:cNvPr>
            <p:cNvSpPr/>
            <p:nvPr/>
          </p:nvSpPr>
          <p:spPr>
            <a:xfrm>
              <a:off x="7366786" y="418119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644861E1-4613-64A0-6721-2A32E031D8B4}"/>
                </a:ext>
              </a:extLst>
            </p:cNvPr>
            <p:cNvSpPr/>
            <p:nvPr/>
          </p:nvSpPr>
          <p:spPr>
            <a:xfrm>
              <a:off x="7462692" y="570767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0D085331-FBC7-8384-DF00-F6958937024C}"/>
                </a:ext>
              </a:extLst>
            </p:cNvPr>
            <p:cNvSpPr/>
            <p:nvPr/>
          </p:nvSpPr>
          <p:spPr>
            <a:xfrm>
              <a:off x="7032542" y="414406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7CEDBA69-E290-0F61-AFB1-35E688D689C1}"/>
                </a:ext>
              </a:extLst>
            </p:cNvPr>
            <p:cNvSpPr/>
            <p:nvPr/>
          </p:nvSpPr>
          <p:spPr>
            <a:xfrm>
              <a:off x="7122599" y="506163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B861D2DB-98A7-A68A-F684-42832D6A6F35}"/>
                </a:ext>
              </a:extLst>
            </p:cNvPr>
            <p:cNvSpPr/>
            <p:nvPr/>
          </p:nvSpPr>
          <p:spPr>
            <a:xfrm>
              <a:off x="7254419" y="570535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1AD6F99C-9315-3567-C12E-67AAAF07C956}"/>
                </a:ext>
              </a:extLst>
            </p:cNvPr>
            <p:cNvSpPr/>
            <p:nvPr/>
          </p:nvSpPr>
          <p:spPr>
            <a:xfrm>
              <a:off x="6853653" y="575093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B7D63A71-BC49-33CA-529E-0D5C0793ED59}"/>
                </a:ext>
              </a:extLst>
            </p:cNvPr>
            <p:cNvSpPr/>
            <p:nvPr/>
          </p:nvSpPr>
          <p:spPr>
            <a:xfrm>
              <a:off x="7015402" y="428540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24841E0F-7D90-6DA7-0DAF-7AEB6B000B1D}"/>
                </a:ext>
              </a:extLst>
            </p:cNvPr>
            <p:cNvSpPr/>
            <p:nvPr/>
          </p:nvSpPr>
          <p:spPr>
            <a:xfrm>
              <a:off x="7243808" y="530459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39441AE8-41B1-8A78-D826-140EFD9A6967}"/>
                </a:ext>
              </a:extLst>
            </p:cNvPr>
            <p:cNvSpPr/>
            <p:nvPr/>
          </p:nvSpPr>
          <p:spPr>
            <a:xfrm rot="16753201">
              <a:off x="7056278" y="4748303"/>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aphic 14">
            <a:extLst>
              <a:ext uri="{FF2B5EF4-FFF2-40B4-BE49-F238E27FC236}">
                <a16:creationId xmlns:a16="http://schemas.microsoft.com/office/drawing/2014/main" id="{81D37198-6A76-85D7-4270-2EFF16CD136E}"/>
              </a:ext>
            </a:extLst>
          </p:cNvPr>
          <p:cNvGrpSpPr/>
          <p:nvPr/>
        </p:nvGrpSpPr>
        <p:grpSpPr>
          <a:xfrm>
            <a:off x="6815291" y="2279262"/>
            <a:ext cx="821664" cy="1233993"/>
            <a:chOff x="6815291" y="2279262"/>
            <a:chExt cx="821664" cy="1233993"/>
          </a:xfrm>
          <a:solidFill>
            <a:srgbClr val="00305D"/>
          </a:solidFill>
        </p:grpSpPr>
        <p:sp>
          <p:nvSpPr>
            <p:cNvPr id="193" name="Freeform: Shape 192">
              <a:extLst>
                <a:ext uri="{FF2B5EF4-FFF2-40B4-BE49-F238E27FC236}">
                  <a16:creationId xmlns:a16="http://schemas.microsoft.com/office/drawing/2014/main" id="{13A18579-8521-5FE7-E30D-0D40C816A3B7}"/>
                </a:ext>
              </a:extLst>
            </p:cNvPr>
            <p:cNvSpPr/>
            <p:nvPr/>
          </p:nvSpPr>
          <p:spPr>
            <a:xfrm>
              <a:off x="6879636" y="322866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6A420EB6-1387-A54A-FF97-9EB1CAE92C77}"/>
                </a:ext>
              </a:extLst>
            </p:cNvPr>
            <p:cNvSpPr/>
            <p:nvPr/>
          </p:nvSpPr>
          <p:spPr>
            <a:xfrm>
              <a:off x="7301624" y="324662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92DBF2D3-E28B-F80D-E6E6-495D4EFCFA82}"/>
                </a:ext>
              </a:extLst>
            </p:cNvPr>
            <p:cNvSpPr/>
            <p:nvPr/>
          </p:nvSpPr>
          <p:spPr>
            <a:xfrm>
              <a:off x="7519147" y="3492034"/>
              <a:ext cx="46796" cy="21085"/>
            </a:xfrm>
            <a:custGeom>
              <a:avLst/>
              <a:gdLst>
                <a:gd name="connsiteX0" fmla="*/ 0 w 46796"/>
                <a:gd name="connsiteY0" fmla="*/ 21086 h 21085"/>
                <a:gd name="connsiteX1" fmla="*/ 23535 w 46796"/>
                <a:gd name="connsiteY1" fmla="*/ 0 h 21085"/>
                <a:gd name="connsiteX2" fmla="*/ 46797 w 46796"/>
                <a:gd name="connsiteY2" fmla="*/ 19725 h 21085"/>
              </a:gdLst>
              <a:ahLst/>
              <a:cxnLst>
                <a:cxn ang="0">
                  <a:pos x="connsiteX0" y="connsiteY0"/>
                </a:cxn>
                <a:cxn ang="0">
                  <a:pos x="connsiteX1" y="connsiteY1"/>
                </a:cxn>
                <a:cxn ang="0">
                  <a:pos x="connsiteX2" y="connsiteY2"/>
                </a:cxn>
              </a:cxnLst>
              <a:rect l="l" t="t" r="r" b="b"/>
              <a:pathLst>
                <a:path w="46796" h="21085">
                  <a:moveTo>
                    <a:pt x="0" y="21086"/>
                  </a:moveTo>
                  <a:cubicBezTo>
                    <a:pt x="1224" y="9251"/>
                    <a:pt x="11291" y="0"/>
                    <a:pt x="23535" y="0"/>
                  </a:cubicBezTo>
                  <a:cubicBezTo>
                    <a:pt x="35778" y="0"/>
                    <a:pt x="45028" y="8570"/>
                    <a:pt x="46797" y="19725"/>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AA8B0FBD-9FB2-9EFD-ED53-E5C142C8CA2E}"/>
                </a:ext>
              </a:extLst>
            </p:cNvPr>
            <p:cNvSpPr/>
            <p:nvPr/>
          </p:nvSpPr>
          <p:spPr>
            <a:xfrm>
              <a:off x="7344476" y="340782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A57305FA-DC55-1B92-99AC-8A168452CEBF}"/>
                </a:ext>
              </a:extLst>
            </p:cNvPr>
            <p:cNvSpPr/>
            <p:nvPr/>
          </p:nvSpPr>
          <p:spPr>
            <a:xfrm>
              <a:off x="7334001" y="303318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B0C59878-3443-4658-20B4-108478BFF800}"/>
                </a:ext>
              </a:extLst>
            </p:cNvPr>
            <p:cNvSpPr/>
            <p:nvPr/>
          </p:nvSpPr>
          <p:spPr>
            <a:xfrm>
              <a:off x="7589615" y="3387829"/>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E5BD5346-CFC7-32B6-6BB7-6765C60587E9}"/>
                </a:ext>
              </a:extLst>
            </p:cNvPr>
            <p:cNvSpPr/>
            <p:nvPr/>
          </p:nvSpPr>
          <p:spPr>
            <a:xfrm>
              <a:off x="7157833" y="319465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5B86E911-60FF-BF4F-375D-3451426AC694}"/>
                </a:ext>
              </a:extLst>
            </p:cNvPr>
            <p:cNvSpPr/>
            <p:nvPr/>
          </p:nvSpPr>
          <p:spPr>
            <a:xfrm rot="-4846799">
              <a:off x="7056081" y="314022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284A4E5E-2260-7709-24D6-05B7850E4006}"/>
                </a:ext>
              </a:extLst>
            </p:cNvPr>
            <p:cNvSpPr/>
            <p:nvPr/>
          </p:nvSpPr>
          <p:spPr>
            <a:xfrm>
              <a:off x="7134026" y="325383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1A5797BD-2CE3-F290-D5B7-FCFEE119153F}"/>
                </a:ext>
              </a:extLst>
            </p:cNvPr>
            <p:cNvSpPr/>
            <p:nvPr/>
          </p:nvSpPr>
          <p:spPr>
            <a:xfrm>
              <a:off x="6815291" y="295291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6ABE8D56-250B-CB22-6652-8208FFEB718A}"/>
                </a:ext>
              </a:extLst>
            </p:cNvPr>
            <p:cNvSpPr/>
            <p:nvPr/>
          </p:nvSpPr>
          <p:spPr>
            <a:xfrm>
              <a:off x="7480105" y="2877962"/>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1DD8DD1F-0FA8-5F48-0519-175274618F56}"/>
                </a:ext>
              </a:extLst>
            </p:cNvPr>
            <p:cNvSpPr/>
            <p:nvPr/>
          </p:nvSpPr>
          <p:spPr>
            <a:xfrm>
              <a:off x="6868209" y="345135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D91B8AFA-BE88-7FAE-0F26-4249D2630632}"/>
                </a:ext>
              </a:extLst>
            </p:cNvPr>
            <p:cNvSpPr/>
            <p:nvPr/>
          </p:nvSpPr>
          <p:spPr>
            <a:xfrm>
              <a:off x="7003294" y="274695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5AD46422-0DDB-DA56-B242-36742817293B}"/>
                </a:ext>
              </a:extLst>
            </p:cNvPr>
            <p:cNvSpPr/>
            <p:nvPr/>
          </p:nvSpPr>
          <p:spPr>
            <a:xfrm>
              <a:off x="7391680" y="315098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4A930DFF-2D99-F46D-3968-A41952F29CEE}"/>
                </a:ext>
              </a:extLst>
            </p:cNvPr>
            <p:cNvSpPr/>
            <p:nvPr/>
          </p:nvSpPr>
          <p:spPr>
            <a:xfrm>
              <a:off x="7118382" y="303100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5D680F16-9CA5-2CB0-680D-CF7A2B303904}"/>
                </a:ext>
              </a:extLst>
            </p:cNvPr>
            <p:cNvSpPr/>
            <p:nvPr/>
          </p:nvSpPr>
          <p:spPr>
            <a:xfrm>
              <a:off x="7162186" y="304855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C08780FA-2929-4392-F8DD-A04B72CD42B4}"/>
                </a:ext>
              </a:extLst>
            </p:cNvPr>
            <p:cNvSpPr/>
            <p:nvPr/>
          </p:nvSpPr>
          <p:spPr>
            <a:xfrm>
              <a:off x="6981120" y="310228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3ECFE15D-2126-5087-0DA0-015D821CBE68}"/>
                </a:ext>
              </a:extLst>
            </p:cNvPr>
            <p:cNvSpPr/>
            <p:nvPr/>
          </p:nvSpPr>
          <p:spPr>
            <a:xfrm>
              <a:off x="7208166" y="332865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1857628F-9BBC-6B82-FD96-8B55B2527B24}"/>
                </a:ext>
              </a:extLst>
            </p:cNvPr>
            <p:cNvSpPr/>
            <p:nvPr/>
          </p:nvSpPr>
          <p:spPr>
            <a:xfrm>
              <a:off x="7089542" y="315779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27B89A3B-FBFC-A607-29B1-F7EF4279CD80}"/>
                </a:ext>
              </a:extLst>
            </p:cNvPr>
            <p:cNvSpPr/>
            <p:nvPr/>
          </p:nvSpPr>
          <p:spPr>
            <a:xfrm>
              <a:off x="7326110" y="300325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C9C2C336-CE02-ABAA-9BCE-A6590FCC31B7}"/>
                </a:ext>
              </a:extLst>
            </p:cNvPr>
            <p:cNvSpPr/>
            <p:nvPr/>
          </p:nvSpPr>
          <p:spPr>
            <a:xfrm>
              <a:off x="6983569" y="326389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D8697AA9-6E6B-3219-E1D2-805CDF4D70BF}"/>
                </a:ext>
              </a:extLst>
            </p:cNvPr>
            <p:cNvSpPr/>
            <p:nvPr/>
          </p:nvSpPr>
          <p:spPr>
            <a:xfrm>
              <a:off x="7310058" y="332239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930A8B55-069A-B988-D1EB-71A4944F14FC}"/>
                </a:ext>
              </a:extLst>
            </p:cNvPr>
            <p:cNvSpPr/>
            <p:nvPr/>
          </p:nvSpPr>
          <p:spPr>
            <a:xfrm>
              <a:off x="6953777" y="315234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FED3CB45-D4E0-D4C5-5174-C431FCC3B30D}"/>
                </a:ext>
              </a:extLst>
            </p:cNvPr>
            <p:cNvSpPr/>
            <p:nvPr/>
          </p:nvSpPr>
          <p:spPr>
            <a:xfrm>
              <a:off x="7496837" y="2963393"/>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BD73047B-12A0-0F17-FBD0-AE44E260EDD2}"/>
                </a:ext>
              </a:extLst>
            </p:cNvPr>
            <p:cNvSpPr/>
            <p:nvPr/>
          </p:nvSpPr>
          <p:spPr>
            <a:xfrm>
              <a:off x="7104234" y="306038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FEF560DB-345F-4810-2B3B-08DE02EB3C47}"/>
                </a:ext>
              </a:extLst>
            </p:cNvPr>
            <p:cNvSpPr/>
            <p:nvPr/>
          </p:nvSpPr>
          <p:spPr>
            <a:xfrm>
              <a:off x="7477656" y="330430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611E4E33-3177-0925-86BC-D84B29411C00}"/>
                </a:ext>
              </a:extLst>
            </p:cNvPr>
            <p:cNvSpPr/>
            <p:nvPr/>
          </p:nvSpPr>
          <p:spPr>
            <a:xfrm>
              <a:off x="7372771" y="3309336"/>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F0B2BF7F-9D77-CAB4-1B4C-1B6135BAA083}"/>
                </a:ext>
              </a:extLst>
            </p:cNvPr>
            <p:cNvSpPr/>
            <p:nvPr/>
          </p:nvSpPr>
          <p:spPr>
            <a:xfrm>
              <a:off x="7191434" y="2988424"/>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950FCB5B-A8C8-FCE8-FC3C-216AAD47F4B8}"/>
                </a:ext>
              </a:extLst>
            </p:cNvPr>
            <p:cNvSpPr/>
            <p:nvPr/>
          </p:nvSpPr>
          <p:spPr>
            <a:xfrm>
              <a:off x="7018666" y="317561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F67BBE12-09DD-A025-2FE6-6DC6DEA1D7F5}"/>
                </a:ext>
              </a:extLst>
            </p:cNvPr>
            <p:cNvSpPr/>
            <p:nvPr/>
          </p:nvSpPr>
          <p:spPr>
            <a:xfrm>
              <a:off x="7257956" y="331804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D4B0478E-B28F-C500-E210-42B9B825B563}"/>
                </a:ext>
              </a:extLst>
            </p:cNvPr>
            <p:cNvSpPr/>
            <p:nvPr/>
          </p:nvSpPr>
          <p:spPr>
            <a:xfrm>
              <a:off x="7536288" y="290530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DCBF2FBD-15E1-7552-E5A6-4FA950BE16E4}"/>
                </a:ext>
              </a:extLst>
            </p:cNvPr>
            <p:cNvSpPr/>
            <p:nvPr/>
          </p:nvSpPr>
          <p:spPr>
            <a:xfrm>
              <a:off x="7025876" y="30429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F8EA0459-65BE-459B-78DC-BCE94C583E55}"/>
                </a:ext>
              </a:extLst>
            </p:cNvPr>
            <p:cNvSpPr/>
            <p:nvPr/>
          </p:nvSpPr>
          <p:spPr>
            <a:xfrm rot="-4846799">
              <a:off x="7063854" y="312978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EC1A6CA0-64AF-A469-EF80-0F66FE11A42E}"/>
                </a:ext>
              </a:extLst>
            </p:cNvPr>
            <p:cNvSpPr/>
            <p:nvPr/>
          </p:nvSpPr>
          <p:spPr>
            <a:xfrm>
              <a:off x="7302168" y="227926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75926271-3378-A752-BF7A-07D9F57D0907}"/>
                </a:ext>
              </a:extLst>
            </p:cNvPr>
            <p:cNvSpPr/>
            <p:nvPr/>
          </p:nvSpPr>
          <p:spPr>
            <a:xfrm>
              <a:off x="7179598" y="338116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31645685-E861-BB05-53FE-11837A4FAABA}"/>
                </a:ext>
              </a:extLst>
            </p:cNvPr>
            <p:cNvSpPr/>
            <p:nvPr/>
          </p:nvSpPr>
          <p:spPr>
            <a:xfrm>
              <a:off x="6928610" y="313180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78F570FC-E3EB-75C0-39D2-44EA3684B5F3}"/>
                </a:ext>
              </a:extLst>
            </p:cNvPr>
            <p:cNvSpPr/>
            <p:nvPr/>
          </p:nvSpPr>
          <p:spPr>
            <a:xfrm>
              <a:off x="7575739" y="340918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2C8964BF-DA4B-6B3A-C851-D4CFD99E5F5B}"/>
                </a:ext>
              </a:extLst>
            </p:cNvPr>
            <p:cNvSpPr/>
            <p:nvPr/>
          </p:nvSpPr>
          <p:spPr>
            <a:xfrm>
              <a:off x="7128448" y="341422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E216C4D3-7B2C-CB82-E49D-5C104DA4A8D0}"/>
                </a:ext>
              </a:extLst>
            </p:cNvPr>
            <p:cNvSpPr/>
            <p:nvPr/>
          </p:nvSpPr>
          <p:spPr>
            <a:xfrm>
              <a:off x="7510033" y="2965706"/>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396EFBD4-7583-3F5C-10DA-34CD4D910E03}"/>
                </a:ext>
              </a:extLst>
            </p:cNvPr>
            <p:cNvSpPr/>
            <p:nvPr/>
          </p:nvSpPr>
          <p:spPr>
            <a:xfrm>
              <a:off x="7191978" y="314745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901B46B4-BF62-C42F-37A2-8CFA77386343}"/>
                </a:ext>
              </a:extLst>
            </p:cNvPr>
            <p:cNvSpPr/>
            <p:nvPr/>
          </p:nvSpPr>
          <p:spPr>
            <a:xfrm>
              <a:off x="7009008" y="282939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5E3C0036-7A84-F55B-8B08-4D320A6EF8DB}"/>
                </a:ext>
              </a:extLst>
            </p:cNvPr>
            <p:cNvSpPr/>
            <p:nvPr/>
          </p:nvSpPr>
          <p:spPr>
            <a:xfrm>
              <a:off x="7345564" y="3427280"/>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1E96FDDE-A9A9-D991-4A03-2B823D1E4C51}"/>
                </a:ext>
              </a:extLst>
            </p:cNvPr>
            <p:cNvSpPr/>
            <p:nvPr/>
          </p:nvSpPr>
          <p:spPr>
            <a:xfrm>
              <a:off x="6845083" y="3478158"/>
              <a:ext cx="47341" cy="34961"/>
            </a:xfrm>
            <a:custGeom>
              <a:avLst/>
              <a:gdLst>
                <a:gd name="connsiteX0" fmla="*/ 2857 w 47341"/>
                <a:gd name="connsiteY0" fmla="*/ 34962 h 34961"/>
                <a:gd name="connsiteX1" fmla="*/ 0 w 47341"/>
                <a:gd name="connsiteY1" fmla="*/ 23671 h 34961"/>
                <a:gd name="connsiteX2" fmla="*/ 23671 w 47341"/>
                <a:gd name="connsiteY2" fmla="*/ 0 h 34961"/>
                <a:gd name="connsiteX3" fmla="*/ 47341 w 47341"/>
                <a:gd name="connsiteY3" fmla="*/ 23671 h 34961"/>
                <a:gd name="connsiteX4" fmla="*/ 44484 w 47341"/>
                <a:gd name="connsiteY4" fmla="*/ 34962 h 3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1" h="34961">
                  <a:moveTo>
                    <a:pt x="2857" y="34962"/>
                  </a:moveTo>
                  <a:cubicBezTo>
                    <a:pt x="952" y="31561"/>
                    <a:pt x="0" y="27752"/>
                    <a:pt x="0" y="23671"/>
                  </a:cubicBezTo>
                  <a:cubicBezTo>
                    <a:pt x="0" y="10611"/>
                    <a:pt x="10611" y="0"/>
                    <a:pt x="23671" y="0"/>
                  </a:cubicBezTo>
                  <a:cubicBezTo>
                    <a:pt x="36730" y="0"/>
                    <a:pt x="47341" y="10611"/>
                    <a:pt x="47341" y="23671"/>
                  </a:cubicBezTo>
                  <a:cubicBezTo>
                    <a:pt x="47341" y="27752"/>
                    <a:pt x="46253" y="31561"/>
                    <a:pt x="44484" y="34962"/>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4FF3CBD0-4B99-311F-1E22-B8309A4236AE}"/>
                </a:ext>
              </a:extLst>
            </p:cNvPr>
            <p:cNvSpPr/>
            <p:nvPr/>
          </p:nvSpPr>
          <p:spPr>
            <a:xfrm>
              <a:off x="7088045" y="328144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F4093973-14C6-8F99-770C-E34265217D1D}"/>
                </a:ext>
              </a:extLst>
            </p:cNvPr>
            <p:cNvSpPr/>
            <p:nvPr/>
          </p:nvSpPr>
          <p:spPr>
            <a:xfrm>
              <a:off x="7355222" y="305521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454F2094-4EAF-FB95-2F02-9C4023859842}"/>
                </a:ext>
              </a:extLst>
            </p:cNvPr>
            <p:cNvSpPr/>
            <p:nvPr/>
          </p:nvSpPr>
          <p:spPr>
            <a:xfrm>
              <a:off x="7188713" y="332293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AD918D9A-5F2F-7F12-CC5B-065396739DA1}"/>
                </a:ext>
              </a:extLst>
            </p:cNvPr>
            <p:cNvSpPr/>
            <p:nvPr/>
          </p:nvSpPr>
          <p:spPr>
            <a:xfrm>
              <a:off x="7364745" y="268070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B097069A-038C-6B16-2076-05E3F3A69155}"/>
                </a:ext>
              </a:extLst>
            </p:cNvPr>
            <p:cNvSpPr/>
            <p:nvPr/>
          </p:nvSpPr>
          <p:spPr>
            <a:xfrm>
              <a:off x="7538328" y="3432449"/>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4" y="47341"/>
                    <a:pt x="23671" y="47341"/>
                  </a:cubicBezTo>
                  <a:cubicBezTo>
                    <a:pt x="10598" y="47341"/>
                    <a:pt x="0" y="36743"/>
                    <a:pt x="0" y="23671"/>
                  </a:cubicBezTo>
                  <a:cubicBezTo>
                    <a:pt x="0" y="10598"/>
                    <a:pt x="10598" y="0"/>
                    <a:pt x="23671" y="0"/>
                  </a:cubicBezTo>
                  <a:cubicBezTo>
                    <a:pt x="36744"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E8AFEC5F-8270-FDF4-FD07-CD2BBF6469D7}"/>
                </a:ext>
              </a:extLst>
            </p:cNvPr>
            <p:cNvSpPr/>
            <p:nvPr/>
          </p:nvSpPr>
          <p:spPr>
            <a:xfrm>
              <a:off x="7239999" y="315779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C740AF7E-99FC-3DD6-1693-6FE6EFA09BF5}"/>
                </a:ext>
              </a:extLst>
            </p:cNvPr>
            <p:cNvSpPr/>
            <p:nvPr/>
          </p:nvSpPr>
          <p:spPr>
            <a:xfrm>
              <a:off x="7124231" y="324512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B1CFBE16-B742-074E-0236-1573DE8EC525}"/>
                </a:ext>
              </a:extLst>
            </p:cNvPr>
            <p:cNvSpPr/>
            <p:nvPr/>
          </p:nvSpPr>
          <p:spPr>
            <a:xfrm>
              <a:off x="6964796" y="282504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7CDCAA22-3B60-C156-F6F1-575CD426A840}"/>
                </a:ext>
              </a:extLst>
            </p:cNvPr>
            <p:cNvSpPr/>
            <p:nvPr/>
          </p:nvSpPr>
          <p:spPr>
            <a:xfrm>
              <a:off x="7471398" y="3224040"/>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E7F5155D-0953-2BF2-5368-9563C79CE52D}"/>
                </a:ext>
              </a:extLst>
            </p:cNvPr>
            <p:cNvSpPr/>
            <p:nvPr/>
          </p:nvSpPr>
          <p:spPr>
            <a:xfrm>
              <a:off x="7336041" y="307902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7"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97F43D66-27C7-7606-ADF4-3CA356071780}"/>
                </a:ext>
              </a:extLst>
            </p:cNvPr>
            <p:cNvSpPr/>
            <p:nvPr/>
          </p:nvSpPr>
          <p:spPr>
            <a:xfrm>
              <a:off x="6943982" y="337449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C66DBF6D-0D76-40BA-405E-6D430B26A004}"/>
                </a:ext>
              </a:extLst>
            </p:cNvPr>
            <p:cNvSpPr/>
            <p:nvPr/>
          </p:nvSpPr>
          <p:spPr>
            <a:xfrm>
              <a:off x="7312643" y="335490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EF2BC49-34B0-FFFC-88DF-4B4FFE02A9BC}"/>
                </a:ext>
              </a:extLst>
            </p:cNvPr>
            <p:cNvSpPr/>
            <p:nvPr/>
          </p:nvSpPr>
          <p:spPr>
            <a:xfrm>
              <a:off x="7385695" y="3160919"/>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78309E2C-8543-8BFC-F820-6EC17DCD9042}"/>
                </a:ext>
              </a:extLst>
            </p:cNvPr>
            <p:cNvSpPr/>
            <p:nvPr/>
          </p:nvSpPr>
          <p:spPr>
            <a:xfrm>
              <a:off x="7125592" y="2921766"/>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405587C7-3925-9398-0680-CD5E0D547B00}"/>
                </a:ext>
              </a:extLst>
            </p:cNvPr>
            <p:cNvSpPr/>
            <p:nvPr/>
          </p:nvSpPr>
          <p:spPr>
            <a:xfrm>
              <a:off x="7581316" y="3394087"/>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468CAA6C-1C32-CC02-E5F7-0D35E5CDF970}"/>
                </a:ext>
              </a:extLst>
            </p:cNvPr>
            <p:cNvSpPr/>
            <p:nvPr/>
          </p:nvSpPr>
          <p:spPr>
            <a:xfrm>
              <a:off x="6961395" y="3506862"/>
              <a:ext cx="32104" cy="6393"/>
            </a:xfrm>
            <a:custGeom>
              <a:avLst/>
              <a:gdLst>
                <a:gd name="connsiteX0" fmla="*/ 0 w 32104"/>
                <a:gd name="connsiteY0" fmla="*/ 6258 h 6393"/>
                <a:gd name="connsiteX1" fmla="*/ 16052 w 32104"/>
                <a:gd name="connsiteY1" fmla="*/ 0 h 6393"/>
                <a:gd name="connsiteX2" fmla="*/ 32105 w 32104"/>
                <a:gd name="connsiteY2" fmla="*/ 6394 h 6393"/>
              </a:gdLst>
              <a:ahLst/>
              <a:cxnLst>
                <a:cxn ang="0">
                  <a:pos x="connsiteX0" y="connsiteY0"/>
                </a:cxn>
                <a:cxn ang="0">
                  <a:pos x="connsiteX1" y="connsiteY1"/>
                </a:cxn>
                <a:cxn ang="0">
                  <a:pos x="connsiteX2" y="connsiteY2"/>
                </a:cxn>
              </a:cxnLst>
              <a:rect l="l" t="t" r="r" b="b"/>
              <a:pathLst>
                <a:path w="32104" h="6393">
                  <a:moveTo>
                    <a:pt x="0" y="6258"/>
                  </a:moveTo>
                  <a:cubicBezTo>
                    <a:pt x="4217" y="2313"/>
                    <a:pt x="9931" y="0"/>
                    <a:pt x="16052" y="0"/>
                  </a:cubicBezTo>
                  <a:cubicBezTo>
                    <a:pt x="22174" y="0"/>
                    <a:pt x="27888" y="2449"/>
                    <a:pt x="32105" y="6394"/>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Freeform: Shape 29">
            <a:extLst>
              <a:ext uri="{FF2B5EF4-FFF2-40B4-BE49-F238E27FC236}">
                <a16:creationId xmlns:a16="http://schemas.microsoft.com/office/drawing/2014/main" id="{9D92DD5C-F385-E806-8A13-805CC74DF7CE}"/>
              </a:ext>
            </a:extLst>
          </p:cNvPr>
          <p:cNvSpPr/>
          <p:nvPr/>
        </p:nvSpPr>
        <p:spPr>
          <a:xfrm>
            <a:off x="4734194" y="3513119"/>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DBAC4F75-8D57-DC85-E227-586C2CF9A215}"/>
              </a:ext>
            </a:extLst>
          </p:cNvPr>
          <p:cNvSpPr/>
          <p:nvPr/>
        </p:nvSpPr>
        <p:spPr>
          <a:xfrm>
            <a:off x="4734194" y="3056851"/>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9DCAA2FE-A723-8C6E-3DD4-F3B9D3B7DF71}"/>
              </a:ext>
            </a:extLst>
          </p:cNvPr>
          <p:cNvSpPr/>
          <p:nvPr/>
        </p:nvSpPr>
        <p:spPr>
          <a:xfrm>
            <a:off x="4734194" y="2600446"/>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0D8C8B4C-8E8C-E8DE-7DB8-3F8A44C79B92}"/>
              </a:ext>
            </a:extLst>
          </p:cNvPr>
          <p:cNvSpPr/>
          <p:nvPr/>
        </p:nvSpPr>
        <p:spPr>
          <a:xfrm>
            <a:off x="4767251" y="6220532"/>
            <a:ext cx="1597620" cy="13603"/>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4536" cap="flat">
            <a:solidFill>
              <a:srgbClr val="EBEBE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D0C87BC9-FC19-CB2E-C589-39CAA9BD1899}"/>
              </a:ext>
            </a:extLst>
          </p:cNvPr>
          <p:cNvSpPr/>
          <p:nvPr/>
        </p:nvSpPr>
        <p:spPr>
          <a:xfrm>
            <a:off x="4767251" y="4949672"/>
            <a:ext cx="1597620" cy="13603"/>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4536" cap="flat">
            <a:solidFill>
              <a:srgbClr val="EBEBE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2642D0FA-262E-EFBE-9BD4-677774F4514D}"/>
              </a:ext>
            </a:extLst>
          </p:cNvPr>
          <p:cNvSpPr/>
          <p:nvPr/>
        </p:nvSpPr>
        <p:spPr>
          <a:xfrm>
            <a:off x="4767251" y="4949672"/>
            <a:ext cx="1597620" cy="0"/>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27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B00D383F-466F-B001-83F2-46042A2ED8CC}"/>
              </a:ext>
            </a:extLst>
          </p:cNvPr>
          <p:cNvSpPr/>
          <p:nvPr/>
        </p:nvSpPr>
        <p:spPr>
          <a:xfrm>
            <a:off x="5066805" y="6220532"/>
            <a:ext cx="998512" cy="13603"/>
          </a:xfrm>
          <a:custGeom>
            <a:avLst/>
            <a:gdLst>
              <a:gd name="connsiteX0" fmla="*/ 0 w 998512"/>
              <a:gd name="connsiteY0" fmla="*/ 0 h 13603"/>
              <a:gd name="connsiteX1" fmla="*/ 0 w 998512"/>
              <a:gd name="connsiteY1" fmla="*/ 0 h 13603"/>
              <a:gd name="connsiteX2" fmla="*/ 998513 w 998512"/>
              <a:gd name="connsiteY2" fmla="*/ 0 h 13603"/>
              <a:gd name="connsiteX3" fmla="*/ 998513 w 998512"/>
              <a:gd name="connsiteY3" fmla="*/ 0 h 13603"/>
              <a:gd name="connsiteX4" fmla="*/ 0 w 998512"/>
              <a:gd name="connsiteY4" fmla="*/ 0 h 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12" h="13603">
                <a:moveTo>
                  <a:pt x="0" y="0"/>
                </a:moveTo>
                <a:lnTo>
                  <a:pt x="0" y="0"/>
                </a:lnTo>
                <a:lnTo>
                  <a:pt x="998513" y="0"/>
                </a:lnTo>
                <a:lnTo>
                  <a:pt x="998513" y="0"/>
                </a:lnTo>
                <a:lnTo>
                  <a:pt x="0" y="0"/>
                </a:lnTo>
                <a:close/>
              </a:path>
            </a:pathLst>
          </a:custGeom>
          <a:solidFill>
            <a:srgbClr val="008764"/>
          </a:solidFill>
          <a:ln w="14536"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4164F754-A33B-C5D9-2005-0C00E13EFF1E}"/>
              </a:ext>
            </a:extLst>
          </p:cNvPr>
          <p:cNvSpPr/>
          <p:nvPr/>
        </p:nvSpPr>
        <p:spPr>
          <a:xfrm>
            <a:off x="537275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6196EBB8-0948-FB22-2F17-53973831CA0B}"/>
              </a:ext>
            </a:extLst>
          </p:cNvPr>
          <p:cNvSpPr/>
          <p:nvPr/>
        </p:nvSpPr>
        <p:spPr>
          <a:xfrm>
            <a:off x="577270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E0D873DD-1F68-2B94-0665-01C45F273693}"/>
              </a:ext>
            </a:extLst>
          </p:cNvPr>
          <p:cNvSpPr/>
          <p:nvPr/>
        </p:nvSpPr>
        <p:spPr>
          <a:xfrm>
            <a:off x="546974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41C2BC4B-5C0E-0E88-04FA-90D6BCC20136}"/>
              </a:ext>
            </a:extLst>
          </p:cNvPr>
          <p:cNvSpPr/>
          <p:nvPr/>
        </p:nvSpPr>
        <p:spPr>
          <a:xfrm>
            <a:off x="584833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B47BC6F1-5006-3E04-70D3-D043CE60E61A}"/>
              </a:ext>
            </a:extLst>
          </p:cNvPr>
          <p:cNvSpPr/>
          <p:nvPr/>
        </p:nvSpPr>
        <p:spPr>
          <a:xfrm>
            <a:off x="5894183" y="548361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71F87506-85F4-4C71-BB5D-012039A697D4}"/>
              </a:ext>
            </a:extLst>
          </p:cNvPr>
          <p:cNvSpPr/>
          <p:nvPr/>
        </p:nvSpPr>
        <p:spPr>
          <a:xfrm>
            <a:off x="51794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1DE722E4-52D1-8B7B-C240-B37AE424FBEC}"/>
              </a:ext>
            </a:extLst>
          </p:cNvPr>
          <p:cNvSpPr/>
          <p:nvPr/>
        </p:nvSpPr>
        <p:spPr>
          <a:xfrm>
            <a:off x="556483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3624745C-4A88-37A2-9129-20FCDEB12191}"/>
              </a:ext>
            </a:extLst>
          </p:cNvPr>
          <p:cNvSpPr/>
          <p:nvPr/>
        </p:nvSpPr>
        <p:spPr>
          <a:xfrm>
            <a:off x="585595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5327E718-1724-6EE3-07DE-46BD2ECBF583}"/>
              </a:ext>
            </a:extLst>
          </p:cNvPr>
          <p:cNvSpPr/>
          <p:nvPr/>
        </p:nvSpPr>
        <p:spPr>
          <a:xfrm>
            <a:off x="558347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5C467F6A-D9FB-A377-3DE6-7EF69FB6593F}"/>
              </a:ext>
            </a:extLst>
          </p:cNvPr>
          <p:cNvSpPr/>
          <p:nvPr/>
        </p:nvSpPr>
        <p:spPr>
          <a:xfrm>
            <a:off x="5507701"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C3AF82E4-C1C9-0CE9-8733-4AB862442CA5}"/>
              </a:ext>
            </a:extLst>
          </p:cNvPr>
          <p:cNvSpPr/>
          <p:nvPr/>
        </p:nvSpPr>
        <p:spPr>
          <a:xfrm>
            <a:off x="590737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711B4D13-C481-91B9-9233-0279BFCC1144}"/>
              </a:ext>
            </a:extLst>
          </p:cNvPr>
          <p:cNvSpPr/>
          <p:nvPr/>
        </p:nvSpPr>
        <p:spPr>
          <a:xfrm>
            <a:off x="550525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57E7A38B-AA21-89FC-D8C9-89EFDE3B56F0}"/>
              </a:ext>
            </a:extLst>
          </p:cNvPr>
          <p:cNvSpPr/>
          <p:nvPr/>
        </p:nvSpPr>
        <p:spPr>
          <a:xfrm>
            <a:off x="5684278"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09963D47-459E-6ABD-75F6-A7BC2A02D5E4}"/>
              </a:ext>
            </a:extLst>
          </p:cNvPr>
          <p:cNvSpPr/>
          <p:nvPr/>
        </p:nvSpPr>
        <p:spPr>
          <a:xfrm>
            <a:off x="560047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B261E2DE-4F05-235A-9A5B-6D10242B44E6}"/>
              </a:ext>
            </a:extLst>
          </p:cNvPr>
          <p:cNvSpPr/>
          <p:nvPr/>
        </p:nvSpPr>
        <p:spPr>
          <a:xfrm>
            <a:off x="522515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94DD111A-A842-4413-C382-83F5FC88F6E9}"/>
              </a:ext>
            </a:extLst>
          </p:cNvPr>
          <p:cNvSpPr/>
          <p:nvPr/>
        </p:nvSpPr>
        <p:spPr>
          <a:xfrm>
            <a:off x="586180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0067591C-35E8-4853-2CC2-7FF02427DFE5}"/>
              </a:ext>
            </a:extLst>
          </p:cNvPr>
          <p:cNvSpPr/>
          <p:nvPr/>
        </p:nvSpPr>
        <p:spPr>
          <a:xfrm>
            <a:off x="533969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83660C3F-3CBF-4A42-32CD-2A42C82D1B19}"/>
              </a:ext>
            </a:extLst>
          </p:cNvPr>
          <p:cNvSpPr/>
          <p:nvPr/>
        </p:nvSpPr>
        <p:spPr>
          <a:xfrm>
            <a:off x="517658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13460819-9DE9-6F7F-FD3D-210A0C311F4A}"/>
              </a:ext>
            </a:extLst>
          </p:cNvPr>
          <p:cNvSpPr/>
          <p:nvPr/>
        </p:nvSpPr>
        <p:spPr>
          <a:xfrm>
            <a:off x="540499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507308E0-2784-6BAA-3022-0CDA75E20A08}"/>
              </a:ext>
            </a:extLst>
          </p:cNvPr>
          <p:cNvSpPr/>
          <p:nvPr/>
        </p:nvSpPr>
        <p:spPr>
          <a:xfrm>
            <a:off x="5905610"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6BC30A86-7D96-AFAB-22EA-2D31B2558091}"/>
              </a:ext>
            </a:extLst>
          </p:cNvPr>
          <p:cNvSpPr/>
          <p:nvPr/>
        </p:nvSpPr>
        <p:spPr>
          <a:xfrm>
            <a:off x="58536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479F7E46-FAB8-FB22-9B97-558F0C0FFBC7}"/>
              </a:ext>
            </a:extLst>
          </p:cNvPr>
          <p:cNvSpPr/>
          <p:nvPr/>
        </p:nvSpPr>
        <p:spPr>
          <a:xfrm>
            <a:off x="569638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713C4101-3A33-4D16-3D68-CBDAC590A3D5}"/>
              </a:ext>
            </a:extLst>
          </p:cNvPr>
          <p:cNvSpPr/>
          <p:nvPr/>
        </p:nvSpPr>
        <p:spPr>
          <a:xfrm>
            <a:off x="565462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46FB89BD-90C8-EB7D-93B9-FCF6822D3948}"/>
              </a:ext>
            </a:extLst>
          </p:cNvPr>
          <p:cNvSpPr/>
          <p:nvPr/>
        </p:nvSpPr>
        <p:spPr>
          <a:xfrm>
            <a:off x="593730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DABAD5B8-A64F-6988-7CA3-0062E835A559}"/>
              </a:ext>
            </a:extLst>
          </p:cNvPr>
          <p:cNvSpPr/>
          <p:nvPr/>
        </p:nvSpPr>
        <p:spPr>
          <a:xfrm>
            <a:off x="566686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23B95D9A-A5F3-F218-96BB-9430B8FBB401}"/>
              </a:ext>
            </a:extLst>
          </p:cNvPr>
          <p:cNvSpPr/>
          <p:nvPr/>
        </p:nvSpPr>
        <p:spPr>
          <a:xfrm>
            <a:off x="570903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FBBB564C-11D6-4F8A-BD50-D0FD853C4121}"/>
              </a:ext>
            </a:extLst>
          </p:cNvPr>
          <p:cNvSpPr/>
          <p:nvPr/>
        </p:nvSpPr>
        <p:spPr>
          <a:xfrm>
            <a:off x="5577489" y="518025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8813A735-008E-9C7D-38A5-6E49BC7B04EA}"/>
              </a:ext>
            </a:extLst>
          </p:cNvPr>
          <p:cNvSpPr/>
          <p:nvPr/>
        </p:nvSpPr>
        <p:spPr>
          <a:xfrm>
            <a:off x="561775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E127CDC7-6BB8-C91A-2DE3-9D7CA712BEED}"/>
              </a:ext>
            </a:extLst>
          </p:cNvPr>
          <p:cNvSpPr/>
          <p:nvPr/>
        </p:nvSpPr>
        <p:spPr>
          <a:xfrm>
            <a:off x="537397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B146059D-F33A-55D3-96E4-1C7B7253BF5E}"/>
              </a:ext>
            </a:extLst>
          </p:cNvPr>
          <p:cNvSpPr/>
          <p:nvPr/>
        </p:nvSpPr>
        <p:spPr>
          <a:xfrm>
            <a:off x="526052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AE803E02-554F-43CE-B86B-CA1B5AFB817A}"/>
              </a:ext>
            </a:extLst>
          </p:cNvPr>
          <p:cNvSpPr/>
          <p:nvPr/>
        </p:nvSpPr>
        <p:spPr>
          <a:xfrm>
            <a:off x="59122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EF0DFA32-25E9-FDA1-34A4-EC057A5442F7}"/>
              </a:ext>
            </a:extLst>
          </p:cNvPr>
          <p:cNvSpPr/>
          <p:nvPr/>
        </p:nvSpPr>
        <p:spPr>
          <a:xfrm>
            <a:off x="5863711"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88AA00DD-E0F9-6C6E-76B1-3907A518951B}"/>
              </a:ext>
            </a:extLst>
          </p:cNvPr>
          <p:cNvSpPr/>
          <p:nvPr/>
        </p:nvSpPr>
        <p:spPr>
          <a:xfrm>
            <a:off x="5694753" y="524378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E031AD5B-F06E-1A04-3B37-E8F60FFE0DB1}"/>
              </a:ext>
            </a:extLst>
          </p:cNvPr>
          <p:cNvSpPr/>
          <p:nvPr/>
        </p:nvSpPr>
        <p:spPr>
          <a:xfrm>
            <a:off x="577855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AFAA33B4-27C3-CC73-FC75-DCCB60B5BC9F}"/>
              </a:ext>
            </a:extLst>
          </p:cNvPr>
          <p:cNvSpPr/>
          <p:nvPr/>
        </p:nvSpPr>
        <p:spPr>
          <a:xfrm>
            <a:off x="5162711"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89FD984F-5B74-60E3-6C45-953ECC87CED8}"/>
              </a:ext>
            </a:extLst>
          </p:cNvPr>
          <p:cNvSpPr/>
          <p:nvPr/>
        </p:nvSpPr>
        <p:spPr>
          <a:xfrm>
            <a:off x="552470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21EBA0F0-D43E-467E-C1A6-8D974FE7A38F}"/>
              </a:ext>
            </a:extLst>
          </p:cNvPr>
          <p:cNvSpPr/>
          <p:nvPr/>
        </p:nvSpPr>
        <p:spPr>
          <a:xfrm>
            <a:off x="5748895" y="6192916"/>
            <a:ext cx="47341" cy="23670"/>
          </a:xfrm>
          <a:custGeom>
            <a:avLst/>
            <a:gdLst>
              <a:gd name="connsiteX0" fmla="*/ 0 w 47341"/>
              <a:gd name="connsiteY0" fmla="*/ 23670 h 23670"/>
              <a:gd name="connsiteX1" fmla="*/ 23671 w 47341"/>
              <a:gd name="connsiteY1" fmla="*/ 0 h 23670"/>
              <a:gd name="connsiteX2" fmla="*/ 47341 w 47341"/>
              <a:gd name="connsiteY2" fmla="*/ 23670 h 23670"/>
            </a:gdLst>
            <a:ahLst/>
            <a:cxnLst>
              <a:cxn ang="0">
                <a:pos x="connsiteX0" y="connsiteY0"/>
              </a:cxn>
              <a:cxn ang="0">
                <a:pos x="connsiteX1" y="connsiteY1"/>
              </a:cxn>
              <a:cxn ang="0">
                <a:pos x="connsiteX2" y="connsiteY2"/>
              </a:cxn>
            </a:cxnLst>
            <a:rect l="l" t="t" r="r" b="b"/>
            <a:pathLst>
              <a:path w="47341" h="23670">
                <a:moveTo>
                  <a:pt x="0" y="23670"/>
                </a:moveTo>
                <a:cubicBezTo>
                  <a:pt x="0" y="10611"/>
                  <a:pt x="10611" y="0"/>
                  <a:pt x="23671" y="0"/>
                </a:cubicBezTo>
                <a:cubicBezTo>
                  <a:pt x="36730" y="0"/>
                  <a:pt x="47341" y="10611"/>
                  <a:pt x="47341" y="23670"/>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C8BF14FF-1D68-68BA-0110-3ABA52E70BE3}"/>
              </a:ext>
            </a:extLst>
          </p:cNvPr>
          <p:cNvSpPr/>
          <p:nvPr/>
        </p:nvSpPr>
        <p:spPr>
          <a:xfrm>
            <a:off x="531588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580562FB-52F7-2F21-E76A-CE29EB9210B9}"/>
              </a:ext>
            </a:extLst>
          </p:cNvPr>
          <p:cNvSpPr/>
          <p:nvPr/>
        </p:nvSpPr>
        <p:spPr>
          <a:xfrm>
            <a:off x="539710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B5C79BA3-20C2-5BE7-14B1-68441FFBF777}"/>
              </a:ext>
            </a:extLst>
          </p:cNvPr>
          <p:cNvSpPr/>
          <p:nvPr/>
        </p:nvSpPr>
        <p:spPr>
          <a:xfrm>
            <a:off x="5327996" y="5673526"/>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99BFA65D-7F46-C475-2393-6AEB1D45A9A3}"/>
              </a:ext>
            </a:extLst>
          </p:cNvPr>
          <p:cNvSpPr/>
          <p:nvPr/>
        </p:nvSpPr>
        <p:spPr>
          <a:xfrm>
            <a:off x="525712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4C2242D4-0716-2810-2F66-493DF1311977}"/>
              </a:ext>
            </a:extLst>
          </p:cNvPr>
          <p:cNvSpPr/>
          <p:nvPr/>
        </p:nvSpPr>
        <p:spPr>
          <a:xfrm>
            <a:off x="547423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FB4569E5-3A2F-82D7-9ACB-57E37D9761BF}"/>
              </a:ext>
            </a:extLst>
          </p:cNvPr>
          <p:cNvSpPr/>
          <p:nvPr/>
        </p:nvSpPr>
        <p:spPr>
          <a:xfrm>
            <a:off x="5473556" y="590030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004E6056-E1AE-22FC-446A-BC546B7A9396}"/>
              </a:ext>
            </a:extLst>
          </p:cNvPr>
          <p:cNvSpPr/>
          <p:nvPr/>
        </p:nvSpPr>
        <p:spPr>
          <a:xfrm>
            <a:off x="543777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243CAF0F-E2A6-478C-FE34-43B59AEE91C0}"/>
              </a:ext>
            </a:extLst>
          </p:cNvPr>
          <p:cNvSpPr/>
          <p:nvPr/>
        </p:nvSpPr>
        <p:spPr>
          <a:xfrm>
            <a:off x="526487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6D0650C0-9A3E-9B2D-0A2D-439FBC2BC881}"/>
              </a:ext>
            </a:extLst>
          </p:cNvPr>
          <p:cNvSpPr/>
          <p:nvPr/>
        </p:nvSpPr>
        <p:spPr>
          <a:xfrm>
            <a:off x="525385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A1AB57C7-06B6-C3D9-5310-BACBCECD6124}"/>
              </a:ext>
            </a:extLst>
          </p:cNvPr>
          <p:cNvSpPr/>
          <p:nvPr/>
        </p:nvSpPr>
        <p:spPr>
          <a:xfrm>
            <a:off x="532922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218F533B-5073-A860-5DDF-159804152860}"/>
              </a:ext>
            </a:extLst>
          </p:cNvPr>
          <p:cNvSpPr/>
          <p:nvPr/>
        </p:nvSpPr>
        <p:spPr>
          <a:xfrm>
            <a:off x="55151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DEB1186D-B906-2E08-4FBA-FFF2E92C6EEC}"/>
              </a:ext>
            </a:extLst>
          </p:cNvPr>
          <p:cNvSpPr/>
          <p:nvPr/>
        </p:nvSpPr>
        <p:spPr>
          <a:xfrm>
            <a:off x="53554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F90C78F2-0EC8-F6F3-0B93-E299F759D4DE}"/>
              </a:ext>
            </a:extLst>
          </p:cNvPr>
          <p:cNvSpPr/>
          <p:nvPr/>
        </p:nvSpPr>
        <p:spPr>
          <a:xfrm>
            <a:off x="582834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9A5DF5B7-8D2A-EE0F-A21A-EA5C7F797FF9}"/>
              </a:ext>
            </a:extLst>
          </p:cNvPr>
          <p:cNvSpPr/>
          <p:nvPr/>
        </p:nvSpPr>
        <p:spPr>
          <a:xfrm>
            <a:off x="517971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83ED9EDE-C720-1028-A40F-945FCB7C57D5}"/>
              </a:ext>
            </a:extLst>
          </p:cNvPr>
          <p:cNvSpPr/>
          <p:nvPr/>
        </p:nvSpPr>
        <p:spPr>
          <a:xfrm>
            <a:off x="549627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0D9BAA6B-4F49-FE6F-5CDB-0BD1DD75BF91}"/>
              </a:ext>
            </a:extLst>
          </p:cNvPr>
          <p:cNvSpPr/>
          <p:nvPr/>
        </p:nvSpPr>
        <p:spPr>
          <a:xfrm>
            <a:off x="578113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1251DE6C-20B8-5699-49F0-45E4CE7F0FDF}"/>
              </a:ext>
            </a:extLst>
          </p:cNvPr>
          <p:cNvSpPr/>
          <p:nvPr/>
        </p:nvSpPr>
        <p:spPr>
          <a:xfrm>
            <a:off x="524052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62A242E6-1433-766C-6D60-7EC00F650F5F}"/>
              </a:ext>
            </a:extLst>
          </p:cNvPr>
          <p:cNvSpPr/>
          <p:nvPr/>
        </p:nvSpPr>
        <p:spPr>
          <a:xfrm>
            <a:off x="559122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797626B4-4A47-0A18-7329-AA74637C0FA2}"/>
              </a:ext>
            </a:extLst>
          </p:cNvPr>
          <p:cNvSpPr/>
          <p:nvPr/>
        </p:nvSpPr>
        <p:spPr>
          <a:xfrm>
            <a:off x="530799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17A65BEE-39E8-F708-65A0-9AF2232544D9}"/>
              </a:ext>
            </a:extLst>
          </p:cNvPr>
          <p:cNvSpPr/>
          <p:nvPr/>
        </p:nvSpPr>
        <p:spPr>
          <a:xfrm>
            <a:off x="524501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8264F5BC-B62C-502E-B7A6-ADC351267338}"/>
              </a:ext>
            </a:extLst>
          </p:cNvPr>
          <p:cNvSpPr/>
          <p:nvPr/>
        </p:nvSpPr>
        <p:spPr>
          <a:xfrm>
            <a:off x="574481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07F2E81C-E91E-C207-4ED4-F497A2511CC7}"/>
              </a:ext>
            </a:extLst>
          </p:cNvPr>
          <p:cNvSpPr/>
          <p:nvPr/>
        </p:nvSpPr>
        <p:spPr>
          <a:xfrm>
            <a:off x="585799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5EA3F4FF-98FA-E52C-1BCA-EB0C173F8A0B}"/>
              </a:ext>
            </a:extLst>
          </p:cNvPr>
          <p:cNvSpPr/>
          <p:nvPr/>
        </p:nvSpPr>
        <p:spPr>
          <a:xfrm>
            <a:off x="544226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A24E5177-8CF0-9697-E7D3-5C2486C0D3D9}"/>
              </a:ext>
            </a:extLst>
          </p:cNvPr>
          <p:cNvSpPr/>
          <p:nvPr/>
        </p:nvSpPr>
        <p:spPr>
          <a:xfrm>
            <a:off x="5674347" y="614679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A1371829-252F-9469-555F-828F686EF19A}"/>
              </a:ext>
            </a:extLst>
          </p:cNvPr>
          <p:cNvSpPr/>
          <p:nvPr/>
        </p:nvSpPr>
        <p:spPr>
          <a:xfrm>
            <a:off x="521875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0CDEC35F-8092-327B-3718-2595DD9A79FF}"/>
              </a:ext>
            </a:extLst>
          </p:cNvPr>
          <p:cNvSpPr/>
          <p:nvPr/>
        </p:nvSpPr>
        <p:spPr>
          <a:xfrm>
            <a:off x="5449614" y="614897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F2F086BE-65DF-3993-C47F-84FABDA0BC2B}"/>
              </a:ext>
            </a:extLst>
          </p:cNvPr>
          <p:cNvSpPr/>
          <p:nvPr/>
        </p:nvSpPr>
        <p:spPr>
          <a:xfrm>
            <a:off x="53621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723B0C99-3DC3-D6C2-7FF1-85A44597EEE5}"/>
              </a:ext>
            </a:extLst>
          </p:cNvPr>
          <p:cNvSpPr/>
          <p:nvPr/>
        </p:nvSpPr>
        <p:spPr>
          <a:xfrm>
            <a:off x="579378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EB07FE05-1B39-33CB-5510-8C496249242C}"/>
              </a:ext>
            </a:extLst>
          </p:cNvPr>
          <p:cNvSpPr/>
          <p:nvPr/>
        </p:nvSpPr>
        <p:spPr>
          <a:xfrm>
            <a:off x="550130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B0DF6B1C-4911-ECDC-1A31-9B78E24769B5}"/>
              </a:ext>
            </a:extLst>
          </p:cNvPr>
          <p:cNvSpPr/>
          <p:nvPr/>
        </p:nvSpPr>
        <p:spPr>
          <a:xfrm>
            <a:off x="579011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17B3DFB3-36E5-8123-2EEB-D950CCE89B74}"/>
              </a:ext>
            </a:extLst>
          </p:cNvPr>
          <p:cNvSpPr/>
          <p:nvPr/>
        </p:nvSpPr>
        <p:spPr>
          <a:xfrm>
            <a:off x="579201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98C803F3-85B1-3C0A-D506-8A607AD63591}"/>
              </a:ext>
            </a:extLst>
          </p:cNvPr>
          <p:cNvSpPr/>
          <p:nvPr/>
        </p:nvSpPr>
        <p:spPr>
          <a:xfrm>
            <a:off x="5777599"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3ACC0B65-F923-E16D-9D56-3AEA08D8DD8F}"/>
              </a:ext>
            </a:extLst>
          </p:cNvPr>
          <p:cNvSpPr/>
          <p:nvPr/>
        </p:nvSpPr>
        <p:spPr>
          <a:xfrm>
            <a:off x="549437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B8C9CE97-339E-1F15-5B90-E187FE9AC2BF}"/>
              </a:ext>
            </a:extLst>
          </p:cNvPr>
          <p:cNvSpPr/>
          <p:nvPr/>
        </p:nvSpPr>
        <p:spPr>
          <a:xfrm>
            <a:off x="574563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6F7CC39B-502C-BA56-BE22-1A864B4F3CC0}"/>
              </a:ext>
            </a:extLst>
          </p:cNvPr>
          <p:cNvSpPr/>
          <p:nvPr/>
        </p:nvSpPr>
        <p:spPr>
          <a:xfrm>
            <a:off x="564564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E33E4BF4-A7E2-A5D5-E96E-4F7178D0E072}"/>
              </a:ext>
            </a:extLst>
          </p:cNvPr>
          <p:cNvSpPr/>
          <p:nvPr/>
        </p:nvSpPr>
        <p:spPr>
          <a:xfrm>
            <a:off x="571039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B54017B6-4A95-6DE6-98A3-5FDF0ECCED8E}"/>
              </a:ext>
            </a:extLst>
          </p:cNvPr>
          <p:cNvSpPr/>
          <p:nvPr/>
        </p:nvSpPr>
        <p:spPr>
          <a:xfrm>
            <a:off x="514353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8D801AE1-D10E-29C7-3516-8F2C916E8D0E}"/>
              </a:ext>
            </a:extLst>
          </p:cNvPr>
          <p:cNvSpPr/>
          <p:nvPr/>
        </p:nvSpPr>
        <p:spPr>
          <a:xfrm>
            <a:off x="552280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220A6202-208B-ECF1-1899-CC25042AFB07}"/>
              </a:ext>
            </a:extLst>
          </p:cNvPr>
          <p:cNvSpPr/>
          <p:nvPr/>
        </p:nvSpPr>
        <p:spPr>
          <a:xfrm>
            <a:off x="531888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2CEBE71D-E163-8227-3D04-CA0A959C3266}"/>
              </a:ext>
            </a:extLst>
          </p:cNvPr>
          <p:cNvSpPr/>
          <p:nvPr/>
        </p:nvSpPr>
        <p:spPr>
          <a:xfrm>
            <a:off x="544648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A9A0B44D-2417-7185-0742-34B7F2A18DEB}"/>
              </a:ext>
            </a:extLst>
          </p:cNvPr>
          <p:cNvSpPr/>
          <p:nvPr/>
        </p:nvSpPr>
        <p:spPr>
          <a:xfrm>
            <a:off x="56325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A51FC808-D526-DF01-2B83-F6FB88B85B3D}"/>
              </a:ext>
            </a:extLst>
          </p:cNvPr>
          <p:cNvSpPr/>
          <p:nvPr/>
        </p:nvSpPr>
        <p:spPr>
          <a:xfrm>
            <a:off x="542403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5E7F2028-83AF-D6BC-31CB-4FF5F3A5B00A}"/>
              </a:ext>
            </a:extLst>
          </p:cNvPr>
          <p:cNvSpPr/>
          <p:nvPr/>
        </p:nvSpPr>
        <p:spPr>
          <a:xfrm>
            <a:off x="5231818" y="6184346"/>
            <a:ext cx="47340" cy="23670"/>
          </a:xfrm>
          <a:custGeom>
            <a:avLst/>
            <a:gdLst>
              <a:gd name="connsiteX0" fmla="*/ 0 w 47340"/>
              <a:gd name="connsiteY0" fmla="*/ 23670 h 23670"/>
              <a:gd name="connsiteX1" fmla="*/ 23670 w 47340"/>
              <a:gd name="connsiteY1" fmla="*/ 0 h 23670"/>
              <a:gd name="connsiteX2" fmla="*/ 47341 w 47340"/>
              <a:gd name="connsiteY2" fmla="*/ 23670 h 23670"/>
            </a:gdLst>
            <a:ahLst/>
            <a:cxnLst>
              <a:cxn ang="0">
                <a:pos x="connsiteX0" y="connsiteY0"/>
              </a:cxn>
              <a:cxn ang="0">
                <a:pos x="connsiteX1" y="connsiteY1"/>
              </a:cxn>
              <a:cxn ang="0">
                <a:pos x="connsiteX2" y="connsiteY2"/>
              </a:cxn>
            </a:cxnLst>
            <a:rect l="l" t="t" r="r" b="b"/>
            <a:pathLst>
              <a:path w="47340" h="23670">
                <a:moveTo>
                  <a:pt x="0" y="23670"/>
                </a:moveTo>
                <a:cubicBezTo>
                  <a:pt x="0" y="10611"/>
                  <a:pt x="10611" y="0"/>
                  <a:pt x="23670" y="0"/>
                </a:cubicBezTo>
                <a:cubicBezTo>
                  <a:pt x="36730" y="0"/>
                  <a:pt x="47341" y="10611"/>
                  <a:pt x="47341" y="23670"/>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0D886083-FF1A-323A-3607-44D96604F45C}"/>
              </a:ext>
            </a:extLst>
          </p:cNvPr>
          <p:cNvSpPr/>
          <p:nvPr/>
        </p:nvSpPr>
        <p:spPr>
          <a:xfrm>
            <a:off x="533765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7B62D4EE-0D2B-56CC-A8E9-11C93E323226}"/>
              </a:ext>
            </a:extLst>
          </p:cNvPr>
          <p:cNvSpPr/>
          <p:nvPr/>
        </p:nvSpPr>
        <p:spPr>
          <a:xfrm>
            <a:off x="5676660"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C54AD8F5-48B9-EEBD-2F60-BB276A115FEA}"/>
              </a:ext>
            </a:extLst>
          </p:cNvPr>
          <p:cNvSpPr/>
          <p:nvPr/>
        </p:nvSpPr>
        <p:spPr>
          <a:xfrm>
            <a:off x="547654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E4E916E6-465B-0372-4E47-769E17CB6C0C}"/>
              </a:ext>
            </a:extLst>
          </p:cNvPr>
          <p:cNvSpPr/>
          <p:nvPr/>
        </p:nvSpPr>
        <p:spPr>
          <a:xfrm>
            <a:off x="577270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3A237F26-E2A8-69E2-C323-52D9FB059372}"/>
              </a:ext>
            </a:extLst>
          </p:cNvPr>
          <p:cNvSpPr/>
          <p:nvPr/>
        </p:nvSpPr>
        <p:spPr>
          <a:xfrm>
            <a:off x="522515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C55C6A6A-3A52-6AB8-F247-E9466F81765A}"/>
              </a:ext>
            </a:extLst>
          </p:cNvPr>
          <p:cNvSpPr/>
          <p:nvPr/>
        </p:nvSpPr>
        <p:spPr>
          <a:xfrm>
            <a:off x="549042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E5A43E7A-32EF-8C5E-9E80-62263B62872A}"/>
              </a:ext>
            </a:extLst>
          </p:cNvPr>
          <p:cNvSpPr/>
          <p:nvPr/>
        </p:nvSpPr>
        <p:spPr>
          <a:xfrm>
            <a:off x="592982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EC27A8B3-2A8A-5F96-C728-E10E90B9161E}"/>
              </a:ext>
            </a:extLst>
          </p:cNvPr>
          <p:cNvSpPr/>
          <p:nvPr/>
        </p:nvSpPr>
        <p:spPr>
          <a:xfrm>
            <a:off x="585636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D2ADC3BB-9D00-4123-8EB3-18C3B8793FE5}"/>
              </a:ext>
            </a:extLst>
          </p:cNvPr>
          <p:cNvSpPr/>
          <p:nvPr/>
        </p:nvSpPr>
        <p:spPr>
          <a:xfrm>
            <a:off x="585119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E18CEF1E-29B0-F0E6-ABEE-1E428A35626F}"/>
              </a:ext>
            </a:extLst>
          </p:cNvPr>
          <p:cNvSpPr/>
          <p:nvPr/>
        </p:nvSpPr>
        <p:spPr>
          <a:xfrm>
            <a:off x="528283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61A4E2AC-D6AC-7ED8-7EA4-C760D555855C}"/>
              </a:ext>
            </a:extLst>
          </p:cNvPr>
          <p:cNvSpPr/>
          <p:nvPr/>
        </p:nvSpPr>
        <p:spPr>
          <a:xfrm>
            <a:off x="524746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4DFFEF91-4CDB-FE48-9A77-ADB25861DF09}"/>
              </a:ext>
            </a:extLst>
          </p:cNvPr>
          <p:cNvSpPr/>
          <p:nvPr/>
        </p:nvSpPr>
        <p:spPr>
          <a:xfrm>
            <a:off x="566482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C8BCF27F-5445-1639-74D4-3FEC5B55B4A4}"/>
              </a:ext>
            </a:extLst>
          </p:cNvPr>
          <p:cNvSpPr/>
          <p:nvPr/>
        </p:nvSpPr>
        <p:spPr>
          <a:xfrm>
            <a:off x="541737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9D43E4D1-C2A5-787A-D2C5-9172F7A89C81}"/>
              </a:ext>
            </a:extLst>
          </p:cNvPr>
          <p:cNvSpPr/>
          <p:nvPr/>
        </p:nvSpPr>
        <p:spPr>
          <a:xfrm>
            <a:off x="5667681"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3C9F9DEB-2EAB-1C7D-A4E2-2B47C0CC6BC7}"/>
              </a:ext>
            </a:extLst>
          </p:cNvPr>
          <p:cNvSpPr/>
          <p:nvPr/>
        </p:nvSpPr>
        <p:spPr>
          <a:xfrm>
            <a:off x="539900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07B0E096-8597-9277-7B3A-1F36356798A0}"/>
              </a:ext>
            </a:extLst>
          </p:cNvPr>
          <p:cNvSpPr/>
          <p:nvPr/>
        </p:nvSpPr>
        <p:spPr>
          <a:xfrm>
            <a:off x="529303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C05DBDE3-FEA5-7C7C-F217-6636D10A0229}"/>
              </a:ext>
            </a:extLst>
          </p:cNvPr>
          <p:cNvSpPr/>
          <p:nvPr/>
        </p:nvSpPr>
        <p:spPr>
          <a:xfrm>
            <a:off x="5767941" y="575487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B7B632E7-2C50-ADA5-9F75-F20DBD6E249C}"/>
              </a:ext>
            </a:extLst>
          </p:cNvPr>
          <p:cNvSpPr/>
          <p:nvPr/>
        </p:nvSpPr>
        <p:spPr>
          <a:xfrm>
            <a:off x="521780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C427CAD8-1BD4-B156-6F24-E94D9BEF5B75}"/>
              </a:ext>
            </a:extLst>
          </p:cNvPr>
          <p:cNvSpPr/>
          <p:nvPr/>
        </p:nvSpPr>
        <p:spPr>
          <a:xfrm>
            <a:off x="551600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9EC9CB9F-A4A9-B8EC-C4D0-CE4EC4E26CF7}"/>
              </a:ext>
            </a:extLst>
          </p:cNvPr>
          <p:cNvSpPr/>
          <p:nvPr/>
        </p:nvSpPr>
        <p:spPr>
          <a:xfrm>
            <a:off x="55516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DB8EB13C-744C-0D64-5609-DD3E1499BB03}"/>
              </a:ext>
            </a:extLst>
          </p:cNvPr>
          <p:cNvSpPr/>
          <p:nvPr/>
        </p:nvSpPr>
        <p:spPr>
          <a:xfrm>
            <a:off x="562224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B31B1B4C-4116-42A4-2DDC-8EC92DDA96D8}"/>
              </a:ext>
            </a:extLst>
          </p:cNvPr>
          <p:cNvSpPr/>
          <p:nvPr/>
        </p:nvSpPr>
        <p:spPr>
          <a:xfrm>
            <a:off x="540893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23E6D79E-F437-755A-BDC8-A000EA41F420}"/>
              </a:ext>
            </a:extLst>
          </p:cNvPr>
          <p:cNvSpPr/>
          <p:nvPr/>
        </p:nvSpPr>
        <p:spPr>
          <a:xfrm>
            <a:off x="553341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26D40276-58F0-BF58-0812-81E9CFEDC19E}"/>
              </a:ext>
            </a:extLst>
          </p:cNvPr>
          <p:cNvSpPr/>
          <p:nvPr/>
        </p:nvSpPr>
        <p:spPr>
          <a:xfrm>
            <a:off x="590547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EA317492-ED8D-E99C-349D-1F7EBAB81BB9}"/>
              </a:ext>
            </a:extLst>
          </p:cNvPr>
          <p:cNvSpPr/>
          <p:nvPr/>
        </p:nvSpPr>
        <p:spPr>
          <a:xfrm>
            <a:off x="552878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12D87F44-6768-631E-B08D-EE45E0FE17C7}"/>
              </a:ext>
            </a:extLst>
          </p:cNvPr>
          <p:cNvSpPr/>
          <p:nvPr/>
        </p:nvSpPr>
        <p:spPr>
          <a:xfrm>
            <a:off x="587350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B8260ED0-7E56-42E0-A323-52E1D13C7C55}"/>
              </a:ext>
            </a:extLst>
          </p:cNvPr>
          <p:cNvSpPr/>
          <p:nvPr/>
        </p:nvSpPr>
        <p:spPr>
          <a:xfrm>
            <a:off x="562931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4AF61557-5239-E6F5-5B78-5D08D19EEB67}"/>
              </a:ext>
            </a:extLst>
          </p:cNvPr>
          <p:cNvSpPr/>
          <p:nvPr/>
        </p:nvSpPr>
        <p:spPr>
          <a:xfrm>
            <a:off x="547110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AAD9FF29-C49B-23D4-96BE-12F2289FD311}"/>
              </a:ext>
            </a:extLst>
          </p:cNvPr>
          <p:cNvSpPr/>
          <p:nvPr/>
        </p:nvSpPr>
        <p:spPr>
          <a:xfrm>
            <a:off x="526052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89F5505A-A9C7-FA24-5589-5E782F805247}"/>
              </a:ext>
            </a:extLst>
          </p:cNvPr>
          <p:cNvSpPr/>
          <p:nvPr/>
        </p:nvSpPr>
        <p:spPr>
          <a:xfrm>
            <a:off x="58901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B0A7FC81-3638-5BC0-314D-36199A0D59C8}"/>
              </a:ext>
            </a:extLst>
          </p:cNvPr>
          <p:cNvSpPr/>
          <p:nvPr/>
        </p:nvSpPr>
        <p:spPr>
          <a:xfrm>
            <a:off x="538377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592A23D3-DA50-1AC4-CA42-54C0560B88D8}"/>
              </a:ext>
            </a:extLst>
          </p:cNvPr>
          <p:cNvSpPr/>
          <p:nvPr/>
        </p:nvSpPr>
        <p:spPr>
          <a:xfrm>
            <a:off x="519155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AF3023C1-90CE-55C6-E401-E419B6F58F6B}"/>
              </a:ext>
            </a:extLst>
          </p:cNvPr>
          <p:cNvSpPr/>
          <p:nvPr/>
        </p:nvSpPr>
        <p:spPr>
          <a:xfrm>
            <a:off x="5900033"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A06BF3B9-BE07-429C-8CCA-14E5026A4783}"/>
              </a:ext>
            </a:extLst>
          </p:cNvPr>
          <p:cNvSpPr/>
          <p:nvPr/>
        </p:nvSpPr>
        <p:spPr>
          <a:xfrm>
            <a:off x="571869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F2048A6E-B248-4330-EFC8-7D350A5321D1}"/>
              </a:ext>
            </a:extLst>
          </p:cNvPr>
          <p:cNvSpPr/>
          <p:nvPr/>
        </p:nvSpPr>
        <p:spPr>
          <a:xfrm>
            <a:off x="525671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6923E2BE-708B-A5E9-8658-4B02BD23C915}"/>
              </a:ext>
            </a:extLst>
          </p:cNvPr>
          <p:cNvSpPr/>
          <p:nvPr/>
        </p:nvSpPr>
        <p:spPr>
          <a:xfrm>
            <a:off x="55818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ACA9F0E8-22C5-F94B-D1BD-5A38EA3C0E0D}"/>
              </a:ext>
            </a:extLst>
          </p:cNvPr>
          <p:cNvSpPr/>
          <p:nvPr/>
        </p:nvSpPr>
        <p:spPr>
          <a:xfrm>
            <a:off x="59052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7D66AFD1-5FD9-BA65-F0CF-5199C3D83184}"/>
              </a:ext>
            </a:extLst>
          </p:cNvPr>
          <p:cNvSpPr/>
          <p:nvPr/>
        </p:nvSpPr>
        <p:spPr>
          <a:xfrm>
            <a:off x="5610682" y="601021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F751900F-3280-BD9A-9C15-6E195C0D2C56}"/>
              </a:ext>
            </a:extLst>
          </p:cNvPr>
          <p:cNvSpPr/>
          <p:nvPr/>
        </p:nvSpPr>
        <p:spPr>
          <a:xfrm>
            <a:off x="546621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839985A6-C604-287A-FA6A-3049733FFCD7}"/>
              </a:ext>
            </a:extLst>
          </p:cNvPr>
          <p:cNvSpPr/>
          <p:nvPr/>
        </p:nvSpPr>
        <p:spPr>
          <a:xfrm>
            <a:off x="566060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866B6345-DB15-C81F-313C-7C0B7F2DF497}"/>
              </a:ext>
            </a:extLst>
          </p:cNvPr>
          <p:cNvSpPr/>
          <p:nvPr/>
        </p:nvSpPr>
        <p:spPr>
          <a:xfrm>
            <a:off x="538880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41213A6F-E4E9-2D52-7387-FDEC03715D77}"/>
              </a:ext>
            </a:extLst>
          </p:cNvPr>
          <p:cNvSpPr/>
          <p:nvPr/>
        </p:nvSpPr>
        <p:spPr>
          <a:xfrm>
            <a:off x="5318610"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7A81AC61-13BF-CE92-937D-BE953F279A50}"/>
              </a:ext>
            </a:extLst>
          </p:cNvPr>
          <p:cNvSpPr/>
          <p:nvPr/>
        </p:nvSpPr>
        <p:spPr>
          <a:xfrm>
            <a:off x="543818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FC59ACD7-C8DD-6745-0D3A-0A601AA2A65B}"/>
              </a:ext>
            </a:extLst>
          </p:cNvPr>
          <p:cNvSpPr/>
          <p:nvPr/>
        </p:nvSpPr>
        <p:spPr>
          <a:xfrm>
            <a:off x="592928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320F5FD4-8741-50D7-D931-BEFAA7538895}"/>
              </a:ext>
            </a:extLst>
          </p:cNvPr>
          <p:cNvSpPr/>
          <p:nvPr/>
        </p:nvSpPr>
        <p:spPr>
          <a:xfrm>
            <a:off x="4767251" y="3678949"/>
            <a:ext cx="1597484" cy="2541446"/>
          </a:xfrm>
          <a:custGeom>
            <a:avLst/>
            <a:gdLst>
              <a:gd name="connsiteX0" fmla="*/ 0 w 1597484"/>
              <a:gd name="connsiteY0" fmla="*/ 0 h 2541446"/>
              <a:gd name="connsiteX1" fmla="*/ 1597485 w 1597484"/>
              <a:gd name="connsiteY1" fmla="*/ 0 h 2541446"/>
              <a:gd name="connsiteX2" fmla="*/ 1597485 w 1597484"/>
              <a:gd name="connsiteY2" fmla="*/ 2541447 h 2541446"/>
              <a:gd name="connsiteX3" fmla="*/ 0 w 1597484"/>
              <a:gd name="connsiteY3" fmla="*/ 2541447 h 2541446"/>
            </a:gdLst>
            <a:ahLst/>
            <a:cxnLst>
              <a:cxn ang="0">
                <a:pos x="connsiteX0" y="connsiteY0"/>
              </a:cxn>
              <a:cxn ang="0">
                <a:pos x="connsiteX1" y="connsiteY1"/>
              </a:cxn>
              <a:cxn ang="0">
                <a:pos x="connsiteX2" y="connsiteY2"/>
              </a:cxn>
              <a:cxn ang="0">
                <a:pos x="connsiteX3" y="connsiteY3"/>
              </a:cxn>
            </a:cxnLst>
            <a:rect l="l" t="t" r="r" b="b"/>
            <a:pathLst>
              <a:path w="1597484" h="2541446">
                <a:moveTo>
                  <a:pt x="0" y="0"/>
                </a:moveTo>
                <a:lnTo>
                  <a:pt x="1597485" y="0"/>
                </a:lnTo>
                <a:lnTo>
                  <a:pt x="1597485" y="2541447"/>
                </a:lnTo>
                <a:lnTo>
                  <a:pt x="0" y="2541447"/>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30C574CA-15F8-42E7-058A-B7FB4F12A239}"/>
              </a:ext>
            </a:extLst>
          </p:cNvPr>
          <p:cNvSpPr/>
          <p:nvPr/>
        </p:nvSpPr>
        <p:spPr>
          <a:xfrm>
            <a:off x="4767251" y="2242396"/>
            <a:ext cx="1597484" cy="1270723"/>
          </a:xfrm>
          <a:custGeom>
            <a:avLst/>
            <a:gdLst>
              <a:gd name="connsiteX0" fmla="*/ 0 w 1597484"/>
              <a:gd name="connsiteY0" fmla="*/ 0 h 1270723"/>
              <a:gd name="connsiteX1" fmla="*/ 1597485 w 1597484"/>
              <a:gd name="connsiteY1" fmla="*/ 0 h 1270723"/>
              <a:gd name="connsiteX2" fmla="*/ 1597485 w 1597484"/>
              <a:gd name="connsiteY2" fmla="*/ 1270723 h 1270723"/>
              <a:gd name="connsiteX3" fmla="*/ 0 w 1597484"/>
              <a:gd name="connsiteY3" fmla="*/ 1270723 h 1270723"/>
            </a:gdLst>
            <a:ahLst/>
            <a:cxnLst>
              <a:cxn ang="0">
                <a:pos x="connsiteX0" y="connsiteY0"/>
              </a:cxn>
              <a:cxn ang="0">
                <a:pos x="connsiteX1" y="connsiteY1"/>
              </a:cxn>
              <a:cxn ang="0">
                <a:pos x="connsiteX2" y="connsiteY2"/>
              </a:cxn>
              <a:cxn ang="0">
                <a:pos x="connsiteX3" y="connsiteY3"/>
              </a:cxn>
            </a:cxnLst>
            <a:rect l="l" t="t" r="r" b="b"/>
            <a:pathLst>
              <a:path w="1597484" h="1270723">
                <a:moveTo>
                  <a:pt x="0" y="0"/>
                </a:moveTo>
                <a:lnTo>
                  <a:pt x="1597485" y="0"/>
                </a:lnTo>
                <a:lnTo>
                  <a:pt x="1597485" y="1270723"/>
                </a:lnTo>
                <a:lnTo>
                  <a:pt x="0" y="1270723"/>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284F774B-B100-D664-23AC-AC3385B03567}"/>
              </a:ext>
            </a:extLst>
          </p:cNvPr>
          <p:cNvSpPr/>
          <p:nvPr/>
        </p:nvSpPr>
        <p:spPr>
          <a:xfrm>
            <a:off x="5066805" y="6217539"/>
            <a:ext cx="998512" cy="13603"/>
          </a:xfrm>
          <a:custGeom>
            <a:avLst/>
            <a:gdLst>
              <a:gd name="connsiteX0" fmla="*/ 0 w 998512"/>
              <a:gd name="connsiteY0" fmla="*/ 0 h 13603"/>
              <a:gd name="connsiteX1" fmla="*/ 998513 w 998512"/>
              <a:gd name="connsiteY1" fmla="*/ 0 h 13603"/>
            </a:gdLst>
            <a:ahLst/>
            <a:cxnLst>
              <a:cxn ang="0">
                <a:pos x="connsiteX0" y="connsiteY0"/>
              </a:cxn>
              <a:cxn ang="0">
                <a:pos x="connsiteX1" y="connsiteY1"/>
              </a:cxn>
            </a:cxnLst>
            <a:rect l="l" t="t" r="r" b="b"/>
            <a:pathLst>
              <a:path w="998512" h="13603">
                <a:moveTo>
                  <a:pt x="0" y="0"/>
                </a:moveTo>
                <a:lnTo>
                  <a:pt x="998513" y="0"/>
                </a:lnTo>
              </a:path>
            </a:pathLst>
          </a:custGeom>
          <a:ln w="20377"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9513D416-45AD-7849-CE52-B8AA0CF7A0D9}"/>
              </a:ext>
            </a:extLst>
          </p:cNvPr>
          <p:cNvSpPr txBox="1"/>
          <p:nvPr/>
        </p:nvSpPr>
        <p:spPr>
          <a:xfrm>
            <a:off x="4887029" y="1778604"/>
            <a:ext cx="13580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solidFill>
                  <a:srgbClr val="1A1A1A"/>
                </a:solidFill>
                <a:effectLst/>
                <a:uLnTx/>
                <a:uFillTx/>
                <a:latin typeface="Arial" panose="020B0604020202020204"/>
                <a:ea typeface="+mn-ea"/>
                <a:cs typeface="Arial"/>
                <a:sym typeface="Arial"/>
                <a:rtl val="0"/>
              </a:rPr>
              <a:t>Camizestrant</a:t>
            </a:r>
            <a:r>
              <a:rPr kumimoji="0" lang="en-US" sz="1200" b="1" i="0" u="none" strike="noStrike" kern="1200" cap="none" spc="0" normalizeH="0" baseline="0" noProof="0">
                <a:ln/>
                <a:solidFill>
                  <a:srgbClr val="1A1A1A"/>
                </a:solidFill>
                <a:effectLst/>
                <a:uLnTx/>
                <a:uFillTx/>
                <a:latin typeface="Arial" panose="020B0604020202020204"/>
                <a:ea typeface="+mn-ea"/>
                <a:cs typeface="Arial"/>
                <a:sym typeface="Arial"/>
                <a:rtl val="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n-ea"/>
                <a:cs typeface="Arial"/>
                <a:sym typeface="Arial"/>
                <a:rtl val="0"/>
              </a:rPr>
              <a:t>CDK4/6i (n=126)</a:t>
            </a:r>
          </a:p>
        </p:txBody>
      </p:sp>
      <p:sp>
        <p:nvSpPr>
          <p:cNvPr id="40" name="TextBox 39">
            <a:extLst>
              <a:ext uri="{FF2B5EF4-FFF2-40B4-BE49-F238E27FC236}">
                <a16:creationId xmlns:a16="http://schemas.microsoft.com/office/drawing/2014/main" id="{2D79501B-138F-DD31-54ED-EA580E318F64}"/>
              </a:ext>
            </a:extLst>
          </p:cNvPr>
          <p:cNvSpPr txBox="1"/>
          <p:nvPr/>
        </p:nvSpPr>
        <p:spPr>
          <a:xfrm>
            <a:off x="6550968" y="1778604"/>
            <a:ext cx="13580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n-ea"/>
                <a:cs typeface="Arial"/>
                <a:sym typeface="Arial"/>
                <a:rtl val="0"/>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n-ea"/>
                <a:cs typeface="Arial"/>
                <a:sym typeface="Arial"/>
                <a:rtl val="0"/>
              </a:rPr>
              <a:t>CDK4/6i (n=123)</a:t>
            </a:r>
          </a:p>
        </p:txBody>
      </p:sp>
      <p:sp>
        <p:nvSpPr>
          <p:cNvPr id="41" name="TextBox 40">
            <a:extLst>
              <a:ext uri="{FF2B5EF4-FFF2-40B4-BE49-F238E27FC236}">
                <a16:creationId xmlns:a16="http://schemas.microsoft.com/office/drawing/2014/main" id="{0833D6FE-5AF5-A196-C0F3-73B4B7F53149}"/>
              </a:ext>
            </a:extLst>
          </p:cNvPr>
          <p:cNvSpPr txBox="1"/>
          <p:nvPr/>
        </p:nvSpPr>
        <p:spPr>
          <a:xfrm rot="16200000">
            <a:off x="1831746" y="3707984"/>
            <a:ext cx="39938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solidFill>
                  <a:srgbClr val="000000"/>
                </a:solidFill>
                <a:effectLst/>
                <a:uLnTx/>
                <a:uFillTx/>
                <a:latin typeface="Arial" panose="020B0604020202020204"/>
                <a:ea typeface="+mn-ea"/>
                <a:cs typeface="Arial"/>
                <a:sym typeface="Arial"/>
                <a:rtl val="0"/>
              </a:rPr>
              <a:t>ESR1</a:t>
            </a:r>
            <a:r>
              <a:rPr kumimoji="0" lang="en-US" sz="1200" b="1" i="0" u="none" strike="noStrike" kern="1200" cap="none" spc="0" normalizeH="0" baseline="0" noProof="0">
                <a:ln/>
                <a:solidFill>
                  <a:srgbClr val="000000"/>
                </a:solidFill>
                <a:effectLst/>
                <a:uLnTx/>
                <a:uFillTx/>
                <a:latin typeface="Arial" panose="020B0604020202020204"/>
                <a:ea typeface="+mn-ea"/>
                <a:cs typeface="Arial"/>
                <a:sym typeface="Arial"/>
                <a:rtl val="0"/>
              </a:rPr>
              <a:t>m </a:t>
            </a:r>
            <a:r>
              <a:rPr kumimoji="0" lang="en-US" sz="1200" b="1" i="0" u="none" strike="noStrike" kern="1200" cap="none" spc="0" normalizeH="0" baseline="0" noProof="0" err="1">
                <a:ln/>
                <a:solidFill>
                  <a:srgbClr val="000000"/>
                </a:solidFill>
                <a:effectLst/>
                <a:uLnTx/>
                <a:uFillTx/>
                <a:latin typeface="Arial" panose="020B0604020202020204"/>
                <a:ea typeface="+mn-ea"/>
                <a:cs typeface="Arial"/>
                <a:sym typeface="Arial"/>
                <a:rtl val="0"/>
              </a:rPr>
              <a:t>sVAF</a:t>
            </a:r>
            <a:r>
              <a:rPr kumimoji="0" lang="en-US" sz="1200" b="1" i="0" u="none" strike="noStrike" kern="1200" cap="none" spc="0" normalizeH="0" baseline="0" noProof="0">
                <a:ln/>
                <a:solidFill>
                  <a:srgbClr val="000000"/>
                </a:solidFill>
                <a:effectLst/>
                <a:uLnTx/>
                <a:uFillTx/>
                <a:latin typeface="Arial" panose="020B0604020202020204"/>
                <a:ea typeface="+mn-ea"/>
                <a:cs typeface="Arial"/>
                <a:sym typeface="Arial"/>
                <a:rtl val="0"/>
              </a:rPr>
              <a:t> % </a:t>
            </a:r>
            <a:br>
              <a:rPr kumimoji="0" lang="en-US" sz="1200" b="1" i="0" u="none" strike="noStrike" kern="1200" cap="none" spc="0" normalizeH="0" baseline="0" noProof="0">
                <a:ln/>
                <a:solidFill>
                  <a:srgbClr val="000000"/>
                </a:solidFill>
                <a:effectLst/>
                <a:uLnTx/>
                <a:uFillTx/>
                <a:latin typeface="Arial" panose="020B0604020202020204"/>
                <a:ea typeface="+mn-ea"/>
                <a:cs typeface="Arial"/>
                <a:sym typeface="Arial"/>
                <a:rtl val="0"/>
              </a:rPr>
            </a:br>
            <a:r>
              <a:rPr kumimoji="0" lang="en-US" sz="1200" b="1" i="0" u="none" strike="noStrike" kern="1200" cap="none" spc="0" normalizeH="0" baseline="0" noProof="0">
                <a:ln/>
                <a:solidFill>
                  <a:srgbClr val="000000"/>
                </a:solidFill>
                <a:effectLst/>
                <a:uLnTx/>
                <a:uFillTx/>
                <a:latin typeface="Arial" panose="020B0604020202020204"/>
                <a:ea typeface="+mn-ea"/>
                <a:cs typeface="Arial"/>
                <a:sym typeface="Arial"/>
                <a:rtl val="0"/>
              </a:rPr>
              <a:t>change from baseline (%)</a:t>
            </a:r>
          </a:p>
        </p:txBody>
      </p:sp>
      <p:sp>
        <p:nvSpPr>
          <p:cNvPr id="42" name="TextBox 41">
            <a:extLst>
              <a:ext uri="{FF2B5EF4-FFF2-40B4-BE49-F238E27FC236}">
                <a16:creationId xmlns:a16="http://schemas.microsoft.com/office/drawing/2014/main" id="{D4AED3D8-D4C1-C334-0377-0914C0809D4C}"/>
              </a:ext>
            </a:extLst>
          </p:cNvPr>
          <p:cNvSpPr txBox="1"/>
          <p:nvPr/>
        </p:nvSpPr>
        <p:spPr>
          <a:xfrm>
            <a:off x="4174132" y="2463128"/>
            <a:ext cx="609462"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10000</a:t>
            </a:r>
          </a:p>
        </p:txBody>
      </p:sp>
      <p:sp>
        <p:nvSpPr>
          <p:cNvPr id="43" name="TextBox 42">
            <a:extLst>
              <a:ext uri="{FF2B5EF4-FFF2-40B4-BE49-F238E27FC236}">
                <a16:creationId xmlns:a16="http://schemas.microsoft.com/office/drawing/2014/main" id="{BF13963E-20F7-60C6-E177-218D5A9FC6EB}"/>
              </a:ext>
            </a:extLst>
          </p:cNvPr>
          <p:cNvSpPr txBox="1"/>
          <p:nvPr/>
        </p:nvSpPr>
        <p:spPr>
          <a:xfrm>
            <a:off x="4259091" y="2919125"/>
            <a:ext cx="52450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1000</a:t>
            </a:r>
          </a:p>
        </p:txBody>
      </p:sp>
      <p:sp>
        <p:nvSpPr>
          <p:cNvPr id="44" name="TextBox 43">
            <a:extLst>
              <a:ext uri="{FF2B5EF4-FFF2-40B4-BE49-F238E27FC236}">
                <a16:creationId xmlns:a16="http://schemas.microsoft.com/office/drawing/2014/main" id="{D1F7CEAF-3058-8AA2-F33C-6B2107297660}"/>
              </a:ext>
            </a:extLst>
          </p:cNvPr>
          <p:cNvSpPr txBox="1"/>
          <p:nvPr/>
        </p:nvSpPr>
        <p:spPr>
          <a:xfrm>
            <a:off x="4344050" y="3371721"/>
            <a:ext cx="43954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a:t>
            </a:r>
          </a:p>
        </p:txBody>
      </p:sp>
      <p:sp>
        <p:nvSpPr>
          <p:cNvPr id="45" name="TextBox 44">
            <a:extLst>
              <a:ext uri="{FF2B5EF4-FFF2-40B4-BE49-F238E27FC236}">
                <a16:creationId xmlns:a16="http://schemas.microsoft.com/office/drawing/2014/main" id="{C08C2433-A242-7F24-C14C-E8F23CF1DB8E}"/>
              </a:ext>
            </a:extLst>
          </p:cNvPr>
          <p:cNvSpPr txBox="1"/>
          <p:nvPr/>
        </p:nvSpPr>
        <p:spPr>
          <a:xfrm>
            <a:off x="4344050" y="3532789"/>
            <a:ext cx="43954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a:t>
            </a:r>
          </a:p>
        </p:txBody>
      </p:sp>
      <p:sp>
        <p:nvSpPr>
          <p:cNvPr id="46" name="TextBox 45">
            <a:extLst>
              <a:ext uri="{FF2B5EF4-FFF2-40B4-BE49-F238E27FC236}">
                <a16:creationId xmlns:a16="http://schemas.microsoft.com/office/drawing/2014/main" id="{38E4CBC8-9DC6-75DC-3A24-256DDC2F8972}"/>
              </a:ext>
            </a:extLst>
          </p:cNvPr>
          <p:cNvSpPr txBox="1"/>
          <p:nvPr/>
        </p:nvSpPr>
        <p:spPr>
          <a:xfrm>
            <a:off x="4429010" y="4173388"/>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47" name="TextBox 46">
            <a:extLst>
              <a:ext uri="{FF2B5EF4-FFF2-40B4-BE49-F238E27FC236}">
                <a16:creationId xmlns:a16="http://schemas.microsoft.com/office/drawing/2014/main" id="{EB52CA6A-C12C-4456-23AF-45D7061434C2}"/>
              </a:ext>
            </a:extLst>
          </p:cNvPr>
          <p:cNvSpPr txBox="1"/>
          <p:nvPr/>
        </p:nvSpPr>
        <p:spPr>
          <a:xfrm>
            <a:off x="4513968" y="4806505"/>
            <a:ext cx="26962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48" name="TextBox 47">
            <a:extLst>
              <a:ext uri="{FF2B5EF4-FFF2-40B4-BE49-F238E27FC236}">
                <a16:creationId xmlns:a16="http://schemas.microsoft.com/office/drawing/2014/main" id="{95EE00A5-55BF-5FEE-CF9F-37A3AA5CE5F2}"/>
              </a:ext>
            </a:extLst>
          </p:cNvPr>
          <p:cNvSpPr txBox="1"/>
          <p:nvPr/>
        </p:nvSpPr>
        <p:spPr>
          <a:xfrm>
            <a:off x="4377714" y="5447376"/>
            <a:ext cx="40588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50" name="TextBox 49">
            <a:extLst>
              <a:ext uri="{FF2B5EF4-FFF2-40B4-BE49-F238E27FC236}">
                <a16:creationId xmlns:a16="http://schemas.microsoft.com/office/drawing/2014/main" id="{FAEEC9AF-D635-8B3A-A03F-6B2159664F80}"/>
              </a:ext>
            </a:extLst>
          </p:cNvPr>
          <p:cNvSpPr txBox="1"/>
          <p:nvPr/>
        </p:nvSpPr>
        <p:spPr>
          <a:xfrm>
            <a:off x="4292754" y="6079677"/>
            <a:ext cx="49084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a:t>
            </a:r>
          </a:p>
        </p:txBody>
      </p:sp>
      <p:sp>
        <p:nvSpPr>
          <p:cNvPr id="51" name="Freeform: Shape 50">
            <a:extLst>
              <a:ext uri="{FF2B5EF4-FFF2-40B4-BE49-F238E27FC236}">
                <a16:creationId xmlns:a16="http://schemas.microsoft.com/office/drawing/2014/main" id="{AE46C68E-8038-A752-2D07-E95FACD88A1D}"/>
              </a:ext>
            </a:extLst>
          </p:cNvPr>
          <p:cNvSpPr/>
          <p:nvPr/>
        </p:nvSpPr>
        <p:spPr>
          <a:xfrm>
            <a:off x="4734194" y="622053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5F27BB89-9CB0-D5F7-5465-E6BA739CBFE8}"/>
              </a:ext>
            </a:extLst>
          </p:cNvPr>
          <p:cNvSpPr/>
          <p:nvPr/>
        </p:nvSpPr>
        <p:spPr>
          <a:xfrm>
            <a:off x="4734194" y="558510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9D8D27B2-3EC2-FA7D-D1F0-BD1FC1D52670}"/>
              </a:ext>
            </a:extLst>
          </p:cNvPr>
          <p:cNvSpPr/>
          <p:nvPr/>
        </p:nvSpPr>
        <p:spPr>
          <a:xfrm>
            <a:off x="4734194" y="494967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B5BDC3B9-9712-715C-A1E2-6A210AFB81A8}"/>
              </a:ext>
            </a:extLst>
          </p:cNvPr>
          <p:cNvSpPr/>
          <p:nvPr/>
        </p:nvSpPr>
        <p:spPr>
          <a:xfrm>
            <a:off x="4734194" y="4314378"/>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8F227BB9-91BF-6915-90E4-5CA5D6654906}"/>
              </a:ext>
            </a:extLst>
          </p:cNvPr>
          <p:cNvSpPr/>
          <p:nvPr/>
        </p:nvSpPr>
        <p:spPr>
          <a:xfrm>
            <a:off x="4734194" y="3678949"/>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A0F1D4C8-8334-7A76-06ED-41A4C561D119}"/>
              </a:ext>
            </a:extLst>
          </p:cNvPr>
          <p:cNvSpPr/>
          <p:nvPr/>
        </p:nvSpPr>
        <p:spPr>
          <a:xfrm>
            <a:off x="6730676" y="3208532"/>
            <a:ext cx="998648" cy="304587"/>
          </a:xfrm>
          <a:custGeom>
            <a:avLst/>
            <a:gdLst>
              <a:gd name="connsiteX0" fmla="*/ 0 w 998648"/>
              <a:gd name="connsiteY0" fmla="*/ 0 h 304587"/>
              <a:gd name="connsiteX1" fmla="*/ 998649 w 998648"/>
              <a:gd name="connsiteY1" fmla="*/ 0 h 304587"/>
              <a:gd name="connsiteX2" fmla="*/ 998649 w 998648"/>
              <a:gd name="connsiteY2" fmla="*/ 304587 h 304587"/>
              <a:gd name="connsiteX3" fmla="*/ 0 w 998648"/>
              <a:gd name="connsiteY3" fmla="*/ 304587 h 304587"/>
            </a:gdLst>
            <a:ahLst/>
            <a:cxnLst>
              <a:cxn ang="0">
                <a:pos x="connsiteX0" y="connsiteY0"/>
              </a:cxn>
              <a:cxn ang="0">
                <a:pos x="connsiteX1" y="connsiteY1"/>
              </a:cxn>
              <a:cxn ang="0">
                <a:pos x="connsiteX2" y="connsiteY2"/>
              </a:cxn>
              <a:cxn ang="0">
                <a:pos x="connsiteX3" y="connsiteY3"/>
              </a:cxn>
            </a:cxnLst>
            <a:rect l="l" t="t" r="r" b="b"/>
            <a:pathLst>
              <a:path w="998648" h="304587">
                <a:moveTo>
                  <a:pt x="0" y="0"/>
                </a:moveTo>
                <a:lnTo>
                  <a:pt x="998649" y="0"/>
                </a:lnTo>
                <a:lnTo>
                  <a:pt x="998649" y="304587"/>
                </a:lnTo>
                <a:lnTo>
                  <a:pt x="0" y="304587"/>
                </a:lnTo>
                <a:close/>
              </a:path>
            </a:pathLst>
          </a:custGeom>
          <a:noFill/>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A11933D6-9566-8689-3F5F-023F7820EDA4}"/>
              </a:ext>
            </a:extLst>
          </p:cNvPr>
          <p:cNvSpPr/>
          <p:nvPr/>
        </p:nvSpPr>
        <p:spPr>
          <a:xfrm>
            <a:off x="6431258" y="2242396"/>
            <a:ext cx="1597484" cy="1270723"/>
          </a:xfrm>
          <a:custGeom>
            <a:avLst/>
            <a:gdLst>
              <a:gd name="connsiteX0" fmla="*/ 526464 w 1597484"/>
              <a:gd name="connsiteY0" fmla="*/ 1270723 h 1270723"/>
              <a:gd name="connsiteX1" fmla="*/ 0 w 1597484"/>
              <a:gd name="connsiteY1" fmla="*/ 1270723 h 1270723"/>
              <a:gd name="connsiteX2" fmla="*/ 0 w 1597484"/>
              <a:gd name="connsiteY2" fmla="*/ 0 h 1270723"/>
              <a:gd name="connsiteX3" fmla="*/ 1597485 w 1597484"/>
              <a:gd name="connsiteY3" fmla="*/ 0 h 1270723"/>
              <a:gd name="connsiteX4" fmla="*/ 1597485 w 1597484"/>
              <a:gd name="connsiteY4" fmla="*/ 1270723 h 1270723"/>
              <a:gd name="connsiteX5" fmla="*/ 526464 w 1597484"/>
              <a:gd name="connsiteY5" fmla="*/ 1270723 h 12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484" h="1270723">
                <a:moveTo>
                  <a:pt x="526464" y="1270723"/>
                </a:moveTo>
                <a:lnTo>
                  <a:pt x="0" y="1270723"/>
                </a:lnTo>
                <a:lnTo>
                  <a:pt x="0" y="0"/>
                </a:lnTo>
                <a:lnTo>
                  <a:pt x="1597485" y="0"/>
                </a:lnTo>
                <a:lnTo>
                  <a:pt x="1597485" y="1270723"/>
                </a:lnTo>
                <a:lnTo>
                  <a:pt x="526464" y="1270723"/>
                </a:lnTo>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C2C9272B-A456-8BE4-6486-F2FB62422C43}"/>
              </a:ext>
            </a:extLst>
          </p:cNvPr>
          <p:cNvSpPr/>
          <p:nvPr/>
        </p:nvSpPr>
        <p:spPr>
          <a:xfrm>
            <a:off x="7186400" y="3009102"/>
            <a:ext cx="87199" cy="13603"/>
          </a:xfrm>
          <a:custGeom>
            <a:avLst/>
            <a:gdLst>
              <a:gd name="connsiteX0" fmla="*/ 0 w 87199"/>
              <a:gd name="connsiteY0" fmla="*/ 0 h 13603"/>
              <a:gd name="connsiteX1" fmla="*/ 87200 w 87199"/>
              <a:gd name="connsiteY1" fmla="*/ 0 h 13603"/>
            </a:gdLst>
            <a:ahLst/>
            <a:cxnLst>
              <a:cxn ang="0">
                <a:pos x="connsiteX0" y="connsiteY0"/>
              </a:cxn>
              <a:cxn ang="0">
                <a:pos x="connsiteX1" y="connsiteY1"/>
              </a:cxn>
            </a:cxnLst>
            <a:rect l="l" t="t" r="r" b="b"/>
            <a:pathLst>
              <a:path w="87199" h="13603">
                <a:moveTo>
                  <a:pt x="0" y="0"/>
                </a:moveTo>
                <a:lnTo>
                  <a:pt x="87200" y="0"/>
                </a:lnTo>
              </a:path>
            </a:pathLst>
          </a:custGeom>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Text Placeholder 38">
            <a:extLst>
              <a:ext uri="{FF2B5EF4-FFF2-40B4-BE49-F238E27FC236}">
                <a16:creationId xmlns:a16="http://schemas.microsoft.com/office/drawing/2014/main" id="{61363D80-630A-5B65-3921-1E8957987416}"/>
              </a:ext>
            </a:extLst>
          </p:cNvPr>
          <p:cNvSpPr>
            <a:spLocks noGrp="1"/>
          </p:cNvSpPr>
          <p:nvPr>
            <p:ph type="body" sz="quarter" idx="10"/>
          </p:nvPr>
        </p:nvSpPr>
        <p:spPr>
          <a:xfrm>
            <a:off x="508000" y="6107494"/>
            <a:ext cx="11188700" cy="635000"/>
          </a:xfrm>
        </p:spPr>
        <p:txBody>
          <a:bodyPr/>
          <a:lstStyle/>
          <a:p>
            <a:r>
              <a:rPr lang="en-GB" sz="700">
                <a:solidFill>
                  <a:schemeClr val="bg1">
                    <a:lumMod val="50000"/>
                  </a:schemeClr>
                </a:solidFill>
              </a:rPr>
              <a:t>Baseline VAF were balanced across arms.</a:t>
            </a:r>
            <a:br>
              <a:rPr lang="en-GB" sz="700">
                <a:solidFill>
                  <a:schemeClr val="bg1">
                    <a:lumMod val="50000"/>
                  </a:schemeClr>
                </a:solidFill>
              </a:rPr>
            </a:br>
            <a:r>
              <a:rPr lang="en-GB" sz="700">
                <a:solidFill>
                  <a:schemeClr val="bg1">
                    <a:lumMod val="50000"/>
                  </a:schemeClr>
                </a:solidFill>
              </a:rPr>
              <a:t>IQR, interquartile range; (s)VAF, (summed) variant allele fraction. </a:t>
            </a:r>
            <a:br>
              <a:rPr lang="en-GB" sz="700">
                <a:solidFill>
                  <a:schemeClr val="bg1">
                    <a:lumMod val="50000"/>
                  </a:schemeClr>
                </a:solidFill>
              </a:rPr>
            </a:br>
            <a:r>
              <a:rPr lang="en-US" sz="700">
                <a:solidFill>
                  <a:schemeClr val="bg1">
                    <a:lumMod val="50000"/>
                  </a:schemeClr>
                </a:solidFill>
              </a:rPr>
              <a:t>Second pre-specified data cut </a:t>
            </a:r>
            <a:r>
              <a:rPr lang="en-GB" sz="700" b="1">
                <a:solidFill>
                  <a:schemeClr val="bg1">
                    <a:lumMod val="50000"/>
                  </a:schemeClr>
                </a:solidFill>
              </a:rPr>
              <a:t>DCO2: June 30, 2025.</a:t>
            </a:r>
            <a:endParaRPr lang="en-GB" sz="700">
              <a:solidFill>
                <a:schemeClr val="bg1">
                  <a:lumMod val="50000"/>
                </a:schemeClr>
              </a:solidFill>
            </a:endParaRPr>
          </a:p>
        </p:txBody>
      </p:sp>
      <p:sp>
        <p:nvSpPr>
          <p:cNvPr id="49" name="TextBox 48">
            <a:extLst>
              <a:ext uri="{FF2B5EF4-FFF2-40B4-BE49-F238E27FC236}">
                <a16:creationId xmlns:a16="http://schemas.microsoft.com/office/drawing/2014/main" id="{D9F5FB52-B9C3-2E30-285D-439C78D314DE}"/>
              </a:ext>
            </a:extLst>
          </p:cNvPr>
          <p:cNvSpPr txBox="1"/>
          <p:nvPr/>
        </p:nvSpPr>
        <p:spPr>
          <a:xfrm flipH="1">
            <a:off x="367257" y="4822718"/>
            <a:ext cx="2930472" cy="889474"/>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t>Median change from baseline at C3D1 (8 weeks):</a:t>
            </a:r>
          </a:p>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2000" b="1" i="0" u="none" strike="noStrike" kern="120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−100% </a:t>
            </a: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t>(IQR: −100 to −100)</a:t>
            </a:r>
          </a:p>
        </p:txBody>
      </p:sp>
      <p:sp>
        <p:nvSpPr>
          <p:cNvPr id="55" name="Arrow: Up 54">
            <a:extLst>
              <a:ext uri="{FF2B5EF4-FFF2-40B4-BE49-F238E27FC236}">
                <a16:creationId xmlns:a16="http://schemas.microsoft.com/office/drawing/2014/main" id="{F6083303-8525-24EA-01FB-B7CF4BAA9A6D}"/>
              </a:ext>
            </a:extLst>
          </p:cNvPr>
          <p:cNvSpPr/>
          <p:nvPr/>
        </p:nvSpPr>
        <p:spPr>
          <a:xfrm rot="10800000">
            <a:off x="3279250" y="4989105"/>
            <a:ext cx="487238" cy="517464"/>
          </a:xfrm>
          <a:prstGeom prst="upArrow">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8A27738C-42C4-96BC-3D97-23D5B5745704}"/>
              </a:ext>
            </a:extLst>
          </p:cNvPr>
          <p:cNvSpPr/>
          <p:nvPr/>
        </p:nvSpPr>
        <p:spPr>
          <a:xfrm>
            <a:off x="314512" y="1956804"/>
            <a:ext cx="3216334" cy="2100883"/>
          </a:xfrm>
          <a:prstGeom prst="roundRect">
            <a:avLst>
              <a:gd name="adj" fmla="val 6795"/>
            </a:avLst>
          </a:prstGeom>
          <a:solidFill>
            <a:srgbClr val="E0F0EC"/>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allele frequency was </a:t>
            </a:r>
            <a:r>
              <a:rPr kumimoji="0" lang="en-GB" sz="1800" b="1" i="0" u="none" strike="noStrike" kern="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profoundly reduced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camizestrant + CDK4/6i arm vs the AI + CDK4/6i arm (Wilcoxon nominal P&lt;0.00001) </a:t>
            </a:r>
          </a:p>
        </p:txBody>
      </p:sp>
      <p:sp>
        <p:nvSpPr>
          <p:cNvPr id="5" name="Rectangle: Rounded Corners 4">
            <a:extLst>
              <a:ext uri="{FF2B5EF4-FFF2-40B4-BE49-F238E27FC236}">
                <a16:creationId xmlns:a16="http://schemas.microsoft.com/office/drawing/2014/main" id="{1E265652-60D6-9F23-DEC6-CB9B4C0BD741}"/>
              </a:ext>
            </a:extLst>
          </p:cNvPr>
          <p:cNvSpPr/>
          <p:nvPr/>
        </p:nvSpPr>
        <p:spPr>
          <a:xfrm>
            <a:off x="8341496" y="1581056"/>
            <a:ext cx="3216334" cy="1845174"/>
          </a:xfrm>
          <a:prstGeom prst="roundRect">
            <a:avLst>
              <a:gd name="adj" fmla="val 6795"/>
            </a:avLst>
          </a:prstGeom>
          <a:solidFill>
            <a:srgbClr val="003660">
              <a:alpha val="10980"/>
            </a:srgb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AI + CDK4/6i arm, </a:t>
            </a:r>
            <a:r>
              <a:rPr kumimoji="0" lang="en-GB" sz="18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allele frequency increased &gt;500% from baseline in</a:t>
            </a:r>
            <a:r>
              <a:rPr kumimoji="0" lang="en-GB" sz="1800" b="1" i="0" u="none" strike="noStrike" kern="0" cap="none" spc="0" normalizeH="0" baseline="0" noProof="0">
                <a:ln>
                  <a:noFill/>
                </a:ln>
                <a:solidFill>
                  <a:srgbClr val="003660"/>
                </a:solidFill>
                <a:effectLst/>
                <a:uLnTx/>
                <a:uFillTx/>
                <a:latin typeface="Arial" panose="020B0604020202020204" pitchFamily="34" charset="0"/>
                <a:ea typeface="+mn-ea"/>
                <a:cs typeface="Arial" panose="020B0604020202020204" pitchFamily="34" charset="0"/>
              </a:rPr>
              <a:t> 24.4%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patients vs </a:t>
            </a:r>
            <a:r>
              <a:rPr kumimoji="0" lang="en-GB" sz="1800" b="1" i="0" u="none" strike="noStrike" kern="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0.8%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patients in the camizestrant + CDK4/6i arm </a:t>
            </a:r>
          </a:p>
        </p:txBody>
      </p:sp>
      <p:grpSp>
        <p:nvGrpSpPr>
          <p:cNvPr id="326" name="Group 325">
            <a:extLst>
              <a:ext uri="{FF2B5EF4-FFF2-40B4-BE49-F238E27FC236}">
                <a16:creationId xmlns:a16="http://schemas.microsoft.com/office/drawing/2014/main" id="{2E881ADE-8E97-3767-4694-56C00C9F26CE}"/>
              </a:ext>
            </a:extLst>
          </p:cNvPr>
          <p:cNvGrpSpPr/>
          <p:nvPr/>
        </p:nvGrpSpPr>
        <p:grpSpPr>
          <a:xfrm>
            <a:off x="8394683" y="4060198"/>
            <a:ext cx="3783730" cy="889474"/>
            <a:chOff x="8216316" y="4963275"/>
            <a:chExt cx="3783730" cy="889474"/>
          </a:xfrm>
        </p:grpSpPr>
        <p:sp>
          <p:nvSpPr>
            <p:cNvPr id="66" name="TextBox 65">
              <a:extLst>
                <a:ext uri="{FF2B5EF4-FFF2-40B4-BE49-F238E27FC236}">
                  <a16:creationId xmlns:a16="http://schemas.microsoft.com/office/drawing/2014/main" id="{3338AC76-9957-EBBC-7EF9-C54B0E588BBD}"/>
                </a:ext>
              </a:extLst>
            </p:cNvPr>
            <p:cNvSpPr txBox="1"/>
            <p:nvPr/>
          </p:nvSpPr>
          <p:spPr>
            <a:xfrm flipH="1">
              <a:off x="8492278" y="4963275"/>
              <a:ext cx="3507768" cy="88947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t>Median change from baseline </a:t>
              </a:r>
              <a:b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t>at C3D1 (8 weeks):</a:t>
              </a:r>
            </a:p>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2000" b="1" i="0" u="none" strike="noStrike" kern="1200" cap="none" spc="0" normalizeH="0" baseline="0" noProof="0">
                  <a:ln>
                    <a:noFill/>
                  </a:ln>
                  <a:solidFill>
                    <a:srgbClr val="003660"/>
                  </a:solidFill>
                  <a:effectLst/>
                  <a:uLnTx/>
                  <a:uFillTx/>
                  <a:latin typeface="Arial" panose="020B0604020202020204" pitchFamily="34" charset="0"/>
                  <a:ea typeface="+mn-ea"/>
                  <a:cs typeface="Arial" panose="020B0604020202020204" pitchFamily="34" charset="0"/>
                </a:rPr>
                <a:t>+66.7% </a:t>
              </a: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n-ea"/>
                  <a:cs typeface="Arial" panose="020B0604020202020204" pitchFamily="34" charset="0"/>
                </a:rPr>
                <a:t>(IQR: −67.9 to +465.0)</a:t>
              </a:r>
            </a:p>
          </p:txBody>
        </p:sp>
        <p:sp>
          <p:nvSpPr>
            <p:cNvPr id="323" name="Arrow: Up 322">
              <a:extLst>
                <a:ext uri="{FF2B5EF4-FFF2-40B4-BE49-F238E27FC236}">
                  <a16:creationId xmlns:a16="http://schemas.microsoft.com/office/drawing/2014/main" id="{70AF2B7B-FD47-3C17-B1C5-08FDE8B6D065}"/>
                </a:ext>
              </a:extLst>
            </p:cNvPr>
            <p:cNvSpPr/>
            <p:nvPr/>
          </p:nvSpPr>
          <p:spPr>
            <a:xfrm>
              <a:off x="8216316" y="5252983"/>
              <a:ext cx="487238" cy="517464"/>
            </a:xfrm>
            <a:prstGeom prst="upArrow">
              <a:avLst/>
            </a:prstGeom>
            <a:solidFill>
              <a:srgbClr val="003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6" name="Trapezoid 35">
            <a:extLst>
              <a:ext uri="{FF2B5EF4-FFF2-40B4-BE49-F238E27FC236}">
                <a16:creationId xmlns:a16="http://schemas.microsoft.com/office/drawing/2014/main" id="{390348B4-066C-E653-9FC3-CE14A6DCFBF8}"/>
              </a:ext>
            </a:extLst>
          </p:cNvPr>
          <p:cNvSpPr/>
          <p:nvPr/>
        </p:nvSpPr>
        <p:spPr>
          <a:xfrm rot="18895792" flipV="1">
            <a:off x="7369693" y="3686777"/>
            <a:ext cx="486757" cy="1381852"/>
          </a:xfrm>
          <a:custGeom>
            <a:avLst/>
            <a:gdLst>
              <a:gd name="connsiteX0" fmla="*/ 0 w 639876"/>
              <a:gd name="connsiteY0" fmla="*/ 1362473 h 1362473"/>
              <a:gd name="connsiteX1" fmla="*/ 289755 w 639876"/>
              <a:gd name="connsiteY1" fmla="*/ 0 h 1362473"/>
              <a:gd name="connsiteX2" fmla="*/ 350121 w 639876"/>
              <a:gd name="connsiteY2" fmla="*/ 0 h 1362473"/>
              <a:gd name="connsiteX3" fmla="*/ 639876 w 639876"/>
              <a:gd name="connsiteY3" fmla="*/ 1362473 h 1362473"/>
              <a:gd name="connsiteX4" fmla="*/ 0 w 639876"/>
              <a:gd name="connsiteY4" fmla="*/ 1362473 h 1362473"/>
              <a:gd name="connsiteX0" fmla="*/ 0 w 407853"/>
              <a:gd name="connsiteY0" fmla="*/ 1868561 h 1868561"/>
              <a:gd name="connsiteX1" fmla="*/ 57732 w 407853"/>
              <a:gd name="connsiteY1" fmla="*/ 0 h 1868561"/>
              <a:gd name="connsiteX2" fmla="*/ 118098 w 407853"/>
              <a:gd name="connsiteY2" fmla="*/ 0 h 1868561"/>
              <a:gd name="connsiteX3" fmla="*/ 407853 w 407853"/>
              <a:gd name="connsiteY3" fmla="*/ 1362473 h 1868561"/>
              <a:gd name="connsiteX4" fmla="*/ 0 w 407853"/>
              <a:gd name="connsiteY4" fmla="*/ 1868561 h 1868561"/>
              <a:gd name="connsiteX0" fmla="*/ 0 w 370244"/>
              <a:gd name="connsiteY0" fmla="*/ 1868561 h 1868561"/>
              <a:gd name="connsiteX1" fmla="*/ 57732 w 370244"/>
              <a:gd name="connsiteY1" fmla="*/ 0 h 1868561"/>
              <a:gd name="connsiteX2" fmla="*/ 118098 w 370244"/>
              <a:gd name="connsiteY2" fmla="*/ 0 h 1868561"/>
              <a:gd name="connsiteX3" fmla="*/ 370244 w 370244"/>
              <a:gd name="connsiteY3" fmla="*/ 1334060 h 1868561"/>
              <a:gd name="connsiteX4" fmla="*/ 0 w 370244"/>
              <a:gd name="connsiteY4" fmla="*/ 1868561 h 1868561"/>
              <a:gd name="connsiteX0" fmla="*/ 0 w 406974"/>
              <a:gd name="connsiteY0" fmla="*/ 1885577 h 1885577"/>
              <a:gd name="connsiteX1" fmla="*/ 94462 w 406974"/>
              <a:gd name="connsiteY1" fmla="*/ 0 h 1885577"/>
              <a:gd name="connsiteX2" fmla="*/ 154828 w 406974"/>
              <a:gd name="connsiteY2" fmla="*/ 0 h 1885577"/>
              <a:gd name="connsiteX3" fmla="*/ 406974 w 406974"/>
              <a:gd name="connsiteY3" fmla="*/ 1334060 h 1885577"/>
              <a:gd name="connsiteX4" fmla="*/ 0 w 406974"/>
              <a:gd name="connsiteY4" fmla="*/ 1885577 h 1885577"/>
              <a:gd name="connsiteX0" fmla="*/ 0 w 414574"/>
              <a:gd name="connsiteY0" fmla="*/ 1885577 h 1885577"/>
              <a:gd name="connsiteX1" fmla="*/ 94462 w 414574"/>
              <a:gd name="connsiteY1" fmla="*/ 0 h 1885577"/>
              <a:gd name="connsiteX2" fmla="*/ 154828 w 414574"/>
              <a:gd name="connsiteY2" fmla="*/ 0 h 1885577"/>
              <a:gd name="connsiteX3" fmla="*/ 414574 w 414574"/>
              <a:gd name="connsiteY3" fmla="*/ 1339802 h 1885577"/>
              <a:gd name="connsiteX4" fmla="*/ 0 w 414574"/>
              <a:gd name="connsiteY4" fmla="*/ 1885577 h 1885577"/>
              <a:gd name="connsiteX0" fmla="*/ 0 w 414574"/>
              <a:gd name="connsiteY0" fmla="*/ 1885577 h 1885577"/>
              <a:gd name="connsiteX1" fmla="*/ 94462 w 414574"/>
              <a:gd name="connsiteY1" fmla="*/ 0 h 1885577"/>
              <a:gd name="connsiteX2" fmla="*/ 267782 w 414574"/>
              <a:gd name="connsiteY2" fmla="*/ 249474 h 1885577"/>
              <a:gd name="connsiteX3" fmla="*/ 414574 w 414574"/>
              <a:gd name="connsiteY3" fmla="*/ 1339802 h 1885577"/>
              <a:gd name="connsiteX4" fmla="*/ 0 w 414574"/>
              <a:gd name="connsiteY4" fmla="*/ 1885577 h 1885577"/>
              <a:gd name="connsiteX0" fmla="*/ 0 w 414574"/>
              <a:gd name="connsiteY0" fmla="*/ 1637373 h 1637373"/>
              <a:gd name="connsiteX1" fmla="*/ 253143 w 414574"/>
              <a:gd name="connsiteY1" fmla="*/ 0 h 1637373"/>
              <a:gd name="connsiteX2" fmla="*/ 267782 w 414574"/>
              <a:gd name="connsiteY2" fmla="*/ 1270 h 1637373"/>
              <a:gd name="connsiteX3" fmla="*/ 414574 w 414574"/>
              <a:gd name="connsiteY3" fmla="*/ 1091598 h 1637373"/>
              <a:gd name="connsiteX4" fmla="*/ 0 w 414574"/>
              <a:gd name="connsiteY4" fmla="*/ 1637373 h 1637373"/>
              <a:gd name="connsiteX0" fmla="*/ 0 w 414574"/>
              <a:gd name="connsiteY0" fmla="*/ 1637373 h 1637373"/>
              <a:gd name="connsiteX1" fmla="*/ 253143 w 414574"/>
              <a:gd name="connsiteY1" fmla="*/ 0 h 1637373"/>
              <a:gd name="connsiteX2" fmla="*/ 290624 w 414574"/>
              <a:gd name="connsiteY2" fmla="*/ 6588 h 1637373"/>
              <a:gd name="connsiteX3" fmla="*/ 414574 w 414574"/>
              <a:gd name="connsiteY3" fmla="*/ 1091598 h 1637373"/>
              <a:gd name="connsiteX4" fmla="*/ 0 w 414574"/>
              <a:gd name="connsiteY4" fmla="*/ 1637373 h 1637373"/>
              <a:gd name="connsiteX0" fmla="*/ 0 w 414574"/>
              <a:gd name="connsiteY0" fmla="*/ 1637414 h 1637414"/>
              <a:gd name="connsiteX1" fmla="*/ 241237 w 414574"/>
              <a:gd name="connsiteY1" fmla="*/ 0 h 1637414"/>
              <a:gd name="connsiteX2" fmla="*/ 290624 w 414574"/>
              <a:gd name="connsiteY2" fmla="*/ 6629 h 1637414"/>
              <a:gd name="connsiteX3" fmla="*/ 414574 w 414574"/>
              <a:gd name="connsiteY3" fmla="*/ 1091639 h 1637414"/>
              <a:gd name="connsiteX4" fmla="*/ 0 w 414574"/>
              <a:gd name="connsiteY4" fmla="*/ 1637414 h 1637414"/>
              <a:gd name="connsiteX0" fmla="*/ 0 w 339795"/>
              <a:gd name="connsiteY0" fmla="*/ 1920750 h 1920750"/>
              <a:gd name="connsiteX1" fmla="*/ 166458 w 339795"/>
              <a:gd name="connsiteY1" fmla="*/ 0 h 1920750"/>
              <a:gd name="connsiteX2" fmla="*/ 215845 w 339795"/>
              <a:gd name="connsiteY2" fmla="*/ 6629 h 1920750"/>
              <a:gd name="connsiteX3" fmla="*/ 339795 w 339795"/>
              <a:gd name="connsiteY3" fmla="*/ 1091639 h 1920750"/>
              <a:gd name="connsiteX4" fmla="*/ 0 w 339795"/>
              <a:gd name="connsiteY4" fmla="*/ 1920750 h 1920750"/>
              <a:gd name="connsiteX0" fmla="*/ 0 w 321194"/>
              <a:gd name="connsiteY0" fmla="*/ 1920750 h 1920750"/>
              <a:gd name="connsiteX1" fmla="*/ 166458 w 321194"/>
              <a:gd name="connsiteY1" fmla="*/ 0 h 1920750"/>
              <a:gd name="connsiteX2" fmla="*/ 215845 w 321194"/>
              <a:gd name="connsiteY2" fmla="*/ 6629 h 1920750"/>
              <a:gd name="connsiteX3" fmla="*/ 321194 w 321194"/>
              <a:gd name="connsiteY3" fmla="*/ 1114624 h 1920750"/>
              <a:gd name="connsiteX4" fmla="*/ 0 w 321194"/>
              <a:gd name="connsiteY4" fmla="*/ 1920750 h 192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94" h="1920750">
                <a:moveTo>
                  <a:pt x="0" y="1920750"/>
                </a:moveTo>
                <a:lnTo>
                  <a:pt x="166458" y="0"/>
                </a:lnTo>
                <a:lnTo>
                  <a:pt x="215845" y="6629"/>
                </a:lnTo>
                <a:lnTo>
                  <a:pt x="321194" y="1114624"/>
                </a:lnTo>
                <a:lnTo>
                  <a:pt x="0" y="1920750"/>
                </a:lnTo>
                <a:close/>
              </a:path>
            </a:pathLst>
          </a:custGeom>
          <a:gradFill>
            <a:gsLst>
              <a:gs pos="0">
                <a:srgbClr val="003660">
                  <a:alpha val="0"/>
                </a:srgbClr>
              </a:gs>
              <a:gs pos="100000">
                <a:srgbClr val="00366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E7C3552E-AE01-7748-43A0-6B849CBBFE8E}"/>
              </a:ext>
            </a:extLst>
          </p:cNvPr>
          <p:cNvGrpSpPr/>
          <p:nvPr/>
        </p:nvGrpSpPr>
        <p:grpSpPr>
          <a:xfrm rot="16200000">
            <a:off x="3633440" y="2826507"/>
            <a:ext cx="1277406" cy="104929"/>
            <a:chOff x="823191" y="1400517"/>
            <a:chExt cx="834155" cy="97979"/>
          </a:xfrm>
          <a:effectLst/>
        </p:grpSpPr>
        <p:cxnSp>
          <p:nvCxnSpPr>
            <p:cNvPr id="6" name="Straight Connector 5">
              <a:extLst>
                <a:ext uri="{FF2B5EF4-FFF2-40B4-BE49-F238E27FC236}">
                  <a16:creationId xmlns:a16="http://schemas.microsoft.com/office/drawing/2014/main" id="{690DEFFC-784D-6F82-1520-68C6E5161EAD}"/>
                </a:ext>
              </a:extLst>
            </p:cNvPr>
            <p:cNvCxnSpPr/>
            <p:nvPr/>
          </p:nvCxnSpPr>
          <p:spPr>
            <a:xfrm flipV="1">
              <a:off x="824779" y="1402244"/>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F0DB3EFD-B568-7D4D-C473-411C331C158C}"/>
                </a:ext>
              </a:extLst>
            </p:cNvPr>
            <p:cNvCxnSpPr/>
            <p:nvPr/>
          </p:nvCxnSpPr>
          <p:spPr>
            <a:xfrm flipV="1">
              <a:off x="1653953" y="1400517"/>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93A60D49-B169-1D2A-90CF-0FFE007A47BB}"/>
                </a:ext>
              </a:extLst>
            </p:cNvPr>
            <p:cNvCxnSpPr/>
            <p:nvPr/>
          </p:nvCxnSpPr>
          <p:spPr>
            <a:xfrm>
              <a:off x="823191" y="1406974"/>
              <a:ext cx="834155" cy="0"/>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42E489EF-73A8-915A-6EB6-E9A8FD87124C}"/>
              </a:ext>
            </a:extLst>
          </p:cNvPr>
          <p:cNvGrpSpPr/>
          <p:nvPr/>
        </p:nvGrpSpPr>
        <p:grpSpPr>
          <a:xfrm rot="16200000">
            <a:off x="2990652" y="4902113"/>
            <a:ext cx="2556000" cy="108000"/>
            <a:chOff x="823191" y="1400517"/>
            <a:chExt cx="834155" cy="97979"/>
          </a:xfrm>
          <a:effectLst/>
        </p:grpSpPr>
        <p:cxnSp>
          <p:nvCxnSpPr>
            <p:cNvPr id="12" name="Straight Connector 11">
              <a:extLst>
                <a:ext uri="{FF2B5EF4-FFF2-40B4-BE49-F238E27FC236}">
                  <a16:creationId xmlns:a16="http://schemas.microsoft.com/office/drawing/2014/main" id="{BA534C6F-EDD0-0FEF-09DD-504E1BE6BE0D}"/>
                </a:ext>
              </a:extLst>
            </p:cNvPr>
            <p:cNvCxnSpPr/>
            <p:nvPr/>
          </p:nvCxnSpPr>
          <p:spPr>
            <a:xfrm flipV="1">
              <a:off x="824779" y="1402244"/>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69F9D619-776B-CD90-ABE3-8E976FE5E46E}"/>
                </a:ext>
              </a:extLst>
            </p:cNvPr>
            <p:cNvCxnSpPr/>
            <p:nvPr/>
          </p:nvCxnSpPr>
          <p:spPr>
            <a:xfrm flipV="1">
              <a:off x="1654989" y="1400517"/>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F1509D16-7E99-3407-0230-AC446C63BB39}"/>
                </a:ext>
              </a:extLst>
            </p:cNvPr>
            <p:cNvCxnSpPr/>
            <p:nvPr/>
          </p:nvCxnSpPr>
          <p:spPr>
            <a:xfrm>
              <a:off x="823191" y="1406974"/>
              <a:ext cx="834155" cy="0"/>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grpSp>
      <p:sp>
        <p:nvSpPr>
          <p:cNvPr id="18" name="TextBox 17">
            <a:extLst>
              <a:ext uri="{FF2B5EF4-FFF2-40B4-BE49-F238E27FC236}">
                <a16:creationId xmlns:a16="http://schemas.microsoft.com/office/drawing/2014/main" id="{843897C2-8A1D-5B85-C255-21EEB575BF07}"/>
              </a:ext>
            </a:extLst>
          </p:cNvPr>
          <p:cNvSpPr txBox="1"/>
          <p:nvPr/>
        </p:nvSpPr>
        <p:spPr>
          <a:xfrm rot="16200000">
            <a:off x="3688733" y="2771250"/>
            <a:ext cx="8749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prstClr val="white">
                    <a:lumMod val="65000"/>
                  </a:prstClr>
                </a:solidFill>
                <a:effectLst/>
                <a:uLnTx/>
                <a:uFillTx/>
                <a:latin typeface="Arial" panose="020B0604020202020204"/>
                <a:ea typeface="+mn-ea"/>
                <a:cs typeface="Arial"/>
                <a:sym typeface="Arial"/>
                <a:rtl val="0"/>
              </a:rPr>
              <a:t>Log scale</a:t>
            </a:r>
          </a:p>
        </p:txBody>
      </p:sp>
      <p:sp>
        <p:nvSpPr>
          <p:cNvPr id="19" name="TextBox 18">
            <a:extLst>
              <a:ext uri="{FF2B5EF4-FFF2-40B4-BE49-F238E27FC236}">
                <a16:creationId xmlns:a16="http://schemas.microsoft.com/office/drawing/2014/main" id="{C4577933-4980-F9FA-980D-33C937B355BB}"/>
              </a:ext>
            </a:extLst>
          </p:cNvPr>
          <p:cNvSpPr txBox="1"/>
          <p:nvPr/>
        </p:nvSpPr>
        <p:spPr>
          <a:xfrm rot="16200000">
            <a:off x="3674233" y="4848391"/>
            <a:ext cx="8749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prstClr val="white">
                    <a:lumMod val="65000"/>
                  </a:prstClr>
                </a:solidFill>
                <a:effectLst/>
                <a:uLnTx/>
                <a:uFillTx/>
                <a:latin typeface="Arial" panose="020B0604020202020204"/>
                <a:ea typeface="+mn-ea"/>
                <a:cs typeface="Arial"/>
                <a:sym typeface="Arial"/>
                <a:rtl val="0"/>
              </a:rPr>
              <a:t>Linear scale</a:t>
            </a:r>
          </a:p>
        </p:txBody>
      </p:sp>
      <p:sp>
        <p:nvSpPr>
          <p:cNvPr id="325" name="Trapezoid 35">
            <a:extLst>
              <a:ext uri="{FF2B5EF4-FFF2-40B4-BE49-F238E27FC236}">
                <a16:creationId xmlns:a16="http://schemas.microsoft.com/office/drawing/2014/main" id="{750EDF52-3A29-A9E9-B937-12A880A1E076}"/>
              </a:ext>
            </a:extLst>
          </p:cNvPr>
          <p:cNvSpPr/>
          <p:nvPr/>
        </p:nvSpPr>
        <p:spPr>
          <a:xfrm rot="18312606" flipH="1">
            <a:off x="4655172" y="4698263"/>
            <a:ext cx="659390" cy="2277286"/>
          </a:xfrm>
          <a:custGeom>
            <a:avLst/>
            <a:gdLst>
              <a:gd name="connsiteX0" fmla="*/ 0 w 639876"/>
              <a:gd name="connsiteY0" fmla="*/ 1362473 h 1362473"/>
              <a:gd name="connsiteX1" fmla="*/ 289755 w 639876"/>
              <a:gd name="connsiteY1" fmla="*/ 0 h 1362473"/>
              <a:gd name="connsiteX2" fmla="*/ 350121 w 639876"/>
              <a:gd name="connsiteY2" fmla="*/ 0 h 1362473"/>
              <a:gd name="connsiteX3" fmla="*/ 639876 w 639876"/>
              <a:gd name="connsiteY3" fmla="*/ 1362473 h 1362473"/>
              <a:gd name="connsiteX4" fmla="*/ 0 w 639876"/>
              <a:gd name="connsiteY4" fmla="*/ 1362473 h 1362473"/>
              <a:gd name="connsiteX0" fmla="*/ 0 w 407853"/>
              <a:gd name="connsiteY0" fmla="*/ 1868561 h 1868561"/>
              <a:gd name="connsiteX1" fmla="*/ 57732 w 407853"/>
              <a:gd name="connsiteY1" fmla="*/ 0 h 1868561"/>
              <a:gd name="connsiteX2" fmla="*/ 118098 w 407853"/>
              <a:gd name="connsiteY2" fmla="*/ 0 h 1868561"/>
              <a:gd name="connsiteX3" fmla="*/ 407853 w 407853"/>
              <a:gd name="connsiteY3" fmla="*/ 1362473 h 1868561"/>
              <a:gd name="connsiteX4" fmla="*/ 0 w 407853"/>
              <a:gd name="connsiteY4" fmla="*/ 1868561 h 1868561"/>
              <a:gd name="connsiteX0" fmla="*/ 0 w 370244"/>
              <a:gd name="connsiteY0" fmla="*/ 1868561 h 1868561"/>
              <a:gd name="connsiteX1" fmla="*/ 57732 w 370244"/>
              <a:gd name="connsiteY1" fmla="*/ 0 h 1868561"/>
              <a:gd name="connsiteX2" fmla="*/ 118098 w 370244"/>
              <a:gd name="connsiteY2" fmla="*/ 0 h 1868561"/>
              <a:gd name="connsiteX3" fmla="*/ 370244 w 370244"/>
              <a:gd name="connsiteY3" fmla="*/ 1334060 h 1868561"/>
              <a:gd name="connsiteX4" fmla="*/ 0 w 370244"/>
              <a:gd name="connsiteY4" fmla="*/ 1868561 h 1868561"/>
              <a:gd name="connsiteX0" fmla="*/ 0 w 406974"/>
              <a:gd name="connsiteY0" fmla="*/ 1885577 h 1885577"/>
              <a:gd name="connsiteX1" fmla="*/ 94462 w 406974"/>
              <a:gd name="connsiteY1" fmla="*/ 0 h 1885577"/>
              <a:gd name="connsiteX2" fmla="*/ 154828 w 406974"/>
              <a:gd name="connsiteY2" fmla="*/ 0 h 1885577"/>
              <a:gd name="connsiteX3" fmla="*/ 406974 w 406974"/>
              <a:gd name="connsiteY3" fmla="*/ 1334060 h 1885577"/>
              <a:gd name="connsiteX4" fmla="*/ 0 w 406974"/>
              <a:gd name="connsiteY4" fmla="*/ 1885577 h 1885577"/>
              <a:gd name="connsiteX0" fmla="*/ 0 w 414574"/>
              <a:gd name="connsiteY0" fmla="*/ 1885577 h 1885577"/>
              <a:gd name="connsiteX1" fmla="*/ 94462 w 414574"/>
              <a:gd name="connsiteY1" fmla="*/ 0 h 1885577"/>
              <a:gd name="connsiteX2" fmla="*/ 154828 w 414574"/>
              <a:gd name="connsiteY2" fmla="*/ 0 h 1885577"/>
              <a:gd name="connsiteX3" fmla="*/ 414574 w 414574"/>
              <a:gd name="connsiteY3" fmla="*/ 1339802 h 1885577"/>
              <a:gd name="connsiteX4" fmla="*/ 0 w 414574"/>
              <a:gd name="connsiteY4" fmla="*/ 1885577 h 1885577"/>
              <a:gd name="connsiteX0" fmla="*/ 0 w 414574"/>
              <a:gd name="connsiteY0" fmla="*/ 1885577 h 1885577"/>
              <a:gd name="connsiteX1" fmla="*/ 94462 w 414574"/>
              <a:gd name="connsiteY1" fmla="*/ 0 h 1885577"/>
              <a:gd name="connsiteX2" fmla="*/ 267782 w 414574"/>
              <a:gd name="connsiteY2" fmla="*/ 249474 h 1885577"/>
              <a:gd name="connsiteX3" fmla="*/ 414574 w 414574"/>
              <a:gd name="connsiteY3" fmla="*/ 1339802 h 1885577"/>
              <a:gd name="connsiteX4" fmla="*/ 0 w 414574"/>
              <a:gd name="connsiteY4" fmla="*/ 1885577 h 1885577"/>
              <a:gd name="connsiteX0" fmla="*/ 0 w 414574"/>
              <a:gd name="connsiteY0" fmla="*/ 1637373 h 1637373"/>
              <a:gd name="connsiteX1" fmla="*/ 253143 w 414574"/>
              <a:gd name="connsiteY1" fmla="*/ 0 h 1637373"/>
              <a:gd name="connsiteX2" fmla="*/ 267782 w 414574"/>
              <a:gd name="connsiteY2" fmla="*/ 1270 h 1637373"/>
              <a:gd name="connsiteX3" fmla="*/ 414574 w 414574"/>
              <a:gd name="connsiteY3" fmla="*/ 1091598 h 1637373"/>
              <a:gd name="connsiteX4" fmla="*/ 0 w 414574"/>
              <a:gd name="connsiteY4" fmla="*/ 1637373 h 1637373"/>
              <a:gd name="connsiteX0" fmla="*/ 0 w 414574"/>
              <a:gd name="connsiteY0" fmla="*/ 1637373 h 1637373"/>
              <a:gd name="connsiteX1" fmla="*/ 253143 w 414574"/>
              <a:gd name="connsiteY1" fmla="*/ 0 h 1637373"/>
              <a:gd name="connsiteX2" fmla="*/ 290624 w 414574"/>
              <a:gd name="connsiteY2" fmla="*/ 6588 h 1637373"/>
              <a:gd name="connsiteX3" fmla="*/ 414574 w 414574"/>
              <a:gd name="connsiteY3" fmla="*/ 1091598 h 1637373"/>
              <a:gd name="connsiteX4" fmla="*/ 0 w 414574"/>
              <a:gd name="connsiteY4" fmla="*/ 1637373 h 1637373"/>
              <a:gd name="connsiteX0" fmla="*/ 0 w 414574"/>
              <a:gd name="connsiteY0" fmla="*/ 1637414 h 1637414"/>
              <a:gd name="connsiteX1" fmla="*/ 241237 w 414574"/>
              <a:gd name="connsiteY1" fmla="*/ 0 h 1637414"/>
              <a:gd name="connsiteX2" fmla="*/ 290624 w 414574"/>
              <a:gd name="connsiteY2" fmla="*/ 6629 h 1637414"/>
              <a:gd name="connsiteX3" fmla="*/ 414574 w 414574"/>
              <a:gd name="connsiteY3" fmla="*/ 1091639 h 1637414"/>
              <a:gd name="connsiteX4" fmla="*/ 0 w 414574"/>
              <a:gd name="connsiteY4" fmla="*/ 1637414 h 1637414"/>
              <a:gd name="connsiteX0" fmla="*/ 0 w 787783"/>
              <a:gd name="connsiteY0" fmla="*/ 2098592 h 2098592"/>
              <a:gd name="connsiteX1" fmla="*/ 614446 w 787783"/>
              <a:gd name="connsiteY1" fmla="*/ 0 h 2098592"/>
              <a:gd name="connsiteX2" fmla="*/ 663833 w 787783"/>
              <a:gd name="connsiteY2" fmla="*/ 6629 h 2098592"/>
              <a:gd name="connsiteX3" fmla="*/ 787783 w 787783"/>
              <a:gd name="connsiteY3" fmla="*/ 1091639 h 2098592"/>
              <a:gd name="connsiteX4" fmla="*/ 0 w 787783"/>
              <a:gd name="connsiteY4" fmla="*/ 2098592 h 2098592"/>
              <a:gd name="connsiteX0" fmla="*/ 0 w 693355"/>
              <a:gd name="connsiteY0" fmla="*/ 2098592 h 2098592"/>
              <a:gd name="connsiteX1" fmla="*/ 614446 w 693355"/>
              <a:gd name="connsiteY1" fmla="*/ 0 h 2098592"/>
              <a:gd name="connsiteX2" fmla="*/ 663833 w 693355"/>
              <a:gd name="connsiteY2" fmla="*/ 6629 h 2098592"/>
              <a:gd name="connsiteX3" fmla="*/ 693355 w 693355"/>
              <a:gd name="connsiteY3" fmla="*/ 1212301 h 2098592"/>
              <a:gd name="connsiteX4" fmla="*/ 0 w 693355"/>
              <a:gd name="connsiteY4" fmla="*/ 2098592 h 2098592"/>
              <a:gd name="connsiteX0" fmla="*/ 0 w 667267"/>
              <a:gd name="connsiteY0" fmla="*/ 2098592 h 2098592"/>
              <a:gd name="connsiteX1" fmla="*/ 614446 w 667267"/>
              <a:gd name="connsiteY1" fmla="*/ 0 h 2098592"/>
              <a:gd name="connsiteX2" fmla="*/ 663833 w 667267"/>
              <a:gd name="connsiteY2" fmla="*/ 6629 h 2098592"/>
              <a:gd name="connsiteX3" fmla="*/ 667267 w 667267"/>
              <a:gd name="connsiteY3" fmla="*/ 1230741 h 2098592"/>
              <a:gd name="connsiteX4" fmla="*/ 0 w 667267"/>
              <a:gd name="connsiteY4" fmla="*/ 2098592 h 2098592"/>
              <a:gd name="connsiteX0" fmla="*/ 0 w 667267"/>
              <a:gd name="connsiteY0" fmla="*/ 2098592 h 2098592"/>
              <a:gd name="connsiteX1" fmla="*/ 614446 w 667267"/>
              <a:gd name="connsiteY1" fmla="*/ 0 h 2098592"/>
              <a:gd name="connsiteX2" fmla="*/ 663833 w 667267"/>
              <a:gd name="connsiteY2" fmla="*/ 6629 h 2098592"/>
              <a:gd name="connsiteX3" fmla="*/ 667267 w 667267"/>
              <a:gd name="connsiteY3" fmla="*/ 1230741 h 2098592"/>
              <a:gd name="connsiteX4" fmla="*/ 322483 w 667267"/>
              <a:gd name="connsiteY4" fmla="*/ 1617852 h 2098592"/>
              <a:gd name="connsiteX5" fmla="*/ 0 w 667267"/>
              <a:gd name="connsiteY5" fmla="*/ 2098592 h 2098592"/>
              <a:gd name="connsiteX0" fmla="*/ 0 w 662802"/>
              <a:gd name="connsiteY0" fmla="*/ 2026679 h 2026679"/>
              <a:gd name="connsiteX1" fmla="*/ 609981 w 662802"/>
              <a:gd name="connsiteY1" fmla="*/ 0 h 2026679"/>
              <a:gd name="connsiteX2" fmla="*/ 659368 w 662802"/>
              <a:gd name="connsiteY2" fmla="*/ 6629 h 2026679"/>
              <a:gd name="connsiteX3" fmla="*/ 662802 w 662802"/>
              <a:gd name="connsiteY3" fmla="*/ 1230741 h 2026679"/>
              <a:gd name="connsiteX4" fmla="*/ 318018 w 662802"/>
              <a:gd name="connsiteY4" fmla="*/ 1617852 h 2026679"/>
              <a:gd name="connsiteX5" fmla="*/ 0 w 662802"/>
              <a:gd name="connsiteY5" fmla="*/ 2026679 h 2026679"/>
              <a:gd name="connsiteX0" fmla="*/ 0 w 659390"/>
              <a:gd name="connsiteY0" fmla="*/ 2026679 h 2026679"/>
              <a:gd name="connsiteX1" fmla="*/ 609981 w 659390"/>
              <a:gd name="connsiteY1" fmla="*/ 0 h 2026679"/>
              <a:gd name="connsiteX2" fmla="*/ 659368 w 659390"/>
              <a:gd name="connsiteY2" fmla="*/ 6629 h 2026679"/>
              <a:gd name="connsiteX3" fmla="*/ 618451 w 659390"/>
              <a:gd name="connsiteY3" fmla="*/ 1221208 h 2026679"/>
              <a:gd name="connsiteX4" fmla="*/ 318018 w 659390"/>
              <a:gd name="connsiteY4" fmla="*/ 1617852 h 2026679"/>
              <a:gd name="connsiteX5" fmla="*/ 0 w 659390"/>
              <a:gd name="connsiteY5" fmla="*/ 2026679 h 202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390" h="2026679">
                <a:moveTo>
                  <a:pt x="0" y="2026679"/>
                </a:moveTo>
                <a:lnTo>
                  <a:pt x="609981" y="0"/>
                </a:lnTo>
                <a:lnTo>
                  <a:pt x="659368" y="6629"/>
                </a:lnTo>
                <a:cubicBezTo>
                  <a:pt x="660513" y="414666"/>
                  <a:pt x="617306" y="813171"/>
                  <a:pt x="618451" y="1221208"/>
                </a:cubicBezTo>
                <a:lnTo>
                  <a:pt x="318018" y="1617852"/>
                </a:lnTo>
                <a:lnTo>
                  <a:pt x="0" y="2026679"/>
                </a:lnTo>
                <a:close/>
              </a:path>
            </a:pathLst>
          </a:custGeom>
          <a:gradFill>
            <a:gsLst>
              <a:gs pos="0">
                <a:srgbClr val="008764">
                  <a:alpha val="9000"/>
                </a:srgbClr>
              </a:gs>
              <a:gs pos="100000">
                <a:srgbClr val="008764">
                  <a:alpha val="50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B09FA03-7B58-09FA-410E-2F5DA515535B}"/>
              </a:ext>
            </a:extLst>
          </p:cNvPr>
          <p:cNvSpPr txBox="1">
            <a:spLocks/>
          </p:cNvSpPr>
          <p:nvPr/>
        </p:nvSpPr>
        <p:spPr>
          <a:xfrm>
            <a:off x="508001" y="387113"/>
            <a:ext cx="9385861" cy="949648"/>
          </a:xfrm>
          <a:prstGeom prst="rect">
            <a:avLst/>
          </a:prstGeom>
        </p:spPr>
        <p:txBody>
          <a:bodyPr anchor="t" anchorCtr="0"/>
          <a:lstStyle>
            <a:lvl1pPr algn="l" defTabSz="609528"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0952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Camizestrant + CDK4/6i profoundly reduces </a:t>
            </a: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ESR1</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m ctDNA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vs AI + CDK4/6i</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8" name="Straight Connector 7">
            <a:extLst>
              <a:ext uri="{FF2B5EF4-FFF2-40B4-BE49-F238E27FC236}">
                <a16:creationId xmlns:a16="http://schemas.microsoft.com/office/drawing/2014/main" id="{82A4B051-5BF4-0953-F56B-488027FCA88C}"/>
              </a:ext>
            </a:extLst>
          </p:cNvPr>
          <p:cNvCxnSpPr>
            <a:cxnSpLocks/>
          </p:cNvCxnSpPr>
          <p:nvPr/>
        </p:nvCxnSpPr>
        <p:spPr>
          <a:xfrm>
            <a:off x="7729325" y="3678949"/>
            <a:ext cx="0" cy="2136736"/>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F86F173-63F8-ED37-7DED-B3869125B0B7}"/>
              </a:ext>
            </a:extLst>
          </p:cNvPr>
          <p:cNvCxnSpPr/>
          <p:nvPr/>
        </p:nvCxnSpPr>
        <p:spPr>
          <a:xfrm>
            <a:off x="6730258" y="3678949"/>
            <a:ext cx="0" cy="2136736"/>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82056BB-81D2-49FE-FB67-7B22284A1880}"/>
              </a:ext>
            </a:extLst>
          </p:cNvPr>
          <p:cNvCxnSpPr>
            <a:cxnSpLocks/>
          </p:cNvCxnSpPr>
          <p:nvPr/>
        </p:nvCxnSpPr>
        <p:spPr>
          <a:xfrm flipH="1">
            <a:off x="6724651" y="5818350"/>
            <a:ext cx="1011600" cy="0"/>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843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C5F12-ED85-2FF2-9A2A-94B7A85C9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E0C4E-FA1C-3E83-232A-624F351CDDC5}"/>
              </a:ext>
            </a:extLst>
          </p:cNvPr>
          <p:cNvSpPr>
            <a:spLocks noGrp="1"/>
          </p:cNvSpPr>
          <p:nvPr>
            <p:ph type="title"/>
          </p:nvPr>
        </p:nvSpPr>
        <p:spPr>
          <a:xfrm>
            <a:off x="838200" y="365126"/>
            <a:ext cx="10515600" cy="995842"/>
          </a:xfrm>
        </p:spPr>
        <p:txBody>
          <a:bodyPr>
            <a:normAutofit/>
          </a:bodyPr>
          <a:lstStyle/>
          <a:p>
            <a:r>
              <a:rPr lang="en-US" sz="4000" dirty="0"/>
              <a:t>SERENA-6 Discussion</a:t>
            </a:r>
          </a:p>
        </p:txBody>
      </p:sp>
      <p:sp>
        <p:nvSpPr>
          <p:cNvPr id="3" name="Content Placeholder 2">
            <a:extLst>
              <a:ext uri="{FF2B5EF4-FFF2-40B4-BE49-F238E27FC236}">
                <a16:creationId xmlns:a16="http://schemas.microsoft.com/office/drawing/2014/main" id="{E3AD63D0-4A21-F543-B724-62AFA1F42E39}"/>
              </a:ext>
            </a:extLst>
          </p:cNvPr>
          <p:cNvSpPr>
            <a:spLocks noGrp="1"/>
          </p:cNvSpPr>
          <p:nvPr>
            <p:ph idx="1"/>
          </p:nvPr>
        </p:nvSpPr>
        <p:spPr>
          <a:xfrm>
            <a:off x="838200" y="1509935"/>
            <a:ext cx="10515600" cy="4802187"/>
          </a:xfrm>
        </p:spPr>
        <p:txBody>
          <a:bodyPr>
            <a:normAutofit/>
          </a:bodyPr>
          <a:lstStyle/>
          <a:p>
            <a:r>
              <a:rPr lang="en-US" sz="2400" dirty="0"/>
              <a:t>Updated results from SERENA-6, with greater maturity, continue to support that changing to camizestrant at time of emergence of </a:t>
            </a:r>
            <a:r>
              <a:rPr lang="en-US" sz="2400" i="1" dirty="0"/>
              <a:t>ESR1</a:t>
            </a:r>
            <a:r>
              <a:rPr lang="en-US" sz="2400" dirty="0"/>
              <a:t> mutation significantly prolongs PFS, favorably prolongs PFS2, and prolongs time to second therapy.</a:t>
            </a:r>
          </a:p>
          <a:p>
            <a:endParaRPr lang="en-US" sz="2400" dirty="0"/>
          </a:p>
          <a:p>
            <a:r>
              <a:rPr lang="en-US" sz="2400" dirty="0"/>
              <a:t>Reduced </a:t>
            </a:r>
            <a:r>
              <a:rPr lang="en-US" sz="2400" i="1" dirty="0"/>
              <a:t>ESR1m</a:t>
            </a:r>
            <a:r>
              <a:rPr lang="en-US" sz="2400" dirty="0"/>
              <a:t> levels with exposure to oral SERD support pharmacodynamic activity of camizestrant and molecular benefit.</a:t>
            </a:r>
          </a:p>
          <a:p>
            <a:endParaRPr lang="en-US" sz="2400" dirty="0"/>
          </a:p>
          <a:p>
            <a:r>
              <a:rPr lang="en-US" sz="2400" dirty="0"/>
              <a:t>Await mature PFS2 and OS data, as well as possible drug approval, to understand if SERENA-6 approach will become a new standard of care.</a:t>
            </a:r>
          </a:p>
          <a:p>
            <a:endParaRPr lang="en-US" dirty="0"/>
          </a:p>
        </p:txBody>
      </p:sp>
    </p:spTree>
    <p:extLst>
      <p:ext uri="{BB962C8B-B14F-4D97-AF65-F5344CB8AC3E}">
        <p14:creationId xmlns:p14="http://schemas.microsoft.com/office/powerpoint/2010/main" val="368747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BA992E-4E1A-9B3D-9AAE-3CA15902F1C8}"/>
              </a:ext>
            </a:extLst>
          </p:cNvPr>
          <p:cNvSpPr>
            <a:spLocks noGrp="1"/>
          </p:cNvSpPr>
          <p:nvPr>
            <p:ph type="body" sz="quarter" idx="10"/>
          </p:nvPr>
        </p:nvSpPr>
        <p:spPr>
          <a:xfrm>
            <a:off x="239185" y="1208814"/>
            <a:ext cx="10951979" cy="2246769"/>
          </a:xfrm>
        </p:spPr>
        <p:txBody>
          <a:bodyPr wrap="square" lIns="0" rIns="0">
            <a:spAutoFit/>
          </a:bodyPr>
          <a:lstStyle/>
          <a:p>
            <a:r>
              <a:rPr lang="en-US" sz="2800"/>
              <a:t>Giredestrant (GIRE), an oral selective </a:t>
            </a:r>
            <a:r>
              <a:rPr lang="en-US" sz="2800" err="1"/>
              <a:t>oestrogen</a:t>
            </a:r>
            <a:r>
              <a:rPr lang="en-US" sz="2800"/>
              <a:t> receptor (ER) antagonist and degrader, + everolimus (E) in patients (pts) with ER-positive, HER2-negative advanced breast cancer </a:t>
            </a:r>
            <a:br>
              <a:rPr lang="en-US" sz="2800"/>
            </a:br>
            <a:r>
              <a:rPr lang="en-US" sz="2800"/>
              <a:t>(ER+, HER2– </a:t>
            </a:r>
            <a:r>
              <a:rPr lang="en-US" sz="2800" err="1"/>
              <a:t>aBC</a:t>
            </a:r>
            <a:r>
              <a:rPr lang="en-US" sz="2800"/>
              <a:t>) previously treated with a CDK4/6 inhibitor (</a:t>
            </a:r>
            <a:r>
              <a:rPr lang="en-US" sz="2800" err="1"/>
              <a:t>i</a:t>
            </a:r>
            <a:r>
              <a:rPr lang="en-US" sz="2800"/>
              <a:t>): Primary results of the Phase III </a:t>
            </a:r>
            <a:r>
              <a:rPr lang="en-US" sz="2800" err="1"/>
              <a:t>evERA</a:t>
            </a:r>
            <a:r>
              <a:rPr lang="en-US" sz="2800"/>
              <a:t> BC trial </a:t>
            </a:r>
            <a:endParaRPr lang="en-GB" sz="2800"/>
          </a:p>
        </p:txBody>
      </p:sp>
      <p:sp>
        <p:nvSpPr>
          <p:cNvPr id="3" name="Espace réservé du texte 2">
            <a:extLst>
              <a:ext uri="{FF2B5EF4-FFF2-40B4-BE49-F238E27FC236}">
                <a16:creationId xmlns:a16="http://schemas.microsoft.com/office/drawing/2014/main" id="{4BA009D1-D1D1-AE8B-7B07-1451D1798C73}"/>
              </a:ext>
            </a:extLst>
          </p:cNvPr>
          <p:cNvSpPr>
            <a:spLocks noGrp="1"/>
          </p:cNvSpPr>
          <p:nvPr>
            <p:ph type="body" sz="quarter" idx="11"/>
          </p:nvPr>
        </p:nvSpPr>
        <p:spPr>
          <a:xfrm>
            <a:off x="239183" y="3568645"/>
            <a:ext cx="8895719" cy="1077218"/>
          </a:xfrm>
        </p:spPr>
        <p:txBody>
          <a:bodyPr wrap="square" lIns="0" rIns="0">
            <a:spAutoFit/>
          </a:bodyPr>
          <a:lstStyle/>
          <a:p>
            <a:r>
              <a:rPr lang="en-GB" sz="1600" b="0">
                <a:solidFill>
                  <a:schemeClr val="tx1"/>
                </a:solidFill>
              </a:rPr>
              <a:t>Erica L. Mayer, Sara M. </a:t>
            </a:r>
            <a:r>
              <a:rPr lang="en-GB" sz="1600" b="0" err="1">
                <a:solidFill>
                  <a:schemeClr val="tx1"/>
                </a:solidFill>
              </a:rPr>
              <a:t>Tolaney</a:t>
            </a:r>
            <a:r>
              <a:rPr lang="en-GB" sz="1600" b="0">
                <a:solidFill>
                  <a:schemeClr val="tx1"/>
                </a:solidFill>
              </a:rPr>
              <a:t>, Miguel Martin, Gregory A. Vidal, Luca </a:t>
            </a:r>
            <a:r>
              <a:rPr lang="en-GB" sz="1600" b="0" err="1">
                <a:solidFill>
                  <a:schemeClr val="tx1"/>
                </a:solidFill>
              </a:rPr>
              <a:t>Moscetti</a:t>
            </a:r>
            <a:r>
              <a:rPr lang="en-GB" sz="1600" b="0">
                <a:solidFill>
                  <a:schemeClr val="tx1"/>
                </a:solidFill>
              </a:rPr>
              <a:t>, Komal L. Jhaveri, </a:t>
            </a:r>
            <a:br>
              <a:rPr lang="en-GB" sz="1600" b="0">
                <a:solidFill>
                  <a:schemeClr val="tx1"/>
                </a:solidFill>
              </a:rPr>
            </a:br>
            <a:r>
              <a:rPr lang="en-GB" sz="1600" b="0">
                <a:solidFill>
                  <a:schemeClr val="tx1"/>
                </a:solidFill>
              </a:rPr>
              <a:t>Adam </a:t>
            </a:r>
            <a:r>
              <a:rPr lang="en-GB" sz="1600" b="0" err="1">
                <a:solidFill>
                  <a:schemeClr val="tx1"/>
                </a:solidFill>
              </a:rPr>
              <a:t>Brufsky</a:t>
            </a:r>
            <a:r>
              <a:rPr lang="en-GB" sz="1600" b="0">
                <a:solidFill>
                  <a:schemeClr val="tx1"/>
                </a:solidFill>
              </a:rPr>
              <a:t>, William J. Gradishar, Andreas Schneeweiss, Naoki Niikura, Anne Favret, </a:t>
            </a:r>
            <a:br>
              <a:rPr lang="en-GB" sz="1600" b="0">
                <a:solidFill>
                  <a:schemeClr val="tx1"/>
                </a:solidFill>
              </a:rPr>
            </a:br>
            <a:r>
              <a:rPr lang="en-GB" sz="1600" b="0">
                <a:solidFill>
                  <a:schemeClr val="tx1"/>
                </a:solidFill>
              </a:rPr>
              <a:t>Margarita Alfie, Keun Seok Lee, Sarah Khan, Merilin B. Feldman, Bann-</a:t>
            </a:r>
            <a:r>
              <a:rPr lang="en-GB" sz="1600" b="0" err="1">
                <a:solidFill>
                  <a:schemeClr val="tx1"/>
                </a:solidFill>
              </a:rPr>
              <a:t>mo</a:t>
            </a:r>
            <a:r>
              <a:rPr lang="en-GB" sz="1600" b="0">
                <a:solidFill>
                  <a:schemeClr val="tx1"/>
                </a:solidFill>
              </a:rPr>
              <a:t> Day, Lisa Lam, </a:t>
            </a:r>
            <a:br>
              <a:rPr lang="en-GB" sz="1600" b="0">
                <a:solidFill>
                  <a:schemeClr val="tx1"/>
                </a:solidFill>
              </a:rPr>
            </a:br>
            <a:r>
              <a:rPr lang="en-GB" sz="1600" b="0">
                <a:solidFill>
                  <a:schemeClr val="tx1"/>
                </a:solidFill>
              </a:rPr>
              <a:t>Walter C. Darbonne, Pablo Perez-Moreno, Hope S. Rugo </a:t>
            </a:r>
          </a:p>
        </p:txBody>
      </p:sp>
      <p:sp>
        <p:nvSpPr>
          <p:cNvPr id="5" name="Espace réservé du texte 4">
            <a:extLst>
              <a:ext uri="{FF2B5EF4-FFF2-40B4-BE49-F238E27FC236}">
                <a16:creationId xmlns:a16="http://schemas.microsoft.com/office/drawing/2014/main" id="{E775571E-4223-A244-580D-61C7F6C85B39}"/>
              </a:ext>
            </a:extLst>
          </p:cNvPr>
          <p:cNvSpPr>
            <a:spLocks noGrp="1"/>
          </p:cNvSpPr>
          <p:nvPr>
            <p:ph type="body" sz="quarter" idx="13"/>
          </p:nvPr>
        </p:nvSpPr>
        <p:spPr>
          <a:xfrm>
            <a:off x="248282" y="5617478"/>
            <a:ext cx="5511073" cy="744948"/>
          </a:xfrm>
        </p:spPr>
        <p:txBody>
          <a:bodyPr lIns="0" rIns="0">
            <a:spAutoFit/>
          </a:bodyPr>
          <a:lstStyle/>
          <a:p>
            <a:pPr>
              <a:spcBef>
                <a:spcPts val="0"/>
              </a:spcBef>
              <a:buClr>
                <a:srgbClr val="008764"/>
              </a:buClr>
              <a:defRPr/>
            </a:pPr>
            <a:r>
              <a:rPr lang="en-US" sz="1600" b="1" dirty="0">
                <a:solidFill>
                  <a:schemeClr val="tx1"/>
                </a:solidFill>
              </a:rPr>
              <a:t>Presenting author: </a:t>
            </a:r>
            <a:r>
              <a:rPr lang="en-SG" sz="1600" b="1" dirty="0">
                <a:solidFill>
                  <a:schemeClr val="tx1"/>
                </a:solidFill>
              </a:rPr>
              <a:t>Erica L. Mayer, MD, MPH </a:t>
            </a:r>
          </a:p>
          <a:p>
            <a:pPr>
              <a:spcBef>
                <a:spcPts val="0"/>
              </a:spcBef>
              <a:buClr>
                <a:srgbClr val="008764"/>
              </a:buClr>
              <a:defRPr/>
            </a:pPr>
            <a:r>
              <a:rPr lang="en-US" sz="1600" dirty="0">
                <a:solidFill>
                  <a:schemeClr val="tx1"/>
                </a:solidFill>
                <a:ea typeface="Arial" panose="020B0604020202020204" pitchFamily="34" charset="0"/>
              </a:rPr>
              <a:t>Dana-Farber Cancer Institute, Boston, MA, USA</a:t>
            </a:r>
          </a:p>
        </p:txBody>
      </p:sp>
      <p:sp>
        <p:nvSpPr>
          <p:cNvPr id="4" name="Rectangle 3">
            <a:extLst>
              <a:ext uri="{FF2B5EF4-FFF2-40B4-BE49-F238E27FC236}">
                <a16:creationId xmlns:a16="http://schemas.microsoft.com/office/drawing/2014/main" id="{9DFFA59D-75A4-7AE5-A1FF-29CC2883319B}"/>
              </a:ext>
            </a:extLst>
          </p:cNvPr>
          <p:cNvSpPr/>
          <p:nvPr/>
        </p:nvSpPr>
        <p:spPr>
          <a:xfrm>
            <a:off x="239183" y="6481339"/>
            <a:ext cx="6456783" cy="23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lnSpc>
                <a:spcPct val="90000"/>
              </a:lnSpc>
              <a:spcAft>
                <a:spcPts val="600"/>
              </a:spcAft>
            </a:pPr>
            <a:endParaRPr lang="en-US" dirty="0" err="1"/>
          </a:p>
        </p:txBody>
      </p:sp>
    </p:spTree>
    <p:extLst>
      <p:ext uri="{BB962C8B-B14F-4D97-AF65-F5344CB8AC3E}">
        <p14:creationId xmlns:p14="http://schemas.microsoft.com/office/powerpoint/2010/main" val="3850349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A041-9F1C-C64D-7034-66336EF9F4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952E84-73F5-21AB-3076-EDDFB79A1B71}"/>
              </a:ext>
            </a:extLst>
          </p:cNvPr>
          <p:cNvSpPr>
            <a:spLocks noGrp="1"/>
          </p:cNvSpPr>
          <p:nvPr>
            <p:ph type="body" sz="quarter" idx="10"/>
          </p:nvPr>
        </p:nvSpPr>
        <p:spPr>
          <a:xfrm>
            <a:off x="263525" y="237067"/>
            <a:ext cx="11736917" cy="925159"/>
          </a:xfrm>
        </p:spPr>
        <p:txBody>
          <a:bodyPr anchor="b"/>
          <a:lstStyle/>
          <a:p>
            <a:r>
              <a:rPr lang="en-GB" dirty="0" err="1"/>
              <a:t>evERA</a:t>
            </a:r>
            <a:r>
              <a:rPr lang="en-GB" dirty="0"/>
              <a:t>: </a:t>
            </a:r>
            <a:r>
              <a:rPr lang="en-GB" noProof="0" dirty="0"/>
              <a:t>Study design</a:t>
            </a:r>
          </a:p>
          <a:p>
            <a:r>
              <a:rPr lang="en-GB" sz="2400" dirty="0"/>
              <a:t>A global, randomised, open-label, Phase III trial</a:t>
            </a:r>
          </a:p>
        </p:txBody>
      </p:sp>
      <p:sp>
        <p:nvSpPr>
          <p:cNvPr id="12" name="Text Placeholder 11">
            <a:extLst>
              <a:ext uri="{FF2B5EF4-FFF2-40B4-BE49-F238E27FC236}">
                <a16:creationId xmlns:a16="http://schemas.microsoft.com/office/drawing/2014/main" id="{A91A40E1-4585-CDEB-6123-3D73A521687D}"/>
              </a:ext>
            </a:extLst>
          </p:cNvPr>
          <p:cNvSpPr>
            <a:spLocks noGrp="1"/>
          </p:cNvSpPr>
          <p:nvPr>
            <p:ph type="body" sz="quarter" idx="12"/>
          </p:nvPr>
        </p:nvSpPr>
        <p:spPr/>
        <p:txBody>
          <a:bodyPr/>
          <a:lstStyle/>
          <a:p>
            <a:r>
              <a:rPr lang="en-GB" sz="800" dirty="0">
                <a:solidFill>
                  <a:schemeClr val="bg1">
                    <a:lumMod val="50000"/>
                  </a:schemeClr>
                </a:solidFill>
              </a:rPr>
              <a:t>ClinicalTrials.gov number, NCT05306340. Adapted from Mayer EL, </a:t>
            </a:r>
            <a:r>
              <a:rPr lang="en-GB" sz="800" i="1" dirty="0">
                <a:solidFill>
                  <a:schemeClr val="bg1">
                    <a:lumMod val="50000"/>
                  </a:schemeClr>
                </a:solidFill>
              </a:rPr>
              <a:t>et al</a:t>
            </a:r>
            <a:r>
              <a:rPr lang="en-GB" sz="800" dirty="0">
                <a:solidFill>
                  <a:schemeClr val="bg1">
                    <a:lumMod val="50000"/>
                  </a:schemeClr>
                </a:solidFill>
              </a:rPr>
              <a:t>. SABCS 2022 (poster OT2-01-07) with permission. </a:t>
            </a:r>
          </a:p>
          <a:p>
            <a:r>
              <a:rPr lang="en-US" sz="800" kern="0" dirty="0">
                <a:solidFill>
                  <a:schemeClr val="bg1">
                    <a:lumMod val="50000"/>
                  </a:schemeClr>
                </a:solidFill>
                <a:latin typeface="Arial" panose="020B0604020202020204"/>
                <a:ea typeface="Arial"/>
                <a:cs typeface="Arial"/>
                <a:sym typeface="Arial"/>
              </a:rPr>
              <a:t>1–3L, first to third line</a:t>
            </a:r>
            <a:r>
              <a:rPr lang="en-GB" sz="800" dirty="0">
                <a:solidFill>
                  <a:schemeClr val="bg1">
                    <a:lumMod val="50000"/>
                  </a:schemeClr>
                </a:solidFill>
              </a:rPr>
              <a:t>; </a:t>
            </a:r>
            <a:r>
              <a:rPr lang="en-GB" sz="800" dirty="0" err="1">
                <a:solidFill>
                  <a:schemeClr val="bg1">
                    <a:lumMod val="50000"/>
                  </a:schemeClr>
                </a:solidFill>
              </a:rPr>
              <a:t>aBC</a:t>
            </a:r>
            <a:r>
              <a:rPr lang="en-GB" sz="800" dirty="0">
                <a:solidFill>
                  <a:schemeClr val="bg1">
                    <a:lumMod val="50000"/>
                  </a:schemeClr>
                </a:solidFill>
              </a:rPr>
              <a:t>, advanced breast cancer; CDK4/6i, cyclin-dependent kinase 4/6 inhibitor; </a:t>
            </a:r>
            <a:r>
              <a:rPr lang="en-GB" sz="800" dirty="0" err="1">
                <a:solidFill>
                  <a:schemeClr val="bg1">
                    <a:lumMod val="50000"/>
                  </a:schemeClr>
                </a:solidFill>
              </a:rPr>
              <a:t>DoR</a:t>
            </a:r>
            <a:r>
              <a:rPr lang="en-GB" sz="800" dirty="0">
                <a:solidFill>
                  <a:schemeClr val="bg1">
                    <a:lumMod val="50000"/>
                  </a:schemeClr>
                </a:solidFill>
              </a:rPr>
              <a:t>, duration of response; ER+, oestrogen receptor-positive; </a:t>
            </a:r>
            <a:r>
              <a:rPr lang="en-GB" sz="800" i="1" dirty="0">
                <a:solidFill>
                  <a:schemeClr val="bg1">
                    <a:lumMod val="50000"/>
                  </a:schemeClr>
                </a:solidFill>
              </a:rPr>
              <a:t>ESR1</a:t>
            </a:r>
            <a:r>
              <a:rPr lang="en-GB" sz="800" dirty="0">
                <a:solidFill>
                  <a:schemeClr val="bg1">
                    <a:lumMod val="50000"/>
                  </a:schemeClr>
                </a:solidFill>
              </a:rPr>
              <a:t>m, </a:t>
            </a:r>
            <a:r>
              <a:rPr lang="en-GB" sz="800" i="1" dirty="0">
                <a:solidFill>
                  <a:schemeClr val="bg1">
                    <a:lumMod val="50000"/>
                  </a:schemeClr>
                </a:solidFill>
              </a:rPr>
              <a:t>ESR1</a:t>
            </a:r>
            <a:r>
              <a:rPr lang="en-GB" sz="800" dirty="0">
                <a:solidFill>
                  <a:schemeClr val="bg1">
                    <a:lumMod val="50000"/>
                  </a:schemeClr>
                </a:solidFill>
              </a:rPr>
              <a:t> mutation; ET, endocrine therapy; HER2–, HER2-negative; </a:t>
            </a:r>
            <a:br>
              <a:rPr lang="en-GB" sz="800" dirty="0">
                <a:solidFill>
                  <a:schemeClr val="bg1">
                    <a:lumMod val="50000"/>
                  </a:schemeClr>
                </a:solidFill>
              </a:rPr>
            </a:br>
            <a:r>
              <a:rPr lang="en-GB" sz="800" dirty="0">
                <a:solidFill>
                  <a:schemeClr val="bg1">
                    <a:lumMod val="50000"/>
                  </a:schemeClr>
                </a:solidFill>
              </a:rPr>
              <a:t>INV, investigator-assessed; ITT, intention to treat; ORR, objective response rate; OS, overall survival; PD, progressive disease; PFS, progression-free survival; R, randomisation; RECIST, Response Evaluation Criteria in Solid Tumours; </a:t>
            </a:r>
            <a:br>
              <a:rPr lang="en-GB" sz="800" dirty="0">
                <a:solidFill>
                  <a:schemeClr val="bg1">
                    <a:lumMod val="50000"/>
                  </a:schemeClr>
                </a:solidFill>
              </a:rPr>
            </a:br>
            <a:r>
              <a:rPr lang="en-GB" sz="800" dirty="0">
                <a:solidFill>
                  <a:schemeClr val="bg1">
                    <a:lumMod val="50000"/>
                  </a:schemeClr>
                </a:solidFill>
              </a:rPr>
              <a:t>SOC ET, standard of care endocrine therapy. </a:t>
            </a:r>
            <a:br>
              <a:rPr lang="en-GB" sz="800" dirty="0">
                <a:solidFill>
                  <a:schemeClr val="bg1">
                    <a:lumMod val="50000"/>
                  </a:schemeClr>
                </a:solidFill>
              </a:rPr>
            </a:br>
            <a:r>
              <a:rPr lang="en-GB" sz="800" dirty="0">
                <a:solidFill>
                  <a:schemeClr val="bg1">
                    <a:lumMod val="50000"/>
                  </a:schemeClr>
                </a:solidFill>
              </a:rPr>
              <a:t>1. Rugo HS, </a:t>
            </a:r>
            <a:r>
              <a:rPr lang="en-GB" sz="800" i="1" dirty="0">
                <a:solidFill>
                  <a:schemeClr val="bg1">
                    <a:lumMod val="50000"/>
                  </a:schemeClr>
                </a:solidFill>
              </a:rPr>
              <a:t>et al</a:t>
            </a:r>
            <a:r>
              <a:rPr lang="en-GB" sz="800" dirty="0">
                <a:solidFill>
                  <a:schemeClr val="bg1">
                    <a:lumMod val="50000"/>
                  </a:schemeClr>
                </a:solidFill>
              </a:rPr>
              <a:t>.</a:t>
            </a:r>
            <a:r>
              <a:rPr lang="en-GB" sz="800" i="1" dirty="0">
                <a:solidFill>
                  <a:schemeClr val="bg1">
                    <a:lumMod val="50000"/>
                  </a:schemeClr>
                </a:solidFill>
              </a:rPr>
              <a:t> Lancet Oncology</a:t>
            </a:r>
            <a:r>
              <a:rPr lang="en-GB" sz="800" dirty="0">
                <a:solidFill>
                  <a:schemeClr val="bg1">
                    <a:lumMod val="50000"/>
                  </a:schemeClr>
                </a:solidFill>
              </a:rPr>
              <a:t> 2017; </a:t>
            </a:r>
            <a:r>
              <a:rPr lang="en-GB" sz="800" b="1" dirty="0">
                <a:solidFill>
                  <a:schemeClr val="bg1">
                    <a:lumMod val="50000"/>
                  </a:schemeClr>
                </a:solidFill>
              </a:rPr>
              <a:t>18:</a:t>
            </a:r>
            <a:r>
              <a:rPr lang="en-GB" sz="800" dirty="0">
                <a:solidFill>
                  <a:schemeClr val="bg1">
                    <a:lumMod val="50000"/>
                  </a:schemeClr>
                </a:solidFill>
              </a:rPr>
              <a:t>654–662.</a:t>
            </a:r>
          </a:p>
        </p:txBody>
      </p:sp>
      <p:sp>
        <p:nvSpPr>
          <p:cNvPr id="6" name="TextBox 5">
            <a:extLst>
              <a:ext uri="{FF2B5EF4-FFF2-40B4-BE49-F238E27FC236}">
                <a16:creationId xmlns:a16="http://schemas.microsoft.com/office/drawing/2014/main" id="{5C8C0C3E-23A8-2354-7464-761B5207BEDE}"/>
              </a:ext>
            </a:extLst>
          </p:cNvPr>
          <p:cNvSpPr txBox="1"/>
          <p:nvPr/>
        </p:nvSpPr>
        <p:spPr>
          <a:xfrm>
            <a:off x="263525" y="6357409"/>
            <a:ext cx="5832475" cy="235898"/>
          </a:xfrm>
          <a:prstGeom prst="rect">
            <a:avLst/>
          </a:prstGeom>
          <a:noFill/>
        </p:spPr>
        <p:txBody>
          <a:bodyPr wrap="square" lIns="0" rIns="0" rtlCol="0">
            <a:spAutoFit/>
          </a:bodyPr>
          <a:lstStyle/>
          <a:p>
            <a:pPr defTabSz="609630"/>
            <a:r>
              <a:rPr lang="en-SG" sz="933" dirty="0">
                <a:solidFill>
                  <a:srgbClr val="00305D"/>
                </a:solidFill>
                <a:latin typeface="Arial" panose="020B0604020202020204" pitchFamily="34" charset="0"/>
                <a:cs typeface="Arial" panose="020B0604020202020204" pitchFamily="34" charset="0"/>
              </a:rPr>
              <a:t>Presented by: Erica L. Mayer, MD, MPH.</a:t>
            </a:r>
          </a:p>
        </p:txBody>
      </p:sp>
      <p:sp>
        <p:nvSpPr>
          <p:cNvPr id="28" name="Oval 27">
            <a:extLst>
              <a:ext uri="{FF2B5EF4-FFF2-40B4-BE49-F238E27FC236}">
                <a16:creationId xmlns:a16="http://schemas.microsoft.com/office/drawing/2014/main" id="{A38D2712-4865-FEC8-859D-F683AE6BA918}"/>
              </a:ext>
            </a:extLst>
          </p:cNvPr>
          <p:cNvSpPr/>
          <p:nvPr/>
        </p:nvSpPr>
        <p:spPr>
          <a:xfrm>
            <a:off x="5445148" y="2209776"/>
            <a:ext cx="562267" cy="566667"/>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304815">
              <a:defRPr/>
            </a:pPr>
            <a:r>
              <a:rPr lang="en-GB" sz="1333" b="1" kern="0">
                <a:solidFill>
                  <a:prstClr val="black"/>
                </a:solidFill>
                <a:latin typeface="Arial" panose="020B0604020202020204" pitchFamily="34" charset="0"/>
                <a:cs typeface="Arial" panose="020B0604020202020204" pitchFamily="34" charset="0"/>
              </a:rPr>
              <a:t>R 1:1</a:t>
            </a:r>
          </a:p>
        </p:txBody>
      </p:sp>
      <p:cxnSp>
        <p:nvCxnSpPr>
          <p:cNvPr id="29" name="Connector: Elbow 28">
            <a:extLst>
              <a:ext uri="{FF2B5EF4-FFF2-40B4-BE49-F238E27FC236}">
                <a16:creationId xmlns:a16="http://schemas.microsoft.com/office/drawing/2014/main" id="{F4A19CB3-54C8-D203-4985-C9B01AC03E58}"/>
              </a:ext>
            </a:extLst>
          </p:cNvPr>
          <p:cNvCxnSpPr>
            <a:cxnSpLocks/>
            <a:stCxn id="28" idx="0"/>
            <a:endCxn id="32" idx="1"/>
          </p:cNvCxnSpPr>
          <p:nvPr/>
        </p:nvCxnSpPr>
        <p:spPr>
          <a:xfrm rot="5400000" flipH="1" flipV="1">
            <a:off x="6035223" y="1767071"/>
            <a:ext cx="133764" cy="751647"/>
          </a:xfrm>
          <a:prstGeom prst="bentConnector2">
            <a:avLst/>
          </a:prstGeom>
          <a:noFill/>
          <a:ln w="28575" cap="flat" cmpd="sng" algn="ctr">
            <a:solidFill>
              <a:sysClr val="windowText" lastClr="000000"/>
            </a:solidFill>
            <a:prstDash val="solid"/>
            <a:miter lim="800000"/>
            <a:tailEnd type="triangle"/>
          </a:ln>
          <a:effectLst/>
        </p:spPr>
      </p:cxnSp>
      <p:sp>
        <p:nvSpPr>
          <p:cNvPr id="32" name="Google Shape;506;p63">
            <a:extLst>
              <a:ext uri="{FF2B5EF4-FFF2-40B4-BE49-F238E27FC236}">
                <a16:creationId xmlns:a16="http://schemas.microsoft.com/office/drawing/2014/main" id="{7F1D6E35-8A8B-49B6-D7CF-C48819A0A400}"/>
              </a:ext>
            </a:extLst>
          </p:cNvPr>
          <p:cNvSpPr/>
          <p:nvPr/>
        </p:nvSpPr>
        <p:spPr>
          <a:xfrm>
            <a:off x="6477928" y="1671615"/>
            <a:ext cx="3892011" cy="808794"/>
          </a:xfrm>
          <a:prstGeom prst="roundRect">
            <a:avLst/>
          </a:prstGeom>
          <a:solidFill>
            <a:srgbClr val="6E1E50"/>
          </a:solidFill>
          <a:ln w="9525" cap="flat" cmpd="sng">
            <a:noFill/>
            <a:prstDash val="solid"/>
            <a:round/>
            <a:headEnd type="none" w="sm" len="sm"/>
            <a:tailEnd type="none" w="sm" len="sm"/>
          </a:ln>
          <a:effectLst/>
        </p:spPr>
        <p:txBody>
          <a:bodyPr spcFirstLastPara="1" wrap="square" lIns="22667" tIns="38360" rIns="22667" bIns="38360" anchor="ctr" anchorCtr="0">
            <a:noAutofit/>
          </a:bodyPr>
          <a:lstStyle/>
          <a:p>
            <a:pPr algn="ctr" defTabSz="304815" fontAlgn="base">
              <a:spcBef>
                <a:spcPct val="0"/>
              </a:spcBef>
              <a:spcAft>
                <a:spcPts val="126"/>
              </a:spcAft>
              <a:buClr>
                <a:srgbClr val="38414A"/>
              </a:buClr>
              <a:defRPr/>
            </a:pPr>
            <a:r>
              <a:rPr lang="en-GB" sz="1333" b="1" kern="0" dirty="0" err="1">
                <a:solidFill>
                  <a:prstClr val="white"/>
                </a:solidFill>
                <a:latin typeface="Arial" panose="020B0604020202020204" pitchFamily="34" charset="0"/>
                <a:cs typeface="Arial" panose="020B0604020202020204" pitchFamily="34" charset="0"/>
              </a:rPr>
              <a:t>Giredestrant</a:t>
            </a:r>
            <a:r>
              <a:rPr lang="en-GB" sz="1333" b="1" kern="0" dirty="0">
                <a:solidFill>
                  <a:prstClr val="white"/>
                </a:solidFill>
                <a:latin typeface="Arial" panose="020B0604020202020204" pitchFamily="34" charset="0"/>
                <a:cs typeface="Arial" panose="020B0604020202020204" pitchFamily="34" charset="0"/>
              </a:rPr>
              <a:t>  (30 mg) + </a:t>
            </a:r>
            <a:r>
              <a:rPr lang="en-GB" sz="1333" b="1" kern="0" dirty="0" err="1">
                <a:solidFill>
                  <a:prstClr val="white"/>
                </a:solidFill>
                <a:latin typeface="Arial" panose="020B0604020202020204" pitchFamily="34" charset="0"/>
                <a:cs typeface="Arial" panose="020B0604020202020204" pitchFamily="34" charset="0"/>
              </a:rPr>
              <a:t>everolimus</a:t>
            </a:r>
            <a:r>
              <a:rPr lang="en-GB" sz="1333" b="1" kern="0" dirty="0">
                <a:solidFill>
                  <a:prstClr val="white"/>
                </a:solidFill>
                <a:latin typeface="Arial" panose="020B0604020202020204" pitchFamily="34" charset="0"/>
                <a:cs typeface="Arial" panose="020B0604020202020204" pitchFamily="34" charset="0"/>
              </a:rPr>
              <a:t> (10 mg)</a:t>
            </a:r>
            <a:r>
              <a:rPr lang="en-GB" sz="1333" b="1" kern="0" baseline="30000" dirty="0">
                <a:solidFill>
                  <a:prstClr val="white"/>
                </a:solidFill>
                <a:latin typeface="Arial" panose="020B0604020202020204" pitchFamily="34" charset="0"/>
                <a:cs typeface="Arial" panose="020B0604020202020204" pitchFamily="34" charset="0"/>
              </a:rPr>
              <a:t>†</a:t>
            </a:r>
          </a:p>
        </p:txBody>
      </p:sp>
      <p:sp>
        <p:nvSpPr>
          <p:cNvPr id="33" name="Google Shape;506;p63">
            <a:extLst>
              <a:ext uri="{FF2B5EF4-FFF2-40B4-BE49-F238E27FC236}">
                <a16:creationId xmlns:a16="http://schemas.microsoft.com/office/drawing/2014/main" id="{65163272-51D4-08D1-307E-A94FFF6BF347}"/>
              </a:ext>
            </a:extLst>
          </p:cNvPr>
          <p:cNvSpPr/>
          <p:nvPr/>
        </p:nvSpPr>
        <p:spPr>
          <a:xfrm>
            <a:off x="6477928" y="2547853"/>
            <a:ext cx="3892011" cy="731919"/>
          </a:xfrm>
          <a:prstGeom prst="roundRect">
            <a:avLst/>
          </a:prstGeom>
          <a:solidFill>
            <a:schemeClr val="bg1">
              <a:lumMod val="50000"/>
            </a:schemeClr>
          </a:solidFill>
          <a:ln w="9525" cap="flat" cmpd="sng">
            <a:noFill/>
            <a:prstDash val="solid"/>
            <a:round/>
            <a:headEnd type="none" w="sm" len="sm"/>
            <a:tailEnd type="none" w="sm" len="sm"/>
          </a:ln>
          <a:effectLst/>
        </p:spPr>
        <p:txBody>
          <a:bodyPr spcFirstLastPara="1" wrap="square" lIns="22667" tIns="38360" rIns="22667" bIns="38360" anchor="ctr" anchorCtr="0">
            <a:noAutofit/>
          </a:bodyPr>
          <a:lstStyle/>
          <a:p>
            <a:pPr algn="ctr" defTabSz="304815" fontAlgn="base">
              <a:spcBef>
                <a:spcPct val="0"/>
              </a:spcBef>
              <a:spcAft>
                <a:spcPts val="126"/>
              </a:spcAft>
              <a:buClr>
                <a:srgbClr val="38414A"/>
              </a:buClr>
              <a:defRPr/>
            </a:pPr>
            <a:r>
              <a:rPr lang="en-GB" sz="1333" b="1" kern="0" dirty="0">
                <a:solidFill>
                  <a:prstClr val="white"/>
                </a:solidFill>
                <a:latin typeface="Arial" panose="020B0604020202020204" pitchFamily="34" charset="0"/>
                <a:cs typeface="Arial" panose="020B0604020202020204" pitchFamily="34" charset="0"/>
              </a:rPr>
              <a:t>SOC ET</a:t>
            </a:r>
            <a:r>
              <a:rPr lang="en-GB" sz="1333" b="1" kern="0" baseline="30000" dirty="0">
                <a:solidFill>
                  <a:prstClr val="white"/>
                </a:solidFill>
                <a:latin typeface="Arial" panose="020B0604020202020204" pitchFamily="34" charset="0"/>
                <a:cs typeface="Arial" panose="020B0604020202020204" pitchFamily="34" charset="0"/>
              </a:rPr>
              <a:t>‡</a:t>
            </a:r>
            <a:r>
              <a:rPr lang="en-GB" sz="1333" b="1" kern="0" dirty="0">
                <a:solidFill>
                  <a:prstClr val="white"/>
                </a:solidFill>
                <a:latin typeface="Arial" panose="020B0604020202020204" pitchFamily="34" charset="0"/>
                <a:cs typeface="Arial" panose="020B0604020202020204" pitchFamily="34" charset="0"/>
              </a:rPr>
              <a:t> + </a:t>
            </a:r>
            <a:r>
              <a:rPr lang="en-GB" sz="1333" b="1" kern="0" dirty="0" err="1">
                <a:solidFill>
                  <a:prstClr val="white"/>
                </a:solidFill>
                <a:latin typeface="Arial" panose="020B0604020202020204" pitchFamily="34" charset="0"/>
                <a:cs typeface="Arial" panose="020B0604020202020204" pitchFamily="34" charset="0"/>
              </a:rPr>
              <a:t>everolimus</a:t>
            </a:r>
            <a:r>
              <a:rPr lang="en-GB" sz="1333" b="1" kern="0" dirty="0">
                <a:solidFill>
                  <a:prstClr val="white"/>
                </a:solidFill>
                <a:latin typeface="Arial" panose="020B0604020202020204" pitchFamily="34" charset="0"/>
                <a:cs typeface="Arial" panose="020B0604020202020204" pitchFamily="34" charset="0"/>
              </a:rPr>
              <a:t> (10 mg)</a:t>
            </a:r>
            <a:r>
              <a:rPr lang="en-GB" sz="1333" b="1" kern="0" baseline="30000" dirty="0">
                <a:solidFill>
                  <a:prstClr val="white"/>
                </a:solidFill>
                <a:latin typeface="Arial" panose="020B0604020202020204" pitchFamily="34" charset="0"/>
                <a:cs typeface="Arial" panose="020B0604020202020204" pitchFamily="34" charset="0"/>
              </a:rPr>
              <a:t>†</a:t>
            </a:r>
            <a:br>
              <a:rPr lang="en-GB" sz="933" b="1" kern="0" dirty="0">
                <a:solidFill>
                  <a:prstClr val="white"/>
                </a:solidFill>
                <a:latin typeface="Arial" panose="020B0604020202020204" pitchFamily="34" charset="0"/>
                <a:cs typeface="Arial" panose="020B0604020202020204" pitchFamily="34" charset="0"/>
              </a:rPr>
            </a:br>
            <a:r>
              <a:rPr lang="en-GB" sz="933" kern="0" baseline="30000" dirty="0">
                <a:solidFill>
                  <a:prstClr val="white"/>
                </a:solidFill>
                <a:latin typeface="Arial" panose="020B0604020202020204" pitchFamily="34" charset="0"/>
                <a:cs typeface="Arial" panose="020B0604020202020204" pitchFamily="34" charset="0"/>
              </a:rPr>
              <a:t>‡</a:t>
            </a:r>
            <a:r>
              <a:rPr lang="en-GB" sz="933" kern="0" dirty="0">
                <a:solidFill>
                  <a:prstClr val="white"/>
                </a:solidFill>
                <a:latin typeface="Arial" panose="020B0604020202020204" pitchFamily="34" charset="0"/>
                <a:cs typeface="Arial" panose="020B0604020202020204" pitchFamily="34" charset="0"/>
              </a:rPr>
              <a:t>Exemestane/</a:t>
            </a:r>
            <a:r>
              <a:rPr lang="en-GB" sz="933" kern="0" dirty="0" err="1">
                <a:solidFill>
                  <a:prstClr val="white"/>
                </a:solidFill>
                <a:latin typeface="Arial" panose="020B0604020202020204" pitchFamily="34" charset="0"/>
                <a:cs typeface="Arial" panose="020B0604020202020204" pitchFamily="34" charset="0"/>
              </a:rPr>
              <a:t>fulvestrant</a:t>
            </a:r>
            <a:r>
              <a:rPr lang="en-GB" sz="933" kern="0" dirty="0">
                <a:solidFill>
                  <a:prstClr val="white"/>
                </a:solidFill>
                <a:latin typeface="Arial" panose="020B0604020202020204" pitchFamily="34" charset="0"/>
                <a:cs typeface="Arial" panose="020B0604020202020204" pitchFamily="34" charset="0"/>
              </a:rPr>
              <a:t>/tamoxifen</a:t>
            </a:r>
            <a:endParaRPr lang="en-GB" sz="933" kern="0" baseline="30000" dirty="0">
              <a:solidFill>
                <a:prstClr val="white"/>
              </a:solidFill>
              <a:latin typeface="Arial" panose="020B0604020202020204" pitchFamily="34" charset="0"/>
              <a:cs typeface="Arial" panose="020B0604020202020204" pitchFamily="34" charset="0"/>
            </a:endParaRPr>
          </a:p>
        </p:txBody>
      </p:sp>
      <p:sp>
        <p:nvSpPr>
          <p:cNvPr id="34" name="Google Shape;506;p63">
            <a:extLst>
              <a:ext uri="{FF2B5EF4-FFF2-40B4-BE49-F238E27FC236}">
                <a16:creationId xmlns:a16="http://schemas.microsoft.com/office/drawing/2014/main" id="{339B850F-A7F9-A603-5198-D0A52B9143E8}"/>
              </a:ext>
            </a:extLst>
          </p:cNvPr>
          <p:cNvSpPr/>
          <p:nvPr/>
        </p:nvSpPr>
        <p:spPr>
          <a:xfrm rot="5400000">
            <a:off x="10453346" y="1733684"/>
            <a:ext cx="1608155" cy="1477569"/>
          </a:xfrm>
          <a:prstGeom prst="roundRect">
            <a:avLst/>
          </a:prstGeom>
          <a:solidFill>
            <a:srgbClr val="E7E6E6"/>
          </a:solidFill>
          <a:ln w="9525" cap="flat" cmpd="sng">
            <a:noFill/>
            <a:prstDash val="solid"/>
            <a:round/>
            <a:headEnd type="none" w="sm" len="sm"/>
            <a:tailEnd type="none" w="sm" len="sm"/>
          </a:ln>
          <a:effectLst/>
        </p:spPr>
        <p:txBody>
          <a:bodyPr spcFirstLastPara="1" vert="vert270" wrap="square" lIns="0" tIns="0" rIns="45333" bIns="0" anchor="ctr" anchorCtr="0">
            <a:noAutofit/>
          </a:bodyPr>
          <a:lstStyle/>
          <a:p>
            <a:pPr algn="ctr" defTabSz="304815" fontAlgn="base">
              <a:spcBef>
                <a:spcPct val="0"/>
              </a:spcBef>
              <a:buClr>
                <a:srgbClr val="38414A"/>
              </a:buClr>
              <a:defRPr/>
            </a:pPr>
            <a:r>
              <a:rPr lang="en-GB" sz="1333" b="1" kern="0">
                <a:solidFill>
                  <a:prstClr val="black"/>
                </a:solidFill>
                <a:latin typeface="Arial" panose="020B0604020202020204" pitchFamily="34" charset="0"/>
                <a:cs typeface="Arial" panose="020B0604020202020204" pitchFamily="34" charset="0"/>
              </a:rPr>
              <a:t>Until PD</a:t>
            </a:r>
            <a:br>
              <a:rPr lang="en-GB" sz="1333" b="1" kern="0">
                <a:solidFill>
                  <a:prstClr val="black"/>
                </a:solidFill>
                <a:latin typeface="Arial" panose="020B0604020202020204" pitchFamily="34" charset="0"/>
                <a:cs typeface="Arial" panose="020B0604020202020204" pitchFamily="34" charset="0"/>
              </a:rPr>
            </a:br>
            <a:r>
              <a:rPr lang="en-GB" sz="1333" b="1" kern="0">
                <a:solidFill>
                  <a:prstClr val="black"/>
                </a:solidFill>
                <a:latin typeface="Arial" panose="020B0604020202020204" pitchFamily="34" charset="0"/>
                <a:cs typeface="Arial" panose="020B0604020202020204" pitchFamily="34" charset="0"/>
              </a:rPr>
              <a:t>or </a:t>
            </a:r>
            <a:br>
              <a:rPr lang="en-GB" sz="1333" b="1" kern="0">
                <a:solidFill>
                  <a:prstClr val="black"/>
                </a:solidFill>
                <a:latin typeface="Arial" panose="020B0604020202020204" pitchFamily="34" charset="0"/>
                <a:cs typeface="Arial" panose="020B0604020202020204" pitchFamily="34" charset="0"/>
              </a:rPr>
            </a:br>
            <a:r>
              <a:rPr lang="en-GB" sz="1333" b="1" kern="0">
                <a:solidFill>
                  <a:prstClr val="black"/>
                </a:solidFill>
                <a:latin typeface="Arial" panose="020B0604020202020204" pitchFamily="34" charset="0"/>
                <a:cs typeface="Arial" panose="020B0604020202020204" pitchFamily="34" charset="0"/>
              </a:rPr>
              <a:t>unacceptable toxicity </a:t>
            </a:r>
          </a:p>
        </p:txBody>
      </p:sp>
      <p:cxnSp>
        <p:nvCxnSpPr>
          <p:cNvPr id="35" name="Straight Arrow Connector 34">
            <a:extLst>
              <a:ext uri="{FF2B5EF4-FFF2-40B4-BE49-F238E27FC236}">
                <a16:creationId xmlns:a16="http://schemas.microsoft.com/office/drawing/2014/main" id="{D2933208-8A39-0123-A12C-3A3AE9DAB8D2}"/>
              </a:ext>
            </a:extLst>
          </p:cNvPr>
          <p:cNvCxnSpPr>
            <a:cxnSpLocks/>
            <a:endCxn id="28" idx="2"/>
          </p:cNvCxnSpPr>
          <p:nvPr/>
        </p:nvCxnSpPr>
        <p:spPr>
          <a:xfrm>
            <a:off x="5034258" y="2493109"/>
            <a:ext cx="410890" cy="0"/>
          </a:xfrm>
          <a:prstGeom prst="straightConnector1">
            <a:avLst/>
          </a:prstGeom>
          <a:noFill/>
          <a:ln w="28575" cap="flat" cmpd="sng" algn="ctr">
            <a:solidFill>
              <a:sysClr val="windowText" lastClr="000000"/>
            </a:solidFill>
            <a:prstDash val="solid"/>
            <a:miter lim="800000"/>
            <a:tailEnd type="triangle"/>
          </a:ln>
          <a:effectLst/>
        </p:spPr>
      </p:cxnSp>
      <p:cxnSp>
        <p:nvCxnSpPr>
          <p:cNvPr id="37" name="Connector: Elbow 36">
            <a:extLst>
              <a:ext uri="{FF2B5EF4-FFF2-40B4-BE49-F238E27FC236}">
                <a16:creationId xmlns:a16="http://schemas.microsoft.com/office/drawing/2014/main" id="{F16C4BBD-CA18-BC92-7A38-1B21DE282C29}"/>
              </a:ext>
            </a:extLst>
          </p:cNvPr>
          <p:cNvCxnSpPr>
            <a:cxnSpLocks/>
            <a:stCxn id="28" idx="4"/>
            <a:endCxn id="33" idx="1"/>
          </p:cNvCxnSpPr>
          <p:nvPr/>
        </p:nvCxnSpPr>
        <p:spPr>
          <a:xfrm rot="16200000" flipH="1">
            <a:off x="6033420" y="2469304"/>
            <a:ext cx="137369" cy="751647"/>
          </a:xfrm>
          <a:prstGeom prst="bentConnector2">
            <a:avLst/>
          </a:prstGeom>
          <a:noFill/>
          <a:ln w="28575" cap="flat" cmpd="sng" algn="ctr">
            <a:solidFill>
              <a:sysClr val="windowText" lastClr="000000"/>
            </a:solidFill>
            <a:prstDash val="solid"/>
            <a:miter lim="800000"/>
            <a:tailEnd type="triangle"/>
          </a:ln>
          <a:effectLst/>
          <a:scene3d>
            <a:camera prst="orthographicFront">
              <a:rot lat="0" lon="0" rev="0"/>
            </a:camera>
            <a:lightRig rig="threePt" dir="t"/>
          </a:scene3d>
        </p:spPr>
      </p:cxnSp>
      <p:sp>
        <p:nvSpPr>
          <p:cNvPr id="38" name="TextBox 37">
            <a:extLst>
              <a:ext uri="{FF2B5EF4-FFF2-40B4-BE49-F238E27FC236}">
                <a16:creationId xmlns:a16="http://schemas.microsoft.com/office/drawing/2014/main" id="{761D95F3-D8AD-45FD-FC78-700DBD5108C0}"/>
              </a:ext>
            </a:extLst>
          </p:cNvPr>
          <p:cNvSpPr txBox="1"/>
          <p:nvPr/>
        </p:nvSpPr>
        <p:spPr>
          <a:xfrm>
            <a:off x="263525" y="4348716"/>
            <a:ext cx="4563655" cy="1345924"/>
          </a:xfrm>
          <a:prstGeom prst="rect">
            <a:avLst/>
          </a:prstGeom>
          <a:noFill/>
        </p:spPr>
        <p:txBody>
          <a:bodyPr wrap="square" lIns="0" tIns="0" rIns="0" bIns="0" rtlCol="0">
            <a:noAutofit/>
          </a:bodyPr>
          <a:lstStyle/>
          <a:p>
            <a:pPr defTabSz="575735" fontAlgn="base">
              <a:spcAft>
                <a:spcPts val="378"/>
              </a:spcAft>
              <a:buClr>
                <a:srgbClr val="57649D"/>
              </a:buClr>
              <a:buSzPct val="100000"/>
            </a:pPr>
            <a:r>
              <a:rPr lang="en-GB" sz="1467" b="1" dirty="0">
                <a:solidFill>
                  <a:prstClr val="black"/>
                </a:solidFill>
                <a:latin typeface="Arial" panose="020B0604020202020204" pitchFamily="34" charset="0"/>
                <a:cs typeface="Arial" panose="020B0604020202020204" pitchFamily="34" charset="0"/>
              </a:rPr>
              <a:t>Stratification factors</a:t>
            </a:r>
          </a:p>
          <a:p>
            <a:pPr marL="215901" indent="-215901" defTabSz="575735" fontAlgn="base">
              <a:spcAft>
                <a:spcPts val="378"/>
              </a:spcAft>
              <a:buSzPct val="100000"/>
              <a:buFont typeface="Arial" panose="020B0604020202020204" pitchFamily="34" charset="0"/>
              <a:buChar char="•"/>
            </a:pPr>
            <a:r>
              <a:rPr lang="en-GB" sz="1467" dirty="0">
                <a:solidFill>
                  <a:prstClr val="black"/>
                </a:solidFill>
                <a:latin typeface="Arial" panose="020B0604020202020204" pitchFamily="34" charset="0"/>
                <a:cs typeface="Arial" panose="020B0604020202020204" pitchFamily="34" charset="0"/>
              </a:rPr>
              <a:t>Prior treatment with fulvestrant (yes vs no)</a:t>
            </a:r>
          </a:p>
          <a:p>
            <a:pPr marL="215901" indent="-215901" defTabSz="575735" fontAlgn="base">
              <a:spcAft>
                <a:spcPts val="378"/>
              </a:spcAft>
              <a:buSzPct val="100000"/>
              <a:buFont typeface="Arial" panose="020B0604020202020204" pitchFamily="34" charset="0"/>
              <a:buChar char="•"/>
            </a:pPr>
            <a:r>
              <a:rPr lang="en-GB" sz="1467" i="1" dirty="0">
                <a:solidFill>
                  <a:prstClr val="black"/>
                </a:solidFill>
                <a:latin typeface="Arial" panose="020B0604020202020204" pitchFamily="34" charset="0"/>
                <a:cs typeface="Arial" panose="020B0604020202020204" pitchFamily="34" charset="0"/>
              </a:rPr>
              <a:t>ESR1</a:t>
            </a:r>
            <a:r>
              <a:rPr lang="en-GB" sz="1467" dirty="0">
                <a:solidFill>
                  <a:prstClr val="black"/>
                </a:solidFill>
                <a:latin typeface="Arial" panose="020B0604020202020204" pitchFamily="34" charset="0"/>
                <a:cs typeface="Arial" panose="020B0604020202020204" pitchFamily="34" charset="0"/>
              </a:rPr>
              <a:t>m (yes vs no/indeterminate)</a:t>
            </a:r>
          </a:p>
          <a:p>
            <a:pPr marL="215901" indent="-215901" defTabSz="575735" fontAlgn="base">
              <a:spcAft>
                <a:spcPts val="378"/>
              </a:spcAft>
              <a:buSzPct val="100000"/>
              <a:buFont typeface="Arial" panose="020B0604020202020204" pitchFamily="34" charset="0"/>
              <a:buChar char="•"/>
            </a:pPr>
            <a:r>
              <a:rPr lang="en-GB" sz="1467" dirty="0">
                <a:solidFill>
                  <a:prstClr val="black"/>
                </a:solidFill>
                <a:latin typeface="Arial" panose="020B0604020202020204" pitchFamily="34" charset="0"/>
                <a:cs typeface="Arial" panose="020B0604020202020204" pitchFamily="34" charset="0"/>
              </a:rPr>
              <a:t>Site of disease (visceral [lung and/or </a:t>
            </a:r>
            <a:br>
              <a:rPr lang="en-GB" sz="1467" dirty="0">
                <a:solidFill>
                  <a:prstClr val="black"/>
                </a:solidFill>
                <a:latin typeface="Arial" panose="020B0604020202020204" pitchFamily="34" charset="0"/>
                <a:cs typeface="Arial" panose="020B0604020202020204" pitchFamily="34" charset="0"/>
              </a:rPr>
            </a:br>
            <a:r>
              <a:rPr lang="en-GB" sz="1467" dirty="0">
                <a:solidFill>
                  <a:prstClr val="black"/>
                </a:solidFill>
                <a:latin typeface="Arial" panose="020B0604020202020204" pitchFamily="34" charset="0"/>
                <a:cs typeface="Arial" panose="020B0604020202020204" pitchFamily="34" charset="0"/>
              </a:rPr>
              <a:t>liver involvement] vs non-visceral)</a:t>
            </a:r>
          </a:p>
        </p:txBody>
      </p:sp>
      <p:sp>
        <p:nvSpPr>
          <p:cNvPr id="42" name="Google Shape;104;p9">
            <a:extLst>
              <a:ext uri="{FF2B5EF4-FFF2-40B4-BE49-F238E27FC236}">
                <a16:creationId xmlns:a16="http://schemas.microsoft.com/office/drawing/2014/main" id="{0E34B22B-255D-5CB0-D1F9-14CEE1F68FE8}"/>
              </a:ext>
            </a:extLst>
          </p:cNvPr>
          <p:cNvSpPr/>
          <p:nvPr/>
        </p:nvSpPr>
        <p:spPr>
          <a:xfrm>
            <a:off x="263524" y="1413769"/>
            <a:ext cx="4770355" cy="2158681"/>
          </a:xfrm>
          <a:prstGeom prst="roundRect">
            <a:avLst>
              <a:gd name="adj" fmla="val 4635"/>
            </a:avLst>
          </a:prstGeom>
          <a:solidFill>
            <a:srgbClr val="FFFFFF"/>
          </a:solidFill>
          <a:ln w="38100" cap="flat" cmpd="sng">
            <a:solidFill>
              <a:schemeClr val="tx1"/>
            </a:solidFill>
            <a:prstDash val="solid"/>
            <a:round/>
            <a:headEnd type="none" w="sm" len="sm"/>
            <a:tailEnd type="none" w="sm" len="sm"/>
          </a:ln>
        </p:spPr>
        <p:txBody>
          <a:bodyPr spcFirstLastPara="1" wrap="square" lIns="144000" tIns="24000" rIns="81267" bIns="40600" anchor="ctr" anchorCtr="0">
            <a:noAutofit/>
          </a:bodyPr>
          <a:lstStyle/>
          <a:p>
            <a:pPr algn="ctr" defTabSz="609630">
              <a:spcBef>
                <a:spcPts val="400"/>
              </a:spcBef>
              <a:buClr>
                <a:srgbClr val="000000"/>
              </a:buClr>
              <a:buSzPts val="1600"/>
              <a:defRPr/>
            </a:pPr>
            <a:r>
              <a:rPr lang="en-US" sz="1333" b="1" kern="0" dirty="0">
                <a:solidFill>
                  <a:prstClr val="black"/>
                </a:solidFill>
                <a:latin typeface="Arial" panose="020B0604020202020204"/>
                <a:ea typeface="Arial"/>
                <a:cs typeface="Arial"/>
                <a:sym typeface="Arial"/>
              </a:rPr>
              <a:t>Key eligibility criteria*</a:t>
            </a:r>
          </a:p>
          <a:p>
            <a:pPr marL="190510" indent="-190510" defTabSz="609630">
              <a:spcBef>
                <a:spcPts val="400"/>
              </a:spcBef>
              <a:buClr>
                <a:prstClr val="black"/>
              </a:buClr>
              <a:buSzPct val="100000"/>
              <a:buFont typeface="Arial" panose="020B0604020202020204" pitchFamily="34" charset="0"/>
              <a:buChar char="•"/>
              <a:defRPr/>
            </a:pPr>
            <a:r>
              <a:rPr lang="en-US" sz="1333" kern="0" dirty="0">
                <a:solidFill>
                  <a:prstClr val="black"/>
                </a:solidFill>
                <a:latin typeface="Arial" panose="020B0604020202020204"/>
                <a:ea typeface="Arial"/>
                <a:cs typeface="Arial"/>
                <a:sym typeface="Arial"/>
              </a:rPr>
              <a:t>ER+, HER2– </a:t>
            </a:r>
            <a:r>
              <a:rPr lang="en-US" sz="1333" kern="0" dirty="0" err="1">
                <a:solidFill>
                  <a:prstClr val="black"/>
                </a:solidFill>
                <a:latin typeface="Arial" panose="020B0604020202020204"/>
                <a:ea typeface="Arial"/>
                <a:cs typeface="Arial"/>
                <a:sym typeface="Arial"/>
              </a:rPr>
              <a:t>aBC</a:t>
            </a:r>
            <a:r>
              <a:rPr lang="en-US" sz="1333" kern="0" dirty="0">
                <a:solidFill>
                  <a:prstClr val="black"/>
                </a:solidFill>
                <a:latin typeface="Arial" panose="020B0604020202020204"/>
                <a:ea typeface="Arial"/>
                <a:cs typeface="Arial"/>
                <a:sym typeface="Arial"/>
              </a:rPr>
              <a:t> (1–3L of therapy)</a:t>
            </a:r>
          </a:p>
          <a:p>
            <a:pPr marL="190510" indent="-190510" defTabSz="609630">
              <a:spcBef>
                <a:spcPts val="400"/>
              </a:spcBef>
              <a:buSzPct val="100000"/>
              <a:buFont typeface="Arial" panose="020B0604020202020204" pitchFamily="34" charset="0"/>
              <a:buChar char="•"/>
              <a:defRPr/>
            </a:pPr>
            <a:r>
              <a:rPr lang="en-GB" sz="1333" kern="0" dirty="0">
                <a:solidFill>
                  <a:prstClr val="black"/>
                </a:solidFill>
                <a:latin typeface="Arial" panose="020B0604020202020204"/>
                <a:cs typeface="Arial"/>
                <a:sym typeface="Arial"/>
              </a:rPr>
              <a:t>≤ 2 prior lines of ET in the </a:t>
            </a:r>
            <a:r>
              <a:rPr lang="en-GB" sz="1333" kern="0" dirty="0" err="1">
                <a:solidFill>
                  <a:prstClr val="black"/>
                </a:solidFill>
                <a:latin typeface="Arial" panose="020B0604020202020204"/>
                <a:cs typeface="Arial"/>
                <a:sym typeface="Arial"/>
              </a:rPr>
              <a:t>aBC</a:t>
            </a:r>
            <a:r>
              <a:rPr lang="en-GB" sz="1333" kern="0" dirty="0">
                <a:solidFill>
                  <a:prstClr val="black"/>
                </a:solidFill>
                <a:latin typeface="Arial" panose="020B0604020202020204"/>
                <a:cs typeface="Arial"/>
                <a:sym typeface="Arial"/>
              </a:rPr>
              <a:t> setting</a:t>
            </a:r>
          </a:p>
          <a:p>
            <a:pPr marL="190510" indent="-190510" defTabSz="609630">
              <a:spcBef>
                <a:spcPts val="400"/>
              </a:spcBef>
              <a:buSzPct val="100000"/>
              <a:buFont typeface="Arial" panose="020B0604020202020204" pitchFamily="34" charset="0"/>
              <a:buChar char="•"/>
              <a:defRPr/>
            </a:pPr>
            <a:r>
              <a:rPr lang="en-GB" sz="1333" kern="0" dirty="0">
                <a:solidFill>
                  <a:prstClr val="black"/>
                </a:solidFill>
                <a:latin typeface="Arial" panose="020B0604020202020204"/>
                <a:cs typeface="Arial"/>
                <a:sym typeface="Arial"/>
              </a:rPr>
              <a:t>PD or relapse during/post-CDK4/6i + ET</a:t>
            </a:r>
            <a:r>
              <a:rPr lang="en-US" sz="1400" kern="0" baseline="30000" dirty="0">
                <a:solidFill>
                  <a:srgbClr val="000000"/>
                </a:solidFill>
                <a:latin typeface="Arial"/>
                <a:cs typeface="Arial"/>
                <a:sym typeface="Arial"/>
              </a:rPr>
              <a:t>†</a:t>
            </a:r>
            <a:endParaRPr lang="en-GB" sz="1333" kern="0" dirty="0">
              <a:solidFill>
                <a:prstClr val="black"/>
              </a:solidFill>
              <a:latin typeface="Arial" panose="020B0604020202020204"/>
              <a:cs typeface="Arial"/>
              <a:sym typeface="Arial"/>
            </a:endParaRPr>
          </a:p>
          <a:p>
            <a:pPr marL="190510" indent="-190510" defTabSz="609630">
              <a:spcBef>
                <a:spcPts val="400"/>
              </a:spcBef>
              <a:buSzPct val="100000"/>
              <a:buFont typeface="Arial" panose="020B0604020202020204" pitchFamily="34" charset="0"/>
              <a:buChar char="•"/>
              <a:defRPr/>
            </a:pPr>
            <a:r>
              <a:rPr lang="en-US" sz="1333" kern="0" dirty="0">
                <a:solidFill>
                  <a:prstClr val="black"/>
                </a:solidFill>
                <a:latin typeface="Arial" panose="020B0604020202020204"/>
                <a:cs typeface="Arial"/>
                <a:sym typeface="Arial"/>
              </a:rPr>
              <a:t>No prior chemotherapy in the </a:t>
            </a:r>
            <a:r>
              <a:rPr lang="en-US" sz="1333" kern="0" dirty="0" err="1">
                <a:solidFill>
                  <a:prstClr val="black"/>
                </a:solidFill>
                <a:latin typeface="Arial" panose="020B0604020202020204"/>
                <a:cs typeface="Arial"/>
                <a:sym typeface="Arial"/>
              </a:rPr>
              <a:t>aBC</a:t>
            </a:r>
            <a:r>
              <a:rPr lang="en-US" sz="1333" kern="0" dirty="0">
                <a:solidFill>
                  <a:prstClr val="black"/>
                </a:solidFill>
                <a:latin typeface="Arial" panose="020B0604020202020204"/>
                <a:cs typeface="Arial"/>
                <a:sym typeface="Arial"/>
              </a:rPr>
              <a:t> setting</a:t>
            </a:r>
          </a:p>
          <a:p>
            <a:pPr marL="190510" indent="-190510" defTabSz="609630">
              <a:spcBef>
                <a:spcPts val="400"/>
              </a:spcBef>
              <a:buSzPct val="100000"/>
              <a:buFont typeface="Arial" panose="020B0604020202020204" pitchFamily="34" charset="0"/>
              <a:buChar char="•"/>
              <a:defRPr/>
            </a:pPr>
            <a:r>
              <a:rPr lang="en-GB" sz="1333" kern="0" dirty="0">
                <a:solidFill>
                  <a:prstClr val="black"/>
                </a:solidFill>
                <a:latin typeface="Arial" panose="020B0604020202020204"/>
                <a:cs typeface="Arial"/>
                <a:sym typeface="Arial"/>
              </a:rPr>
              <a:t>Measurable disease per RECIST v1.1 or evaluable </a:t>
            </a:r>
            <a:br>
              <a:rPr lang="en-GB" sz="1333" kern="0" dirty="0">
                <a:solidFill>
                  <a:prstClr val="black"/>
                </a:solidFill>
                <a:latin typeface="Arial" panose="020B0604020202020204"/>
                <a:cs typeface="Arial"/>
                <a:sym typeface="Arial"/>
              </a:rPr>
            </a:br>
            <a:r>
              <a:rPr lang="en-GB" sz="1333" kern="0" dirty="0">
                <a:solidFill>
                  <a:prstClr val="black"/>
                </a:solidFill>
                <a:latin typeface="Arial" panose="020B0604020202020204"/>
                <a:cs typeface="Arial"/>
                <a:sym typeface="Arial"/>
              </a:rPr>
              <a:t>bone metastases</a:t>
            </a:r>
          </a:p>
        </p:txBody>
      </p:sp>
      <p:sp>
        <p:nvSpPr>
          <p:cNvPr id="44" name="TextBox 43">
            <a:extLst>
              <a:ext uri="{FF2B5EF4-FFF2-40B4-BE49-F238E27FC236}">
                <a16:creationId xmlns:a16="http://schemas.microsoft.com/office/drawing/2014/main" id="{DA005029-B38D-DE59-7C70-BF82897A41BD}"/>
              </a:ext>
            </a:extLst>
          </p:cNvPr>
          <p:cNvSpPr txBox="1"/>
          <p:nvPr/>
        </p:nvSpPr>
        <p:spPr>
          <a:xfrm>
            <a:off x="5182579" y="1719855"/>
            <a:ext cx="1203691" cy="297454"/>
          </a:xfrm>
          <a:prstGeom prst="rect">
            <a:avLst/>
          </a:prstGeom>
          <a:noFill/>
        </p:spPr>
        <p:txBody>
          <a:bodyPr wrap="square" anchor="ctr">
            <a:spAutoFit/>
          </a:bodyPr>
          <a:lstStyle/>
          <a:p>
            <a:pPr algn="ctr" defTabSz="304815" fontAlgn="base">
              <a:spcBef>
                <a:spcPct val="0"/>
              </a:spcBef>
              <a:spcAft>
                <a:spcPts val="629"/>
              </a:spcAft>
              <a:buClr>
                <a:prstClr val="white"/>
              </a:buClr>
              <a:defRPr/>
            </a:pPr>
            <a:r>
              <a:rPr lang="en-GB" sz="1333" b="1" kern="0">
                <a:solidFill>
                  <a:prstClr val="black"/>
                </a:solidFill>
                <a:latin typeface="Arial" panose="020B0604020202020204" pitchFamily="34" charset="0"/>
                <a:cs typeface="Arial" panose="020B0604020202020204" pitchFamily="34" charset="0"/>
              </a:rPr>
              <a:t>N = 373*</a:t>
            </a:r>
            <a:endParaRPr lang="en-GB" sz="1333" b="1" kern="0" baseline="30000">
              <a:solidFill>
                <a:prstClr val="black"/>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057E9B3-977E-C863-D43D-5FFAE058F86A}"/>
              </a:ext>
            </a:extLst>
          </p:cNvPr>
          <p:cNvSpPr txBox="1"/>
          <p:nvPr/>
        </p:nvSpPr>
        <p:spPr>
          <a:xfrm>
            <a:off x="6477928" y="3350217"/>
            <a:ext cx="3892011" cy="379463"/>
          </a:xfrm>
          <a:prstGeom prst="rect">
            <a:avLst/>
          </a:prstGeom>
          <a:noFill/>
        </p:spPr>
        <p:txBody>
          <a:bodyPr wrap="square">
            <a:spAutoFit/>
          </a:bodyPr>
          <a:lstStyle/>
          <a:p>
            <a:pPr defTabSz="609630"/>
            <a:r>
              <a:rPr lang="en-GB" sz="933" baseline="30000" dirty="0">
                <a:solidFill>
                  <a:prstClr val="black"/>
                </a:solidFill>
                <a:latin typeface="Arial" panose="020B0604020202020204" pitchFamily="34" charset="0"/>
                <a:cs typeface="Arial" panose="020B0604020202020204" pitchFamily="34" charset="0"/>
              </a:rPr>
              <a:t>†</a:t>
            </a:r>
            <a:r>
              <a:rPr lang="en-GB" sz="933" b="1" kern="0" dirty="0">
                <a:solidFill>
                  <a:prstClr val="black"/>
                </a:solidFill>
                <a:latin typeface="Arial" panose="020B0604020202020204" pitchFamily="34" charset="0"/>
                <a:cs typeface="Arial" panose="020B0604020202020204" pitchFamily="34" charset="0"/>
              </a:rPr>
              <a:t> </a:t>
            </a:r>
            <a:r>
              <a:rPr lang="en-GB" sz="933" dirty="0">
                <a:solidFill>
                  <a:prstClr val="black"/>
                </a:solidFill>
                <a:latin typeface="Arial" panose="020B0604020202020204" pitchFamily="34" charset="0"/>
                <a:cs typeface="Arial" panose="020B0604020202020204" pitchFamily="34" charset="0"/>
              </a:rPr>
              <a:t>Dexamethasone mouthwash prophylaxis and treatment was </a:t>
            </a:r>
            <a:br>
              <a:rPr lang="en-GB" sz="933" dirty="0">
                <a:solidFill>
                  <a:prstClr val="black"/>
                </a:solidFill>
                <a:latin typeface="Arial" panose="020B0604020202020204" pitchFamily="34" charset="0"/>
                <a:cs typeface="Arial" panose="020B0604020202020204" pitchFamily="34" charset="0"/>
              </a:rPr>
            </a:br>
            <a:r>
              <a:rPr lang="en-GB" sz="933" dirty="0">
                <a:solidFill>
                  <a:prstClr val="black"/>
                </a:solidFill>
                <a:latin typeface="Arial" panose="020B0604020202020204" pitchFamily="34" charset="0"/>
                <a:cs typeface="Arial" panose="020B0604020202020204" pitchFamily="34" charset="0"/>
              </a:rPr>
              <a:t>strongly recommended per SWISH trial protocol</a:t>
            </a:r>
            <a:r>
              <a:rPr lang="en-GB" sz="933" baseline="30000" dirty="0">
                <a:solidFill>
                  <a:prstClr val="black"/>
                </a:solidFill>
                <a:latin typeface="Arial" panose="020B0604020202020204" pitchFamily="34" charset="0"/>
                <a:cs typeface="Arial" panose="020B0604020202020204" pitchFamily="34" charset="0"/>
              </a:rPr>
              <a:t>1</a:t>
            </a:r>
            <a:r>
              <a:rPr lang="en-GB" sz="933" dirty="0">
                <a:solidFill>
                  <a:prstClr val="black"/>
                </a:solidFill>
                <a:latin typeface="Arial" panose="020B0604020202020204" pitchFamily="34" charset="0"/>
                <a:cs typeface="Arial" panose="020B0604020202020204" pitchFamily="34" charset="0"/>
              </a:rPr>
              <a:t> </a:t>
            </a:r>
            <a:endParaRPr lang="en-SG" sz="933" dirty="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234B2CD-EB44-3238-B8DD-628A759EDC93}"/>
              </a:ext>
            </a:extLst>
          </p:cNvPr>
          <p:cNvSpPr txBox="1"/>
          <p:nvPr/>
        </p:nvSpPr>
        <p:spPr>
          <a:xfrm>
            <a:off x="6477928" y="1295710"/>
            <a:ext cx="3892011" cy="276999"/>
          </a:xfrm>
          <a:prstGeom prst="rect">
            <a:avLst/>
          </a:prstGeom>
          <a:noFill/>
        </p:spPr>
        <p:txBody>
          <a:bodyPr wrap="square" anchor="ctr">
            <a:spAutoFit/>
          </a:bodyPr>
          <a:lstStyle/>
          <a:p>
            <a:pPr algn="ctr" defTabSz="304815" fontAlgn="base">
              <a:spcBef>
                <a:spcPct val="0"/>
              </a:spcBef>
              <a:spcAft>
                <a:spcPts val="629"/>
              </a:spcAft>
              <a:buClr>
                <a:prstClr val="white"/>
              </a:buClr>
              <a:defRPr/>
            </a:pPr>
            <a:r>
              <a:rPr lang="en-GB" sz="1200" b="1" kern="0">
                <a:solidFill>
                  <a:prstClr val="black"/>
                </a:solidFill>
                <a:latin typeface="Arial" panose="020B0604020202020204" pitchFamily="34" charset="0"/>
                <a:cs typeface="Arial" panose="020B0604020202020204" pitchFamily="34" charset="0"/>
              </a:rPr>
              <a:t>Enrolment period: August </a:t>
            </a:r>
            <a:r>
              <a:rPr lang="en-US" sz="1200" b="1" kern="0">
                <a:solidFill>
                  <a:prstClr val="black"/>
                </a:solidFill>
                <a:latin typeface="Arial" panose="020B0604020202020204" pitchFamily="34" charset="0"/>
                <a:cs typeface="Arial" panose="020B0604020202020204" pitchFamily="34" charset="0"/>
              </a:rPr>
              <a:t>2022 to October 2024</a:t>
            </a:r>
          </a:p>
        </p:txBody>
      </p:sp>
      <p:grpSp>
        <p:nvGrpSpPr>
          <p:cNvPr id="10" name="Group 9">
            <a:extLst>
              <a:ext uri="{FF2B5EF4-FFF2-40B4-BE49-F238E27FC236}">
                <a16:creationId xmlns:a16="http://schemas.microsoft.com/office/drawing/2014/main" id="{62D863A2-6BC1-7AD7-D14C-9919A5133BD0}"/>
              </a:ext>
            </a:extLst>
          </p:cNvPr>
          <p:cNvGrpSpPr/>
          <p:nvPr/>
        </p:nvGrpSpPr>
        <p:grpSpPr>
          <a:xfrm>
            <a:off x="11195521" y="42139"/>
            <a:ext cx="954727" cy="521092"/>
            <a:chOff x="14612558" y="119088"/>
            <a:chExt cx="1837784" cy="781638"/>
          </a:xfrm>
        </p:grpSpPr>
        <p:sp>
          <p:nvSpPr>
            <p:cNvPr id="11" name="TextBox 10">
              <a:extLst>
                <a:ext uri="{FF2B5EF4-FFF2-40B4-BE49-F238E27FC236}">
                  <a16:creationId xmlns:a16="http://schemas.microsoft.com/office/drawing/2014/main" id="{F731DA5E-4C51-A97D-DE86-566D774DFFDA}"/>
                </a:ext>
              </a:extLst>
            </p:cNvPr>
            <p:cNvSpPr txBox="1"/>
            <p:nvPr/>
          </p:nvSpPr>
          <p:spPr>
            <a:xfrm>
              <a:off x="14612558" y="119088"/>
              <a:ext cx="1837784" cy="507831"/>
            </a:xfrm>
            <a:prstGeom prst="rect">
              <a:avLst/>
            </a:prstGeom>
            <a:noFill/>
          </p:spPr>
          <p:txBody>
            <a:bodyPr wrap="square" rtlCol="0">
              <a:spAutoFit/>
            </a:bodyPr>
            <a:lstStyle/>
            <a:p>
              <a:pPr defTabSz="609630"/>
              <a:r>
                <a:rPr lang="en-SG" sz="1600" b="1" dirty="0" err="1">
                  <a:solidFill>
                    <a:srgbClr val="D3B6D7"/>
                  </a:solidFill>
                  <a:latin typeface="Arial Narrow bold" panose="020B0706020202030204" pitchFamily="34" charset="0"/>
                </a:rPr>
                <a:t>ev</a:t>
              </a:r>
              <a:r>
                <a:rPr lang="en-SG" sz="1600" b="1" dirty="0" err="1">
                  <a:solidFill>
                    <a:srgbClr val="53176E"/>
                  </a:solidFill>
                  <a:latin typeface="Arial Narrow bold" panose="020B0706020202030204" pitchFamily="34" charset="0"/>
                </a:rPr>
                <a:t>ERA</a:t>
              </a:r>
              <a:endParaRPr lang="en-SG" sz="1600" b="1" dirty="0">
                <a:solidFill>
                  <a:srgbClr val="53176E"/>
                </a:solidFill>
                <a:latin typeface="Arial Narrow bold" panose="020B0706020202030204" pitchFamily="34" charset="0"/>
              </a:endParaRPr>
            </a:p>
          </p:txBody>
        </p:sp>
        <p:sp>
          <p:nvSpPr>
            <p:cNvPr id="13" name="TextBox 12">
              <a:extLst>
                <a:ext uri="{FF2B5EF4-FFF2-40B4-BE49-F238E27FC236}">
                  <a16:creationId xmlns:a16="http://schemas.microsoft.com/office/drawing/2014/main" id="{3905A822-6620-1736-B0B3-20B6D464503A}"/>
                </a:ext>
              </a:extLst>
            </p:cNvPr>
            <p:cNvSpPr txBox="1"/>
            <p:nvPr/>
          </p:nvSpPr>
          <p:spPr>
            <a:xfrm>
              <a:off x="15057675" y="454257"/>
              <a:ext cx="1340295" cy="446469"/>
            </a:xfrm>
            <a:prstGeom prst="rect">
              <a:avLst/>
            </a:prstGeom>
            <a:noFill/>
          </p:spPr>
          <p:txBody>
            <a:bodyPr wrap="square" rtlCol="0">
              <a:spAutoFit/>
            </a:bodyPr>
            <a:lstStyle/>
            <a:p>
              <a:pPr defTabSz="609630"/>
              <a:r>
                <a:rPr lang="en-SG" sz="667">
                  <a:solidFill>
                    <a:srgbClr val="53176E"/>
                  </a:solidFill>
                  <a:latin typeface="Arial" panose="020B0604020202020204" pitchFamily="34" charset="0"/>
                  <a:cs typeface="Arial" panose="020B0604020202020204" pitchFamily="34" charset="0"/>
                </a:rPr>
                <a:t>Breast Cancer</a:t>
              </a:r>
            </a:p>
          </p:txBody>
        </p:sp>
      </p:grpSp>
      <p:sp>
        <p:nvSpPr>
          <p:cNvPr id="3" name="Google Shape;140;p7">
            <a:extLst>
              <a:ext uri="{FF2B5EF4-FFF2-40B4-BE49-F238E27FC236}">
                <a16:creationId xmlns:a16="http://schemas.microsoft.com/office/drawing/2014/main" id="{EB5FB23B-F47F-40AE-2BEB-34267DEC903D}"/>
              </a:ext>
            </a:extLst>
          </p:cNvPr>
          <p:cNvSpPr txBox="1">
            <a:spLocks/>
          </p:cNvSpPr>
          <p:nvPr/>
        </p:nvSpPr>
        <p:spPr>
          <a:xfrm>
            <a:off x="263526" y="3632201"/>
            <a:ext cx="4699673" cy="84126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 Trial was enriched to 55% of patients with </a:t>
            </a:r>
            <a:r>
              <a:rPr kumimoji="0" lang="en-US" sz="900" b="0" i="1" u="none" strike="noStrike" kern="0" cap="none" spc="0" normalizeH="0" baseline="0" noProof="0" dirty="0">
                <a:ln>
                  <a:noFill/>
                </a:ln>
                <a:solidFill>
                  <a:srgbClr val="000000"/>
                </a:solidFill>
                <a:effectLst/>
                <a:uLnTx/>
                <a:uFillTx/>
                <a:latin typeface="Arial"/>
                <a:ea typeface="Arial"/>
                <a:cs typeface="Arial"/>
                <a:sym typeface="Arial"/>
              </a:rPr>
              <a:t>ESR1</a:t>
            </a: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m at baseline </a:t>
            </a:r>
            <a:b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(centrally tested via circulating tumor DNA)</a:t>
            </a:r>
            <a:r>
              <a:rPr kumimoji="0" lang="en-US" sz="900" b="0" i="0" u="none" strike="noStrike" kern="0" cap="none" spc="0" normalizeH="0" baseline="0" noProof="0" dirty="0">
                <a:ln>
                  <a:noFill/>
                </a:ln>
                <a:solidFill>
                  <a:srgbClr val="000000"/>
                </a:solidFill>
                <a:effectLst/>
                <a:uLnTx/>
                <a:uFillTx/>
                <a:latin typeface="Roche Sans"/>
                <a:ea typeface="Roche Sans"/>
                <a:cs typeface="Roche Sans"/>
                <a:sym typeface="Roche Sans"/>
              </a:rPr>
              <a: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30000" noProof="0" dirty="0">
                <a:ln>
                  <a:noFill/>
                </a:ln>
                <a:solidFill>
                  <a:srgbClr val="000000"/>
                </a:solidFill>
                <a:effectLst/>
                <a:uLnTx/>
                <a:uFillTx/>
                <a:latin typeface="Arial"/>
                <a:ea typeface="+mn-ea"/>
                <a:cs typeface="Arial"/>
                <a:sym typeface="Arial"/>
              </a:rPr>
              <a:t>†</a:t>
            </a: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 P</a:t>
            </a:r>
            <a:r>
              <a:rPr kumimoji="0" lang="en-GB" sz="900" b="0" i="0" u="none" strike="noStrike" kern="0" cap="none" spc="0" normalizeH="0" baseline="0" noProof="0" dirty="0" err="1">
                <a:ln>
                  <a:noFill/>
                </a:ln>
                <a:solidFill>
                  <a:srgbClr val="000000"/>
                </a:solidFill>
                <a:effectLst/>
                <a:uLnTx/>
                <a:uFillTx/>
                <a:latin typeface="Arial"/>
                <a:ea typeface="+mn-ea"/>
                <a:cs typeface="Arial"/>
                <a:sym typeface="Arial"/>
              </a:rPr>
              <a:t>atients</a:t>
            </a:r>
            <a:r>
              <a:rPr kumimoji="0" lang="en-GB" sz="900" b="0" i="0" u="none" strike="noStrike" kern="0" cap="none" spc="0" normalizeH="0" baseline="0" noProof="0" dirty="0">
                <a:ln>
                  <a:noFill/>
                </a:ln>
                <a:solidFill>
                  <a:srgbClr val="000000"/>
                </a:solidFill>
                <a:effectLst/>
                <a:uLnTx/>
                <a:uFillTx/>
                <a:latin typeface="Arial"/>
                <a:ea typeface="+mn-ea"/>
                <a:cs typeface="Arial"/>
                <a:sym typeface="Arial"/>
              </a:rPr>
              <a:t> had to receive ≥ 6 months of CDK4/6i + ET in the </a:t>
            </a:r>
            <a:r>
              <a:rPr kumimoji="0" lang="en-GB" sz="900" b="0" i="0" u="none" strike="noStrike" kern="0" cap="none" spc="0" normalizeH="0" baseline="0" noProof="0" dirty="0" err="1">
                <a:ln>
                  <a:noFill/>
                </a:ln>
                <a:solidFill>
                  <a:srgbClr val="000000"/>
                </a:solidFill>
                <a:effectLst/>
                <a:uLnTx/>
                <a:uFillTx/>
                <a:latin typeface="Arial"/>
                <a:ea typeface="+mn-ea"/>
                <a:cs typeface="Arial"/>
                <a:sym typeface="Arial"/>
              </a:rPr>
              <a:t>aBC</a:t>
            </a:r>
            <a:r>
              <a:rPr kumimoji="0" lang="en-GB" sz="900" b="0" i="0" u="none" strike="noStrike" kern="0" cap="none" spc="0" normalizeH="0" baseline="0" noProof="0" dirty="0">
                <a:ln>
                  <a:noFill/>
                </a:ln>
                <a:solidFill>
                  <a:srgbClr val="000000"/>
                </a:solidFill>
                <a:effectLst/>
                <a:uLnTx/>
                <a:uFillTx/>
                <a:latin typeface="Arial"/>
                <a:ea typeface="+mn-ea"/>
                <a:cs typeface="Arial"/>
                <a:sym typeface="Arial"/>
              </a:rPr>
              <a:t> setting to be eligible for </a:t>
            </a:r>
            <a:r>
              <a:rPr kumimoji="0" lang="en-GB" sz="900" b="0" i="0" u="none" strike="noStrike" kern="0" cap="none" spc="0" normalizeH="0" baseline="0" noProof="0" dirty="0" err="1">
                <a:ln>
                  <a:noFill/>
                </a:ln>
                <a:solidFill>
                  <a:srgbClr val="000000"/>
                </a:solidFill>
                <a:effectLst/>
                <a:uLnTx/>
                <a:uFillTx/>
                <a:latin typeface="Arial"/>
                <a:ea typeface="+mn-ea"/>
                <a:cs typeface="Arial"/>
                <a:sym typeface="Arial"/>
              </a:rPr>
              <a:t>enrollment</a:t>
            </a:r>
            <a:r>
              <a:rPr kumimoji="0" lang="en-GB" sz="900" b="0" i="0" u="none" strike="noStrike" kern="0" cap="none" spc="0" normalizeH="0" baseline="0" noProof="0" dirty="0">
                <a:ln>
                  <a:noFill/>
                </a:ln>
                <a:solidFill>
                  <a:srgbClr val="000000"/>
                </a:solidFill>
                <a:effectLst/>
                <a:uLnTx/>
                <a:uFillTx/>
                <a:latin typeface="Arial"/>
                <a:ea typeface="+mn-ea"/>
                <a:cs typeface="Arial"/>
                <a:sym typeface="Arial"/>
              </a:rPr>
              <a:t>; prior fulvestrant was allowed</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67"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128;p7">
            <a:extLst>
              <a:ext uri="{FF2B5EF4-FFF2-40B4-BE49-F238E27FC236}">
                <a16:creationId xmlns:a16="http://schemas.microsoft.com/office/drawing/2014/main" id="{2A9977DC-22A4-6426-1553-F1106D2B4D79}"/>
              </a:ext>
            </a:extLst>
          </p:cNvPr>
          <p:cNvSpPr txBox="1"/>
          <p:nvPr/>
        </p:nvSpPr>
        <p:spPr>
          <a:xfrm>
            <a:off x="6306267" y="4119318"/>
            <a:ext cx="4898533" cy="1534138"/>
          </a:xfrm>
          <a:prstGeom prst="rect">
            <a:avLst/>
          </a:prstGeom>
          <a:solidFill>
            <a:srgbClr val="F2F2F2"/>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t>Co-primary endpoints (RECIST v1.1)</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INV-PFS in patients whose tumors had an </a:t>
            </a:r>
            <a:r>
              <a:rPr kumimoji="0" lang="en-US" sz="1467" b="0" i="1" u="none" strike="noStrike" kern="0" cap="none" spc="0" normalizeH="0" baseline="0" noProof="0" dirty="0">
                <a:ln>
                  <a:noFill/>
                </a:ln>
                <a:solidFill>
                  <a:srgbClr val="000000"/>
                </a:solidFill>
                <a:effectLst/>
                <a:uLnTx/>
                <a:uFillTx/>
                <a:latin typeface="Arial"/>
                <a:ea typeface="Arial"/>
                <a:cs typeface="Arial"/>
                <a:sym typeface="Arial"/>
              </a:rPr>
              <a:t>ESR1</a:t>
            </a: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m</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INV-PFS in the ITT population</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379"/>
              </a:spcBef>
              <a:spcAft>
                <a:spcPts val="0"/>
              </a:spcAft>
              <a:buClr>
                <a:srgbClr val="000000"/>
              </a:buClr>
              <a:buSzTx/>
              <a:buFontTx/>
              <a:buNone/>
              <a:tabLst/>
              <a:defRPr/>
            </a:pPr>
            <a: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t>Key secondary endpoints </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OS</a:t>
            </a:r>
            <a:endParaRPr kumimoji="0" lang="en-US" sz="1467" b="0" i="0" u="none" strike="noStrike" kern="0" cap="none" spc="0" normalizeH="0" baseline="30000" noProof="0" dirty="0">
              <a:ln>
                <a:noFill/>
              </a:ln>
              <a:solidFill>
                <a:srgbClr val="000000"/>
              </a:solidFill>
              <a:effectLst/>
              <a:uLnTx/>
              <a:uFillTx/>
              <a:latin typeface="Arial"/>
              <a:ea typeface="Arial"/>
              <a:cs typeface="Arial"/>
              <a:sym typeface="Arial"/>
            </a:endParaRPr>
          </a:p>
          <a:p>
            <a:pPr marL="215885" marR="0" lvl="0" indent="-215885"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INV-ORR, </a:t>
            </a:r>
            <a:r>
              <a:rPr kumimoji="0" lang="en-US" sz="1467" b="0" i="0" u="none" strike="noStrike" kern="0" cap="none" spc="0" normalizeH="0" baseline="0" noProof="0" dirty="0" err="1">
                <a:ln>
                  <a:noFill/>
                </a:ln>
                <a:solidFill>
                  <a:srgbClr val="000000"/>
                </a:solidFill>
                <a:effectLst/>
                <a:uLnTx/>
                <a:uFillTx/>
                <a:latin typeface="Arial"/>
                <a:ea typeface="Arial"/>
                <a:cs typeface="Arial"/>
                <a:sym typeface="Arial"/>
              </a:rPr>
              <a:t>DoR</a:t>
            </a:r>
            <a:endParaRPr kumimoji="0" lang="en-US" sz="1467"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96682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a:spLocks noGrp="1"/>
          </p:cNvSpPr>
          <p:nvPr>
            <p:ph type="title"/>
          </p:nvPr>
        </p:nvSpPr>
        <p:spPr>
          <a:xfrm>
            <a:off x="212165" y="215587"/>
            <a:ext cx="9643035" cy="948978"/>
          </a:xfrm>
          <a:prstGeom prst="rect">
            <a:avLst/>
          </a:prstGeom>
          <a:noFill/>
          <a:ln>
            <a:noFill/>
          </a:ln>
        </p:spPr>
        <p:txBody>
          <a:bodyPr spcFirstLastPara="1" wrap="square" lIns="0" tIns="0" rIns="0" bIns="0" anchor="b" anchorCtr="0">
            <a:spAutoFit/>
          </a:bodyPr>
          <a:lstStyle/>
          <a:p>
            <a:r>
              <a:rPr lang="en-US" noProof="0" dirty="0"/>
              <a:t>Co-primary endpoints – INV-PFS in the </a:t>
            </a:r>
            <a:r>
              <a:rPr lang="en-US" i="1" noProof="0" dirty="0"/>
              <a:t>ESR1</a:t>
            </a:r>
            <a:r>
              <a:rPr lang="en-US" noProof="0" dirty="0"/>
              <a:t>m and ITT populations</a:t>
            </a:r>
          </a:p>
        </p:txBody>
      </p:sp>
      <p:sp>
        <p:nvSpPr>
          <p:cNvPr id="159" name="Google Shape;159;p9"/>
          <p:cNvSpPr txBox="1">
            <a:spLocks noGrp="1"/>
          </p:cNvSpPr>
          <p:nvPr>
            <p:ph type="ftr" idx="11"/>
          </p:nvPr>
        </p:nvSpPr>
        <p:spPr>
          <a:xfrm>
            <a:off x="203200" y="6269454"/>
            <a:ext cx="11758219" cy="230832"/>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ts val="933"/>
              </a:lnSpc>
              <a:spcBef>
                <a:spcPts val="0"/>
              </a:spcBef>
              <a:spcAft>
                <a:spcPts val="0"/>
              </a:spcAft>
              <a:buClr>
                <a:srgbClr val="000000"/>
              </a:buClr>
              <a:buSzPts val="1400"/>
              <a:buFontTx/>
              <a:buNone/>
              <a:tabLst/>
              <a:defRPr/>
            </a:pPr>
            <a:r>
              <a:rPr kumimoji="0" lang="en-US" sz="800" b="0" i="0" u="none" strike="noStrike" kern="0" cap="none" spc="0" normalizeH="0" baseline="0" noProof="0" dirty="0">
                <a:ln>
                  <a:noFill/>
                </a:ln>
                <a:solidFill>
                  <a:srgbClr val="7F7F7F"/>
                </a:solidFill>
                <a:effectLst/>
                <a:uLnTx/>
                <a:uFillTx/>
                <a:latin typeface="Arial"/>
                <a:cs typeface="Arial"/>
                <a:sym typeface="Arial"/>
              </a:rPr>
              <a:t>Data cutoff: July 16, 2025. Median follow-up in the ITT population was 18.4 </a:t>
            </a:r>
            <a:r>
              <a:rPr kumimoji="0" lang="en-US" sz="800" b="0" i="0" u="none" strike="noStrike" kern="0" cap="none" spc="0" normalizeH="0" baseline="0" noProof="0" dirty="0" err="1">
                <a:ln>
                  <a:noFill/>
                </a:ln>
                <a:solidFill>
                  <a:srgbClr val="7F7F7F"/>
                </a:solidFill>
                <a:effectLst/>
                <a:uLnTx/>
                <a:uFillTx/>
                <a:latin typeface="Arial"/>
                <a:cs typeface="Arial"/>
                <a:sym typeface="Arial"/>
              </a:rPr>
              <a:t>mo</a:t>
            </a:r>
            <a:r>
              <a:rPr kumimoji="0" lang="en-US" sz="800" b="0" i="0" u="none" strike="noStrike" kern="0" cap="none" spc="0" normalizeH="0" baseline="0" noProof="0" dirty="0">
                <a:ln>
                  <a:noFill/>
                </a:ln>
                <a:solidFill>
                  <a:srgbClr val="7F7F7F"/>
                </a:solidFill>
                <a:effectLst/>
                <a:uLnTx/>
                <a:uFillTx/>
                <a:latin typeface="Arial"/>
                <a:cs typeface="Arial"/>
                <a:sym typeface="Arial"/>
              </a:rPr>
              <a:t> in the </a:t>
            </a:r>
            <a:r>
              <a:rPr kumimoji="0" lang="en-US" sz="800" b="0" i="0" u="none" strike="noStrike" kern="0" cap="none" spc="0" normalizeH="0" baseline="0" noProof="0" dirty="0" err="1">
                <a:ln>
                  <a:noFill/>
                </a:ln>
                <a:solidFill>
                  <a:srgbClr val="7F7F7F"/>
                </a:solidFill>
                <a:effectLst/>
                <a:uLnTx/>
                <a:uFillTx/>
                <a:latin typeface="Arial"/>
                <a:cs typeface="Arial"/>
                <a:sym typeface="Arial"/>
              </a:rPr>
              <a:t>giredestrant</a:t>
            </a:r>
            <a:r>
              <a:rPr kumimoji="0" lang="en-US" sz="800" b="0" i="0" u="none" strike="noStrike" kern="0" cap="none" spc="0" normalizeH="0" baseline="0" noProof="0" dirty="0">
                <a:ln>
                  <a:noFill/>
                </a:ln>
                <a:solidFill>
                  <a:srgbClr val="7F7F7F"/>
                </a:solidFill>
                <a:effectLst/>
                <a:uLnTx/>
                <a:uFillTx/>
                <a:latin typeface="Arial"/>
                <a:cs typeface="Arial"/>
                <a:sym typeface="Arial"/>
              </a:rPr>
              <a:t> + </a:t>
            </a:r>
            <a:r>
              <a:rPr kumimoji="0" lang="en-US" sz="800" b="0" i="0" u="none" strike="noStrike" kern="0" cap="none" spc="0" normalizeH="0" baseline="0" noProof="0" dirty="0" err="1">
                <a:ln>
                  <a:noFill/>
                </a:ln>
                <a:solidFill>
                  <a:srgbClr val="7F7F7F"/>
                </a:solidFill>
                <a:effectLst/>
                <a:uLnTx/>
                <a:uFillTx/>
                <a:latin typeface="Arial"/>
                <a:cs typeface="Arial"/>
                <a:sym typeface="Arial"/>
              </a:rPr>
              <a:t>everolimus</a:t>
            </a:r>
            <a:r>
              <a:rPr kumimoji="0" lang="en-US" sz="800" b="0" i="0" u="none" strike="noStrike" kern="0" cap="none" spc="0" normalizeH="0" baseline="0" noProof="0" dirty="0">
                <a:ln>
                  <a:noFill/>
                </a:ln>
                <a:solidFill>
                  <a:srgbClr val="7F7F7F"/>
                </a:solidFill>
                <a:effectLst/>
                <a:uLnTx/>
                <a:uFillTx/>
                <a:latin typeface="Arial"/>
                <a:cs typeface="Arial"/>
                <a:sym typeface="Arial"/>
              </a:rPr>
              <a:t> arm and 18.7 </a:t>
            </a:r>
            <a:r>
              <a:rPr kumimoji="0" lang="en-US" sz="800" b="0" i="0" u="none" strike="noStrike" kern="0" cap="none" spc="0" normalizeH="0" baseline="0" noProof="0" dirty="0" err="1">
                <a:ln>
                  <a:noFill/>
                </a:ln>
                <a:solidFill>
                  <a:srgbClr val="7F7F7F"/>
                </a:solidFill>
                <a:effectLst/>
                <a:uLnTx/>
                <a:uFillTx/>
                <a:latin typeface="Arial"/>
                <a:cs typeface="Arial"/>
                <a:sym typeface="Arial"/>
              </a:rPr>
              <a:t>mo</a:t>
            </a:r>
            <a:r>
              <a:rPr kumimoji="0" lang="en-US" sz="800" b="0" i="0" u="none" strike="noStrike" kern="0" cap="none" spc="0" normalizeH="0" baseline="0" noProof="0" dirty="0">
                <a:ln>
                  <a:noFill/>
                </a:ln>
                <a:solidFill>
                  <a:srgbClr val="7F7F7F"/>
                </a:solidFill>
                <a:effectLst/>
                <a:uLnTx/>
                <a:uFillTx/>
                <a:latin typeface="Arial"/>
                <a:cs typeface="Arial"/>
                <a:sym typeface="Arial"/>
              </a:rPr>
              <a:t> in the SOC ET + </a:t>
            </a:r>
            <a:r>
              <a:rPr kumimoji="0" lang="en-US" sz="800" b="0" i="0" u="none" strike="noStrike" kern="0" cap="none" spc="0" normalizeH="0" baseline="0" noProof="0" dirty="0" err="1">
                <a:ln>
                  <a:noFill/>
                </a:ln>
                <a:solidFill>
                  <a:srgbClr val="7F7F7F"/>
                </a:solidFill>
                <a:effectLst/>
                <a:uLnTx/>
                <a:uFillTx/>
                <a:latin typeface="Arial"/>
                <a:cs typeface="Arial"/>
                <a:sym typeface="Arial"/>
              </a:rPr>
              <a:t>everolimus</a:t>
            </a:r>
            <a:r>
              <a:rPr kumimoji="0" lang="en-US" sz="800" b="0" i="0" u="none" strike="noStrike" kern="0" cap="none" spc="0" normalizeH="0" baseline="0" noProof="0" dirty="0">
                <a:ln>
                  <a:noFill/>
                </a:ln>
                <a:solidFill>
                  <a:srgbClr val="7F7F7F"/>
                </a:solidFill>
                <a:effectLst/>
                <a:uLnTx/>
                <a:uFillTx/>
                <a:latin typeface="Arial"/>
                <a:cs typeface="Arial"/>
                <a:sym typeface="Arial"/>
              </a:rPr>
              <a:t> arm. Adapted from Mayer EL, </a:t>
            </a:r>
            <a:r>
              <a:rPr kumimoji="0" lang="en-US" sz="800" b="0" i="1" u="none" strike="noStrike" kern="0" cap="none" spc="0" normalizeH="0" baseline="0" noProof="0" dirty="0">
                <a:ln>
                  <a:noFill/>
                </a:ln>
                <a:solidFill>
                  <a:srgbClr val="7F7F7F"/>
                </a:solidFill>
                <a:effectLst/>
                <a:uLnTx/>
                <a:uFillTx/>
                <a:latin typeface="Arial"/>
                <a:cs typeface="Arial"/>
                <a:sym typeface="Arial"/>
              </a:rPr>
              <a:t>et al</a:t>
            </a:r>
            <a:r>
              <a:rPr kumimoji="0" lang="en-US" sz="800" b="0" i="0" u="none" strike="noStrike" kern="0" cap="none" spc="0" normalizeH="0" baseline="0" noProof="0" dirty="0">
                <a:ln>
                  <a:noFill/>
                </a:ln>
                <a:solidFill>
                  <a:srgbClr val="7F7F7F"/>
                </a:solidFill>
                <a:effectLst/>
                <a:uLnTx/>
                <a:uFillTx/>
                <a:latin typeface="Arial"/>
                <a:cs typeface="Arial"/>
                <a:sym typeface="Arial"/>
              </a:rPr>
              <a:t>. ESMO 2025 (oral LBA16) with permission. CI, confidence interval; </a:t>
            </a:r>
            <a:r>
              <a:rPr kumimoji="0" lang="en-US" sz="800" b="0" i="1" u="none" strike="noStrike" kern="0" cap="none" spc="0" normalizeH="0" baseline="0" noProof="0" dirty="0">
                <a:ln>
                  <a:noFill/>
                </a:ln>
                <a:solidFill>
                  <a:srgbClr val="7F7F7F"/>
                </a:solidFill>
                <a:effectLst/>
                <a:uLnTx/>
                <a:uFillTx/>
                <a:latin typeface="Arial"/>
                <a:cs typeface="Arial"/>
                <a:sym typeface="Arial"/>
              </a:rPr>
              <a:t>ESR1</a:t>
            </a:r>
            <a:r>
              <a:rPr kumimoji="0" lang="en-US" sz="800" b="0" i="0" u="none" strike="noStrike" kern="0" cap="none" spc="0" normalizeH="0" baseline="0" noProof="0" dirty="0">
                <a:ln>
                  <a:noFill/>
                </a:ln>
                <a:solidFill>
                  <a:srgbClr val="7F7F7F"/>
                </a:solidFill>
                <a:effectLst/>
                <a:uLnTx/>
                <a:uFillTx/>
                <a:latin typeface="Arial"/>
                <a:cs typeface="Arial"/>
                <a:sym typeface="Arial"/>
              </a:rPr>
              <a:t>m, </a:t>
            </a:r>
            <a:r>
              <a:rPr kumimoji="0" lang="en-US" sz="800" b="0" i="1" u="none" strike="noStrike" kern="0" cap="none" spc="0" normalizeH="0" baseline="0" noProof="0" dirty="0">
                <a:ln>
                  <a:noFill/>
                </a:ln>
                <a:solidFill>
                  <a:srgbClr val="7F7F7F"/>
                </a:solidFill>
                <a:effectLst/>
                <a:uLnTx/>
                <a:uFillTx/>
                <a:latin typeface="Arial"/>
                <a:cs typeface="Arial"/>
                <a:sym typeface="Arial"/>
              </a:rPr>
              <a:t>ESR1</a:t>
            </a:r>
            <a:r>
              <a:rPr kumimoji="0" lang="en-US" sz="800" b="0" i="0" u="none" strike="noStrike" kern="0" cap="none" spc="0" normalizeH="0" baseline="0" noProof="0" dirty="0">
                <a:ln>
                  <a:noFill/>
                </a:ln>
                <a:solidFill>
                  <a:srgbClr val="7F7F7F"/>
                </a:solidFill>
                <a:effectLst/>
                <a:uLnTx/>
                <a:uFillTx/>
                <a:latin typeface="Arial"/>
                <a:cs typeface="Arial"/>
                <a:sym typeface="Arial"/>
              </a:rPr>
              <a:t> mutation; HR, hazard ratio; INV-PFS, investigator-assessed progression-free survival; ITT, intention-to-treat; </a:t>
            </a:r>
            <a:r>
              <a:rPr kumimoji="0" lang="en-US" sz="800" b="0" i="0" u="none" strike="noStrike" kern="0" cap="none" spc="0" normalizeH="0" baseline="0" noProof="0" dirty="0" err="1">
                <a:ln>
                  <a:noFill/>
                </a:ln>
                <a:solidFill>
                  <a:srgbClr val="7F7F7F"/>
                </a:solidFill>
                <a:effectLst/>
                <a:uLnTx/>
                <a:uFillTx/>
                <a:latin typeface="Arial"/>
                <a:cs typeface="Arial"/>
                <a:sym typeface="Arial"/>
              </a:rPr>
              <a:t>mo</a:t>
            </a:r>
            <a:r>
              <a:rPr kumimoji="0" lang="en-US" sz="800" b="0" i="0" u="none" strike="noStrike" kern="0" cap="none" spc="0" normalizeH="0" baseline="0" noProof="0" dirty="0">
                <a:ln>
                  <a:noFill/>
                </a:ln>
                <a:solidFill>
                  <a:srgbClr val="7F7F7F"/>
                </a:solidFill>
                <a:effectLst/>
                <a:uLnTx/>
                <a:uFillTx/>
                <a:latin typeface="Arial"/>
                <a:cs typeface="Arial"/>
                <a:sym typeface="Arial"/>
              </a:rPr>
              <a:t>, months; SOC ET, standard-of-care endocrine therapy.</a:t>
            </a:r>
          </a:p>
        </p:txBody>
      </p:sp>
      <p:sp>
        <p:nvSpPr>
          <p:cNvPr id="161" name="Google Shape;161;p9"/>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14461"/>
                </a:solidFill>
                <a:effectLst/>
                <a:uLnTx/>
                <a:uFillTx/>
                <a:latin typeface="Arial"/>
                <a:ea typeface="Arial"/>
                <a:cs typeface="Arial"/>
                <a:sym typeface="Arial"/>
              </a:rPr>
              <a:t>Presented by: Hope S. Rugo, MD. </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512" name="Group 511">
            <a:extLst>
              <a:ext uri="{FF2B5EF4-FFF2-40B4-BE49-F238E27FC236}">
                <a16:creationId xmlns:a16="http://schemas.microsoft.com/office/drawing/2014/main" id="{7D227300-AF66-1B0C-7B19-508B92911128}"/>
              </a:ext>
            </a:extLst>
          </p:cNvPr>
          <p:cNvGrpSpPr>
            <a:grpSpLocks noGrp="1" noUngrp="1" noRot="1" noMove="1" noResize="1"/>
          </p:cNvGrpSpPr>
          <p:nvPr/>
        </p:nvGrpSpPr>
        <p:grpSpPr>
          <a:xfrm>
            <a:off x="84151" y="1351051"/>
            <a:ext cx="11977756" cy="4525788"/>
            <a:chOff x="63113" y="1013288"/>
            <a:chExt cx="8983317" cy="3394341"/>
          </a:xfrm>
        </p:grpSpPr>
        <p:grpSp>
          <p:nvGrpSpPr>
            <p:cNvPr id="2" name="Group 1">
              <a:extLst>
                <a:ext uri="{FF2B5EF4-FFF2-40B4-BE49-F238E27FC236}">
                  <a16:creationId xmlns:a16="http://schemas.microsoft.com/office/drawing/2014/main" id="{1B0D393A-96B8-A948-AF8D-68DF44F5C9D7}"/>
                </a:ext>
              </a:extLst>
            </p:cNvPr>
            <p:cNvGrpSpPr>
              <a:grpSpLocks noGrp="1" noUngrp="1" noRot="1" noMove="1" noResize="1"/>
            </p:cNvGrpSpPr>
            <p:nvPr/>
          </p:nvGrpSpPr>
          <p:grpSpPr>
            <a:xfrm>
              <a:off x="63113" y="1013288"/>
              <a:ext cx="4581703" cy="3394341"/>
              <a:chOff x="63113" y="1013288"/>
              <a:chExt cx="4581703" cy="3394341"/>
            </a:xfrm>
          </p:grpSpPr>
          <p:graphicFrame>
            <p:nvGraphicFramePr>
              <p:cNvPr id="3" name="Table 2">
                <a:extLst>
                  <a:ext uri="{FF2B5EF4-FFF2-40B4-BE49-F238E27FC236}">
                    <a16:creationId xmlns:a16="http://schemas.microsoft.com/office/drawing/2014/main" id="{994DB5EC-84F8-C73F-5B87-3D01CAFFF1BE}"/>
                  </a:ext>
                </a:extLst>
              </p:cNvPr>
              <p:cNvGraphicFramePr>
                <a:graphicFrameLocks/>
              </p:cNvGraphicFramePr>
              <p:nvPr/>
            </p:nvGraphicFramePr>
            <p:xfrm>
              <a:off x="2301667" y="1228780"/>
              <a:ext cx="2343149" cy="885863"/>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7819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63 (61.8)</a:t>
                          </a:r>
                          <a:endParaRPr lang="en-US" sz="800" b="1"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89 (84.8)</a:t>
                          </a:r>
                          <a:endParaRPr lang="en-US" sz="800" b="1"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1" noProof="0" dirty="0">
                              <a:solidFill>
                                <a:schemeClr val="tx1"/>
                              </a:solidFill>
                              <a:latin typeface="Arial" panose="020B0604020202020204" pitchFamily="34" charset="0"/>
                              <a:cs typeface="Arial" panose="020B0604020202020204" pitchFamily="34" charset="0"/>
                            </a:rPr>
                            <a:t>9.99 </a:t>
                          </a:r>
                          <a:r>
                            <a:rPr lang="en-US" sz="800" b="0" i="0" u="none" strike="noStrike" cap="none" noProof="0" dirty="0">
                              <a:solidFill>
                                <a:srgbClr val="000000"/>
                              </a:solidFill>
                              <a:latin typeface="Arial"/>
                              <a:ea typeface="Arial"/>
                              <a:cs typeface="Arial"/>
                              <a:sym typeface="Arial"/>
                            </a:rPr>
                            <a:t>(8.08, 12.94)</a:t>
                          </a:r>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1" noProof="0" dirty="0">
                              <a:solidFill>
                                <a:schemeClr val="tx1"/>
                              </a:solidFill>
                              <a:latin typeface="Arial" panose="020B0604020202020204" pitchFamily="34" charset="0"/>
                              <a:cs typeface="Arial" panose="020B0604020202020204" pitchFamily="34" charset="0"/>
                            </a:rPr>
                            <a:t>5.45</a:t>
                          </a:r>
                          <a:r>
                            <a:rPr lang="en-US" sz="800" noProof="0" dirty="0">
                              <a:solidFill>
                                <a:schemeClr val="tx1"/>
                              </a:solidFill>
                              <a:latin typeface="Arial" panose="020B0604020202020204" pitchFamily="34" charset="0"/>
                              <a:cs typeface="Arial" panose="020B0604020202020204" pitchFamily="34" charset="0"/>
                            </a:rPr>
                            <a:t> </a:t>
                          </a:r>
                          <a:r>
                            <a:rPr lang="en-US" sz="800" b="0" i="0" u="none" strike="noStrike" cap="none" noProof="0" dirty="0">
                              <a:solidFill>
                                <a:srgbClr val="000000"/>
                              </a:solidFill>
                              <a:latin typeface="Arial"/>
                              <a:ea typeface="Arial"/>
                              <a:cs typeface="Arial"/>
                              <a:sym typeface="Arial"/>
                            </a:rPr>
                            <a:t>(3.75, 5.62)</a:t>
                          </a:r>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206242">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Stratified HR</a:t>
                          </a:r>
                        </a:p>
                        <a:p>
                          <a:pPr algn="r"/>
                          <a:r>
                            <a:rPr lang="en-US" sz="800" b="0" noProof="0" dirty="0">
                              <a:solidFill>
                                <a:schemeClr val="tx1"/>
                              </a:solidFill>
                              <a:latin typeface="Arial" panose="020B0604020202020204" pitchFamily="34" charset="0"/>
                              <a:cs typeface="Arial" panose="020B0604020202020204" pitchFamily="34" charset="0"/>
                            </a:rPr>
                            <a:t>(95%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1" noProof="0" dirty="0">
                              <a:solidFill>
                                <a:schemeClr val="tx1"/>
                              </a:solidFill>
                              <a:latin typeface="Arial" panose="020B0604020202020204" pitchFamily="34" charset="0"/>
                              <a:cs typeface="Arial" panose="020B0604020202020204" pitchFamily="34" charset="0"/>
                            </a:rPr>
                            <a:t>0.38 </a:t>
                          </a:r>
                        </a:p>
                        <a:p>
                          <a:pPr algn="ctr"/>
                          <a:r>
                            <a:rPr lang="en-US" sz="800" b="0" noProof="0" dirty="0">
                              <a:solidFill>
                                <a:schemeClr val="tx1"/>
                              </a:solidFill>
                              <a:latin typeface="Arial" panose="020B0604020202020204" pitchFamily="34" charset="0"/>
                              <a:cs typeface="Arial" panose="020B0604020202020204" pitchFamily="34" charset="0"/>
                            </a:rPr>
                            <a:t>(0.27, 0.54); </a:t>
                          </a:r>
                          <a:r>
                            <a:rPr lang="en-US" sz="800" b="0" i="0" noProof="0" dirty="0">
                              <a:solidFill>
                                <a:schemeClr val="tx1"/>
                              </a:solidFill>
                              <a:latin typeface="Arial" panose="020B0604020202020204" pitchFamily="34" charset="0"/>
                              <a:cs typeface="Arial" panose="020B0604020202020204" pitchFamily="34" charset="0"/>
                            </a:rPr>
                            <a:t>p</a:t>
                          </a:r>
                          <a:r>
                            <a:rPr lang="en-US" sz="800" b="0" noProof="0" dirty="0">
                              <a:solidFill>
                                <a:schemeClr val="tx1"/>
                              </a:solidFill>
                              <a:latin typeface="Arial" panose="020B0604020202020204" pitchFamily="34" charset="0"/>
                              <a:cs typeface="Arial" panose="020B0604020202020204" pitchFamily="34" charset="0"/>
                            </a:rPr>
                            <a:t> &lt; 0.0001</a:t>
                          </a:r>
                        </a:p>
                      </a:txBody>
                      <a:tcPr marL="86840" marR="86840" marT="43420" marB="434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4" name="Rectangle: Top Corners Rounded 3">
                <a:extLst>
                  <a:ext uri="{FF2B5EF4-FFF2-40B4-BE49-F238E27FC236}">
                    <a16:creationId xmlns:a16="http://schemas.microsoft.com/office/drawing/2014/main" id="{96745267-06F0-4443-4E3C-3F26D534CB0A}"/>
                  </a:ext>
                </a:extLst>
              </p:cNvPr>
              <p:cNvSpPr>
                <a:spLocks noGrp="1" noRot="1" noMove="1" noResize="1" noEditPoints="1" noAdjustHandles="1" noChangeArrowheads="1" noChangeShapeType="1"/>
              </p:cNvSpPr>
              <p:nvPr/>
            </p:nvSpPr>
            <p:spPr>
              <a:xfrm>
                <a:off x="3592800" y="1133237"/>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105</a:t>
                </a:r>
              </a:p>
            </p:txBody>
          </p:sp>
          <p:sp>
            <p:nvSpPr>
              <p:cNvPr id="5" name="Rectangle: Top Corners Rounded 4">
                <a:extLst>
                  <a:ext uri="{FF2B5EF4-FFF2-40B4-BE49-F238E27FC236}">
                    <a16:creationId xmlns:a16="http://schemas.microsoft.com/office/drawing/2014/main" id="{4C98C1A8-3C82-15FA-15CE-B22EF625C9D2}"/>
                  </a:ext>
                </a:extLst>
              </p:cNvPr>
              <p:cNvSpPr>
                <a:spLocks noGrp="1" noRot="1" noMove="1" noResize="1" noEditPoints="1" noAdjustHandles="1" noChangeArrowheads="1" noChangeShapeType="1"/>
              </p:cNvSpPr>
              <p:nvPr/>
            </p:nvSpPr>
            <p:spPr>
              <a:xfrm>
                <a:off x="2613599" y="1133237"/>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102</a:t>
                </a:r>
              </a:p>
            </p:txBody>
          </p:sp>
          <p:cxnSp>
            <p:nvCxnSpPr>
              <p:cNvPr id="6" name="Straight Connector 5">
                <a:extLst>
                  <a:ext uri="{FF2B5EF4-FFF2-40B4-BE49-F238E27FC236}">
                    <a16:creationId xmlns:a16="http://schemas.microsoft.com/office/drawing/2014/main" id="{2A6DCFFC-5BBD-497F-9976-01765CF3AAA1}"/>
                  </a:ext>
                </a:extLst>
              </p:cNvPr>
              <p:cNvCxnSpPr>
                <a:cxnSpLocks noGrp="1" noRot="1" noMove="1" noResize="1" noEditPoints="1" noAdjustHandles="1" noChangeArrowheads="1" noChangeShapeType="1"/>
              </p:cNvCxnSpPr>
              <p:nvPr/>
            </p:nvCxnSpPr>
            <p:spPr>
              <a:xfrm>
                <a:off x="848483" y="2918353"/>
                <a:ext cx="3622384" cy="0"/>
              </a:xfrm>
              <a:prstGeom prst="line">
                <a:avLst/>
              </a:prstGeom>
              <a:noFill/>
              <a:ln w="12700" cap="flat" cmpd="sng" algn="ctr">
                <a:solidFill>
                  <a:srgbClr val="A5A5A5"/>
                </a:solidFill>
                <a:prstDash val="dash"/>
                <a:miter lim="800000"/>
              </a:ln>
              <a:effectLst/>
            </p:spPr>
          </p:cxnSp>
          <p:grpSp>
            <p:nvGrpSpPr>
              <p:cNvPr id="7" name="Group 6">
                <a:extLst>
                  <a:ext uri="{FF2B5EF4-FFF2-40B4-BE49-F238E27FC236}">
                    <a16:creationId xmlns:a16="http://schemas.microsoft.com/office/drawing/2014/main" id="{5D183AEE-4493-1126-2803-ABDDA361A5B9}"/>
                  </a:ext>
                </a:extLst>
              </p:cNvPr>
              <p:cNvGrpSpPr>
                <a:grpSpLocks noGrp="1" noUngrp="1" noRot="1" noMove="1" noResize="1"/>
              </p:cNvGrpSpPr>
              <p:nvPr/>
            </p:nvGrpSpPr>
            <p:grpSpPr>
              <a:xfrm>
                <a:off x="63113" y="4160424"/>
                <a:ext cx="3744823" cy="247205"/>
                <a:chOff x="-2275086" y="7614733"/>
                <a:chExt cx="17082154" cy="555994"/>
              </a:xfrm>
            </p:grpSpPr>
            <p:sp>
              <p:nvSpPr>
                <p:cNvPr id="152" name="TextBox 151">
                  <a:extLst>
                    <a:ext uri="{FF2B5EF4-FFF2-40B4-BE49-F238E27FC236}">
                      <a16:creationId xmlns:a16="http://schemas.microsoft.com/office/drawing/2014/main" id="{09AB0269-7559-523C-3806-6F1517F24EEA}"/>
                    </a:ext>
                  </a:extLst>
                </p:cNvPr>
                <p:cNvSpPr txBox="1">
                  <a:spLocks noGrp="1" noRot="1" noMove="1" noResize="1" noEditPoints="1" noAdjustHandles="1" noChangeArrowheads="1" noChangeShapeType="1"/>
                </p:cNvSpPr>
                <p:nvPr/>
              </p:nvSpPr>
              <p:spPr>
                <a:xfrm>
                  <a:off x="-508607" y="7614733"/>
                  <a:ext cx="1661678"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153" name="TextBox 152">
                  <a:extLst>
                    <a:ext uri="{FF2B5EF4-FFF2-40B4-BE49-F238E27FC236}">
                      <a16:creationId xmlns:a16="http://schemas.microsoft.com/office/drawing/2014/main" id="{010C6A51-7A61-FF8C-9489-A9B195020A1B}"/>
                    </a:ext>
                  </a:extLst>
                </p:cNvPr>
                <p:cNvSpPr txBox="1">
                  <a:spLocks noGrp="1" noRot="1" noMove="1" noResize="1" noEditPoints="1" noAdjustHandles="1" noChangeArrowheads="1" noChangeShapeType="1"/>
                </p:cNvSpPr>
                <p:nvPr/>
              </p:nvSpPr>
              <p:spPr>
                <a:xfrm>
                  <a:off x="-2275086" y="7812864"/>
                  <a:ext cx="3428150" cy="346331"/>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154" name="TextBox 153">
                  <a:extLst>
                    <a:ext uri="{FF2B5EF4-FFF2-40B4-BE49-F238E27FC236}">
                      <a16:creationId xmlns:a16="http://schemas.microsoft.com/office/drawing/2014/main" id="{2008B516-DBAE-B726-E620-0285E22EBB63}"/>
                    </a:ext>
                  </a:extLst>
                </p:cNvPr>
                <p:cNvSpPr txBox="1">
                  <a:spLocks noGrp="1" noRot="1" noMove="1" noResize="1" noEditPoints="1" noAdjustHandles="1" noChangeArrowheads="1" noChangeShapeType="1"/>
                </p:cNvSpPr>
                <p:nvPr/>
              </p:nvSpPr>
              <p:spPr>
                <a:xfrm>
                  <a:off x="1172189" y="7824396"/>
                  <a:ext cx="567155" cy="34633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105</a:t>
                  </a:r>
                </a:p>
              </p:txBody>
            </p:sp>
            <p:sp>
              <p:nvSpPr>
                <p:cNvPr id="155" name="TextBox 154">
                  <a:extLst>
                    <a:ext uri="{FF2B5EF4-FFF2-40B4-BE49-F238E27FC236}">
                      <a16:creationId xmlns:a16="http://schemas.microsoft.com/office/drawing/2014/main" id="{72822C89-867F-A67E-9B46-02C1D2966D9F}"/>
                    </a:ext>
                  </a:extLst>
                </p:cNvPr>
                <p:cNvSpPr txBox="1">
                  <a:spLocks noGrp="1" noRot="1" noMove="1" noResize="1" noEditPoints="1" noAdjustHandles="1" noChangeArrowheads="1" noChangeShapeType="1"/>
                </p:cNvSpPr>
                <p:nvPr/>
              </p:nvSpPr>
              <p:spPr>
                <a:xfrm>
                  <a:off x="2856943"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67</a:t>
                  </a:r>
                </a:p>
              </p:txBody>
            </p:sp>
            <p:sp>
              <p:nvSpPr>
                <p:cNvPr id="156" name="TextBox 155">
                  <a:extLst>
                    <a:ext uri="{FF2B5EF4-FFF2-40B4-BE49-F238E27FC236}">
                      <a16:creationId xmlns:a16="http://schemas.microsoft.com/office/drawing/2014/main" id="{1523F73F-A893-4D45-29E7-E3648FF2718B}"/>
                    </a:ext>
                  </a:extLst>
                </p:cNvPr>
                <p:cNvSpPr txBox="1">
                  <a:spLocks noGrp="1" noRot="1" noMove="1" noResize="1" noEditPoints="1" noAdjustHandles="1" noChangeArrowheads="1" noChangeShapeType="1"/>
                </p:cNvSpPr>
                <p:nvPr/>
              </p:nvSpPr>
              <p:spPr>
                <a:xfrm>
                  <a:off x="4510941"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35</a:t>
                  </a:r>
                </a:p>
              </p:txBody>
            </p:sp>
            <p:sp>
              <p:nvSpPr>
                <p:cNvPr id="157" name="TextBox 156">
                  <a:extLst>
                    <a:ext uri="{FF2B5EF4-FFF2-40B4-BE49-F238E27FC236}">
                      <a16:creationId xmlns:a16="http://schemas.microsoft.com/office/drawing/2014/main" id="{B489F77A-07B1-1CE8-3FEC-CD3DB1BFAF82}"/>
                    </a:ext>
                  </a:extLst>
                </p:cNvPr>
                <p:cNvSpPr txBox="1">
                  <a:spLocks noGrp="1" noRot="1" noMove="1" noResize="1" noEditPoints="1" noAdjustHandles="1" noChangeArrowheads="1" noChangeShapeType="1"/>
                </p:cNvSpPr>
                <p:nvPr/>
              </p:nvSpPr>
              <p:spPr>
                <a:xfrm>
                  <a:off x="6162756"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25</a:t>
                  </a:r>
                </a:p>
              </p:txBody>
            </p:sp>
            <p:sp>
              <p:nvSpPr>
                <p:cNvPr id="576" name="TextBox 575">
                  <a:extLst>
                    <a:ext uri="{FF2B5EF4-FFF2-40B4-BE49-F238E27FC236}">
                      <a16:creationId xmlns:a16="http://schemas.microsoft.com/office/drawing/2014/main" id="{5ADE407A-E3C1-3F25-71C6-C3070D64EC1A}"/>
                    </a:ext>
                  </a:extLst>
                </p:cNvPr>
                <p:cNvSpPr txBox="1">
                  <a:spLocks noGrp="1" noRot="1" noMove="1" noResize="1" noEditPoints="1" noAdjustHandles="1" noChangeArrowheads="1" noChangeShapeType="1"/>
                </p:cNvSpPr>
                <p:nvPr/>
              </p:nvSpPr>
              <p:spPr>
                <a:xfrm>
                  <a:off x="7793288"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a:t>
                  </a:r>
                </a:p>
              </p:txBody>
            </p:sp>
            <p:sp>
              <p:nvSpPr>
                <p:cNvPr id="577" name="TextBox 576">
                  <a:extLst>
                    <a:ext uri="{FF2B5EF4-FFF2-40B4-BE49-F238E27FC236}">
                      <a16:creationId xmlns:a16="http://schemas.microsoft.com/office/drawing/2014/main" id="{18955391-652F-F4A3-A8CB-330F5D85E40D}"/>
                    </a:ext>
                  </a:extLst>
                </p:cNvPr>
                <p:cNvSpPr txBox="1">
                  <a:spLocks noGrp="1" noRot="1" noMove="1" noResize="1" noEditPoints="1" noAdjustHandles="1" noChangeArrowheads="1" noChangeShapeType="1"/>
                </p:cNvSpPr>
                <p:nvPr/>
              </p:nvSpPr>
              <p:spPr>
                <a:xfrm>
                  <a:off x="9445104"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p:txBody>
            </p:sp>
            <p:sp>
              <p:nvSpPr>
                <p:cNvPr id="578" name="TextBox 577">
                  <a:extLst>
                    <a:ext uri="{FF2B5EF4-FFF2-40B4-BE49-F238E27FC236}">
                      <a16:creationId xmlns:a16="http://schemas.microsoft.com/office/drawing/2014/main" id="{3EF4C61B-ADB8-4D7F-68F5-92566D2D1A2A}"/>
                    </a:ext>
                  </a:extLst>
                </p:cNvPr>
                <p:cNvSpPr txBox="1">
                  <a:spLocks noGrp="1" noRot="1" noMove="1" noResize="1" noEditPoints="1" noAdjustHandles="1" noChangeArrowheads="1" noChangeShapeType="1"/>
                </p:cNvSpPr>
                <p:nvPr/>
              </p:nvSpPr>
              <p:spPr>
                <a:xfrm>
                  <a:off x="11075632"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579" name="TextBox 578">
                  <a:extLst>
                    <a:ext uri="{FF2B5EF4-FFF2-40B4-BE49-F238E27FC236}">
                      <a16:creationId xmlns:a16="http://schemas.microsoft.com/office/drawing/2014/main" id="{12FDEB75-22E9-B2B6-6759-3191F94BDBA4}"/>
                    </a:ext>
                  </a:extLst>
                </p:cNvPr>
                <p:cNvSpPr txBox="1">
                  <a:spLocks noGrp="1" noRot="1" noMove="1" noResize="1" noEditPoints="1" noAdjustHandles="1" noChangeArrowheads="1" noChangeShapeType="1"/>
                </p:cNvSpPr>
                <p:nvPr/>
              </p:nvSpPr>
              <p:spPr>
                <a:xfrm>
                  <a:off x="12706168"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580" name="TextBox 579">
                  <a:extLst>
                    <a:ext uri="{FF2B5EF4-FFF2-40B4-BE49-F238E27FC236}">
                      <a16:creationId xmlns:a16="http://schemas.microsoft.com/office/drawing/2014/main" id="{AC50BE21-FDE9-94F0-9F5E-2438A68026F7}"/>
                    </a:ext>
                  </a:extLst>
                </p:cNvPr>
                <p:cNvSpPr txBox="1">
                  <a:spLocks noGrp="1" noRot="1" noMove="1" noResize="1" noEditPoints="1" noAdjustHandles="1" noChangeArrowheads="1" noChangeShapeType="1"/>
                </p:cNvSpPr>
                <p:nvPr/>
              </p:nvSpPr>
              <p:spPr>
                <a:xfrm>
                  <a:off x="14360166"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grpSp>
          <p:grpSp>
            <p:nvGrpSpPr>
              <p:cNvPr id="8" name="Group 7">
                <a:extLst>
                  <a:ext uri="{FF2B5EF4-FFF2-40B4-BE49-F238E27FC236}">
                    <a16:creationId xmlns:a16="http://schemas.microsoft.com/office/drawing/2014/main" id="{597F54B2-B7D4-D601-70CF-74316A9BB2F8}"/>
                  </a:ext>
                </a:extLst>
              </p:cNvPr>
              <p:cNvGrpSpPr>
                <a:grpSpLocks noGrp="1" noUngrp="1" noRot="1" noMove="1" noResize="1"/>
              </p:cNvGrpSpPr>
              <p:nvPr/>
            </p:nvGrpSpPr>
            <p:grpSpPr>
              <a:xfrm>
                <a:off x="820160" y="3934879"/>
                <a:ext cx="3717383" cy="314567"/>
                <a:chOff x="820160" y="4004099"/>
                <a:chExt cx="3717383" cy="314567"/>
              </a:xfrm>
            </p:grpSpPr>
            <p:sp>
              <p:nvSpPr>
                <p:cNvPr id="574" name="TextBox 573">
                  <a:extLst>
                    <a:ext uri="{FF2B5EF4-FFF2-40B4-BE49-F238E27FC236}">
                      <a16:creationId xmlns:a16="http://schemas.microsoft.com/office/drawing/2014/main" id="{6959E735-CBDF-FAE8-F1E0-BC6379803F83}"/>
                    </a:ext>
                  </a:extLst>
                </p:cNvPr>
                <p:cNvSpPr txBox="1">
                  <a:spLocks noGrp="1" noRot="1" noMove="1" noResize="1" noEditPoints="1" noAdjustHandles="1" noChangeArrowheads="1" noChangeShapeType="1"/>
                </p:cNvSpPr>
                <p:nvPr/>
              </p:nvSpPr>
              <p:spPr>
                <a:xfrm>
                  <a:off x="2307863" y="4126257"/>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grpSp>
              <p:nvGrpSpPr>
                <p:cNvPr id="575" name="Group 574">
                  <a:extLst>
                    <a:ext uri="{FF2B5EF4-FFF2-40B4-BE49-F238E27FC236}">
                      <a16:creationId xmlns:a16="http://schemas.microsoft.com/office/drawing/2014/main" id="{9DCB71EC-84C9-23DE-D11B-4A3706C6661E}"/>
                    </a:ext>
                  </a:extLst>
                </p:cNvPr>
                <p:cNvGrpSpPr>
                  <a:grpSpLocks noGrp="1" noUngrp="1" noRot="1" noMove="1" noResize="1"/>
                </p:cNvGrpSpPr>
                <p:nvPr/>
              </p:nvGrpSpPr>
              <p:grpSpPr>
                <a:xfrm>
                  <a:off x="820160" y="4004099"/>
                  <a:ext cx="3717383" cy="155864"/>
                  <a:chOff x="820160" y="4004099"/>
                  <a:chExt cx="3717383" cy="155864"/>
                </a:xfrm>
              </p:grpSpPr>
              <p:grpSp>
                <p:nvGrpSpPr>
                  <p:cNvPr id="128" name="Group 127">
                    <a:extLst>
                      <a:ext uri="{FF2B5EF4-FFF2-40B4-BE49-F238E27FC236}">
                        <a16:creationId xmlns:a16="http://schemas.microsoft.com/office/drawing/2014/main" id="{9027F980-D111-475E-2755-971B647E7F01}"/>
                      </a:ext>
                    </a:extLst>
                  </p:cNvPr>
                  <p:cNvGrpSpPr>
                    <a:grpSpLocks noGrp="1" noUngrp="1" noRot="1" noMove="1" noResize="1"/>
                  </p:cNvGrpSpPr>
                  <p:nvPr/>
                </p:nvGrpSpPr>
                <p:grpSpPr>
                  <a:xfrm>
                    <a:off x="853653" y="4004099"/>
                    <a:ext cx="3653535" cy="24166"/>
                    <a:chOff x="853653" y="4004099"/>
                    <a:chExt cx="3653535" cy="24166"/>
                  </a:xfrm>
                </p:grpSpPr>
                <p:cxnSp>
                  <p:nvCxnSpPr>
                    <p:cNvPr id="140" name="Straight Connector 139">
                      <a:extLst>
                        <a:ext uri="{FF2B5EF4-FFF2-40B4-BE49-F238E27FC236}">
                          <a16:creationId xmlns:a16="http://schemas.microsoft.com/office/drawing/2014/main" id="{C1D26723-DBCA-D9CA-2FC5-6F8ED7B8E03D}"/>
                        </a:ext>
                      </a:extLst>
                    </p:cNvPr>
                    <p:cNvCxnSpPr>
                      <a:cxnSpLocks noGrp="1" noRot="1" noMove="1" noResize="1" noEditPoints="1" noAdjustHandles="1" noChangeArrowheads="1" noChangeShapeType="1"/>
                    </p:cNvCxnSpPr>
                    <p:nvPr/>
                  </p:nvCxnSpPr>
                  <p:spPr>
                    <a:xfrm flipH="1">
                      <a:off x="853653" y="4004099"/>
                      <a:ext cx="3653535" cy="0"/>
                    </a:xfrm>
                    <a:prstGeom prst="line">
                      <a:avLst/>
                    </a:prstGeom>
                    <a:noFill/>
                    <a:ln w="12700" cap="sq"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54853C0E-1E29-2463-810C-DBDA5C647030}"/>
                        </a:ext>
                      </a:extLst>
                    </p:cNvPr>
                    <p:cNvCxnSpPr>
                      <a:cxnSpLocks noGrp="1" noRot="1" noMove="1" noResize="1" noEditPoints="1" noAdjustHandles="1" noChangeArrowheads="1" noChangeShapeType="1"/>
                    </p:cNvCxnSpPr>
                    <p:nvPr/>
                  </p:nvCxnSpPr>
                  <p:spPr>
                    <a:xfrm flipV="1">
                      <a:off x="881356" y="4004256"/>
                      <a:ext cx="0" cy="24009"/>
                    </a:xfrm>
                    <a:prstGeom prst="line">
                      <a:avLst/>
                    </a:prstGeom>
                    <a:noFill/>
                    <a:ln w="12700" cap="sq"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3FBEBD4D-A4C2-3453-0209-7FEAC946E741}"/>
                        </a:ext>
                      </a:extLst>
                    </p:cNvPr>
                    <p:cNvCxnSpPr>
                      <a:cxnSpLocks noGrp="1" noRot="1" noMove="1" noResize="1" noEditPoints="1" noAdjustHandles="1" noChangeArrowheads="1" noChangeShapeType="1"/>
                    </p:cNvCxnSpPr>
                    <p:nvPr/>
                  </p:nvCxnSpPr>
                  <p:spPr>
                    <a:xfrm flipV="1">
                      <a:off x="1237416" y="4004256"/>
                      <a:ext cx="0" cy="24009"/>
                    </a:xfrm>
                    <a:prstGeom prst="line">
                      <a:avLst/>
                    </a:prstGeom>
                    <a:noFill/>
                    <a:ln w="12700" cap="sq" cmpd="sng" algn="ctr">
                      <a:solidFill>
                        <a:sysClr val="windowText" lastClr="000000"/>
                      </a:solidFill>
                      <a:prstDash val="solid"/>
                      <a:miter lim="800000"/>
                    </a:ln>
                    <a:effectLst/>
                  </p:spPr>
                </p:cxnSp>
                <p:cxnSp>
                  <p:nvCxnSpPr>
                    <p:cNvPr id="143" name="Straight Connector 142">
                      <a:extLst>
                        <a:ext uri="{FF2B5EF4-FFF2-40B4-BE49-F238E27FC236}">
                          <a16:creationId xmlns:a16="http://schemas.microsoft.com/office/drawing/2014/main" id="{25BB9D9A-CE56-56D1-F324-CAD0D75A2A29}"/>
                        </a:ext>
                      </a:extLst>
                    </p:cNvPr>
                    <p:cNvCxnSpPr>
                      <a:cxnSpLocks noGrp="1" noRot="1" noMove="1" noResize="1" noEditPoints="1" noAdjustHandles="1" noChangeArrowheads="1" noChangeShapeType="1"/>
                    </p:cNvCxnSpPr>
                    <p:nvPr/>
                  </p:nvCxnSpPr>
                  <p:spPr>
                    <a:xfrm flipV="1">
                      <a:off x="1597681" y="4004256"/>
                      <a:ext cx="0" cy="24009"/>
                    </a:xfrm>
                    <a:prstGeom prst="line">
                      <a:avLst/>
                    </a:prstGeom>
                    <a:noFill/>
                    <a:ln w="12700" cap="sq" cmpd="sng" algn="ctr">
                      <a:solidFill>
                        <a:sysClr val="windowText" lastClr="000000"/>
                      </a:solidFill>
                      <a:prstDash val="solid"/>
                      <a:miter lim="800000"/>
                    </a:ln>
                    <a:effectLst/>
                  </p:spPr>
                </p:cxnSp>
                <p:cxnSp>
                  <p:nvCxnSpPr>
                    <p:cNvPr id="144" name="Straight Connector 143">
                      <a:extLst>
                        <a:ext uri="{FF2B5EF4-FFF2-40B4-BE49-F238E27FC236}">
                          <a16:creationId xmlns:a16="http://schemas.microsoft.com/office/drawing/2014/main" id="{CF346A6C-4792-AE56-2112-83997E4FC289}"/>
                        </a:ext>
                      </a:extLst>
                    </p:cNvPr>
                    <p:cNvCxnSpPr>
                      <a:cxnSpLocks noGrp="1" noRot="1" noMove="1" noResize="1" noEditPoints="1" noAdjustHandles="1" noChangeArrowheads="1" noChangeShapeType="1"/>
                    </p:cNvCxnSpPr>
                    <p:nvPr/>
                  </p:nvCxnSpPr>
                  <p:spPr>
                    <a:xfrm flipV="1">
                      <a:off x="1957946" y="4004256"/>
                      <a:ext cx="0" cy="24009"/>
                    </a:xfrm>
                    <a:prstGeom prst="line">
                      <a:avLst/>
                    </a:prstGeom>
                    <a:noFill/>
                    <a:ln w="12700" cap="sq"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9DAAE393-2DC9-FC58-7C33-5F8C2A5E2143}"/>
                        </a:ext>
                      </a:extLst>
                    </p:cNvPr>
                    <p:cNvCxnSpPr>
                      <a:cxnSpLocks noGrp="1" noRot="1" noMove="1" noResize="1" noEditPoints="1" noAdjustHandles="1" noChangeArrowheads="1" noChangeShapeType="1"/>
                    </p:cNvCxnSpPr>
                    <p:nvPr/>
                  </p:nvCxnSpPr>
                  <p:spPr>
                    <a:xfrm flipV="1">
                      <a:off x="2317510" y="4004256"/>
                      <a:ext cx="0" cy="24009"/>
                    </a:xfrm>
                    <a:prstGeom prst="line">
                      <a:avLst/>
                    </a:prstGeom>
                    <a:noFill/>
                    <a:ln w="12700" cap="sq" cmpd="sng" algn="ctr">
                      <a:solidFill>
                        <a:sysClr val="windowText" lastClr="000000"/>
                      </a:solidFill>
                      <a:prstDash val="solid"/>
                      <a:miter lim="800000"/>
                    </a:ln>
                    <a:effectLst/>
                  </p:spPr>
                </p:cxnSp>
                <p:cxnSp>
                  <p:nvCxnSpPr>
                    <p:cNvPr id="146" name="Straight Connector 145">
                      <a:extLst>
                        <a:ext uri="{FF2B5EF4-FFF2-40B4-BE49-F238E27FC236}">
                          <a16:creationId xmlns:a16="http://schemas.microsoft.com/office/drawing/2014/main" id="{69D1C505-DB0B-D97A-12EC-A77447C2F280}"/>
                        </a:ext>
                      </a:extLst>
                    </p:cNvPr>
                    <p:cNvCxnSpPr>
                      <a:cxnSpLocks noGrp="1" noRot="1" noMove="1" noResize="1" noEditPoints="1" noAdjustHandles="1" noChangeArrowheads="1" noChangeShapeType="1"/>
                    </p:cNvCxnSpPr>
                    <p:nvPr/>
                  </p:nvCxnSpPr>
                  <p:spPr>
                    <a:xfrm flipV="1">
                      <a:off x="2678476" y="4004256"/>
                      <a:ext cx="0" cy="24009"/>
                    </a:xfrm>
                    <a:prstGeom prst="line">
                      <a:avLst/>
                    </a:prstGeom>
                    <a:noFill/>
                    <a:ln w="12700" cap="sq" cmpd="sng" algn="ctr">
                      <a:solidFill>
                        <a:sysClr val="windowText" lastClr="000000"/>
                      </a:solidFill>
                      <a:prstDash val="solid"/>
                      <a:miter lim="800000"/>
                    </a:ln>
                    <a:effectLst/>
                  </p:spPr>
                </p:cxnSp>
                <p:cxnSp>
                  <p:nvCxnSpPr>
                    <p:cNvPr id="147" name="Straight Connector 146">
                      <a:extLst>
                        <a:ext uri="{FF2B5EF4-FFF2-40B4-BE49-F238E27FC236}">
                          <a16:creationId xmlns:a16="http://schemas.microsoft.com/office/drawing/2014/main" id="{278E4531-E9D9-FA8F-6095-14D4736369E3}"/>
                        </a:ext>
                      </a:extLst>
                    </p:cNvPr>
                    <p:cNvCxnSpPr>
                      <a:cxnSpLocks noGrp="1" noRot="1" noMove="1" noResize="1" noEditPoints="1" noAdjustHandles="1" noChangeArrowheads="1" noChangeShapeType="1"/>
                    </p:cNvCxnSpPr>
                    <p:nvPr/>
                  </p:nvCxnSpPr>
                  <p:spPr>
                    <a:xfrm flipV="1">
                      <a:off x="3035236" y="4004256"/>
                      <a:ext cx="0" cy="24009"/>
                    </a:xfrm>
                    <a:prstGeom prst="line">
                      <a:avLst/>
                    </a:prstGeom>
                    <a:noFill/>
                    <a:ln w="12700" cap="sq" cmpd="sng" algn="ctr">
                      <a:solidFill>
                        <a:sysClr val="windowText" lastClr="000000"/>
                      </a:solidFill>
                      <a:prstDash val="solid"/>
                      <a:miter lim="800000"/>
                    </a:ln>
                    <a:effectLst/>
                  </p:spPr>
                </p:cxnSp>
                <p:cxnSp>
                  <p:nvCxnSpPr>
                    <p:cNvPr id="148" name="Straight Connector 147">
                      <a:extLst>
                        <a:ext uri="{FF2B5EF4-FFF2-40B4-BE49-F238E27FC236}">
                          <a16:creationId xmlns:a16="http://schemas.microsoft.com/office/drawing/2014/main" id="{A7EDA1E8-0FE4-05CD-EE7D-96793AFF69EA}"/>
                        </a:ext>
                      </a:extLst>
                    </p:cNvPr>
                    <p:cNvCxnSpPr>
                      <a:cxnSpLocks noGrp="1" noRot="1" noMove="1" noResize="1" noEditPoints="1" noAdjustHandles="1" noChangeArrowheads="1" noChangeShapeType="1"/>
                    </p:cNvCxnSpPr>
                    <p:nvPr/>
                  </p:nvCxnSpPr>
                  <p:spPr>
                    <a:xfrm flipV="1">
                      <a:off x="3394800" y="4004256"/>
                      <a:ext cx="0" cy="24009"/>
                    </a:xfrm>
                    <a:prstGeom prst="line">
                      <a:avLst/>
                    </a:prstGeom>
                    <a:noFill/>
                    <a:ln w="12700" cap="sq" cmpd="sng" algn="ctr">
                      <a:solidFill>
                        <a:sysClr val="windowText" lastClr="000000"/>
                      </a:solidFill>
                      <a:prstDash val="solid"/>
                      <a:miter lim="800000"/>
                    </a:ln>
                    <a:effectLst/>
                  </p:spPr>
                </p:cxnSp>
                <p:cxnSp>
                  <p:nvCxnSpPr>
                    <p:cNvPr id="149" name="Straight Connector 148">
                      <a:extLst>
                        <a:ext uri="{FF2B5EF4-FFF2-40B4-BE49-F238E27FC236}">
                          <a16:creationId xmlns:a16="http://schemas.microsoft.com/office/drawing/2014/main" id="{06F8B222-18F4-738D-B539-0DE8EEE576FB}"/>
                        </a:ext>
                      </a:extLst>
                    </p:cNvPr>
                    <p:cNvCxnSpPr>
                      <a:cxnSpLocks noGrp="1" noRot="1" noMove="1" noResize="1" noEditPoints="1" noAdjustHandles="1" noChangeArrowheads="1" noChangeShapeType="1"/>
                    </p:cNvCxnSpPr>
                    <p:nvPr/>
                  </p:nvCxnSpPr>
                  <p:spPr>
                    <a:xfrm flipV="1">
                      <a:off x="3755766" y="4004256"/>
                      <a:ext cx="0" cy="24009"/>
                    </a:xfrm>
                    <a:prstGeom prst="line">
                      <a:avLst/>
                    </a:prstGeom>
                    <a:noFill/>
                    <a:ln w="12700" cap="sq" cmpd="sng" algn="ctr">
                      <a:solidFill>
                        <a:sysClr val="windowText" lastClr="000000"/>
                      </a:solidFill>
                      <a:prstDash val="solid"/>
                      <a:miter lim="800000"/>
                    </a:ln>
                    <a:effectLst/>
                  </p:spPr>
                </p:cxnSp>
                <p:cxnSp>
                  <p:nvCxnSpPr>
                    <p:cNvPr id="150" name="Straight Connector 149">
                      <a:extLst>
                        <a:ext uri="{FF2B5EF4-FFF2-40B4-BE49-F238E27FC236}">
                          <a16:creationId xmlns:a16="http://schemas.microsoft.com/office/drawing/2014/main" id="{EB5BEAB1-0C6D-D973-31BE-B9A69112B3DC}"/>
                        </a:ext>
                      </a:extLst>
                    </p:cNvPr>
                    <p:cNvCxnSpPr>
                      <a:cxnSpLocks noGrp="1" noRot="1" noMove="1" noResize="1" noEditPoints="1" noAdjustHandles="1" noChangeArrowheads="1" noChangeShapeType="1"/>
                    </p:cNvCxnSpPr>
                    <p:nvPr/>
                  </p:nvCxnSpPr>
                  <p:spPr>
                    <a:xfrm flipV="1">
                      <a:off x="4114629" y="4004256"/>
                      <a:ext cx="0" cy="24009"/>
                    </a:xfrm>
                    <a:prstGeom prst="line">
                      <a:avLst/>
                    </a:prstGeom>
                    <a:noFill/>
                    <a:ln w="12700" cap="sq" cmpd="sng" algn="ctr">
                      <a:solidFill>
                        <a:sysClr val="windowText" lastClr="000000"/>
                      </a:solidFill>
                      <a:prstDash val="solid"/>
                      <a:miter lim="800000"/>
                    </a:ln>
                    <a:effectLst/>
                  </p:spPr>
                </p:cxnSp>
                <p:cxnSp>
                  <p:nvCxnSpPr>
                    <p:cNvPr id="151" name="Straight Connector 150">
                      <a:extLst>
                        <a:ext uri="{FF2B5EF4-FFF2-40B4-BE49-F238E27FC236}">
                          <a16:creationId xmlns:a16="http://schemas.microsoft.com/office/drawing/2014/main" id="{6420C11C-6B45-60B7-D1BD-4EE70CA9DEE3}"/>
                        </a:ext>
                      </a:extLst>
                    </p:cNvPr>
                    <p:cNvCxnSpPr>
                      <a:cxnSpLocks noGrp="1" noRot="1" noMove="1" noResize="1" noEditPoints="1" noAdjustHandles="1" noChangeArrowheads="1" noChangeShapeType="1"/>
                    </p:cNvCxnSpPr>
                    <p:nvPr/>
                  </p:nvCxnSpPr>
                  <p:spPr>
                    <a:xfrm flipV="1">
                      <a:off x="4475595" y="4004256"/>
                      <a:ext cx="0" cy="24009"/>
                    </a:xfrm>
                    <a:prstGeom prst="line">
                      <a:avLst/>
                    </a:prstGeom>
                    <a:noFill/>
                    <a:ln w="12700" cap="sq" cmpd="sng" algn="ctr">
                      <a:solidFill>
                        <a:sysClr val="windowText" lastClr="000000"/>
                      </a:solidFill>
                      <a:prstDash val="solid"/>
                      <a:miter lim="800000"/>
                    </a:ln>
                    <a:effectLst/>
                  </p:spPr>
                </p:cxnSp>
              </p:grpSp>
              <p:sp>
                <p:nvSpPr>
                  <p:cNvPr id="129" name="TextBox 128">
                    <a:extLst>
                      <a:ext uri="{FF2B5EF4-FFF2-40B4-BE49-F238E27FC236}">
                        <a16:creationId xmlns:a16="http://schemas.microsoft.com/office/drawing/2014/main" id="{C1F1786E-D6CC-09C2-C6FD-4A7D314FBFC1}"/>
                      </a:ext>
                    </a:extLst>
                  </p:cNvPr>
                  <p:cNvSpPr txBox="1">
                    <a:spLocks noGrp="1" noRot="1" noMove="1" noResize="1" noEditPoints="1" noAdjustHandles="1" noChangeArrowheads="1" noChangeShapeType="1"/>
                  </p:cNvSpPr>
                  <p:nvPr/>
                </p:nvSpPr>
                <p:spPr>
                  <a:xfrm>
                    <a:off x="820160"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sp>
                <p:nvSpPr>
                  <p:cNvPr id="130" name="TextBox 129">
                    <a:extLst>
                      <a:ext uri="{FF2B5EF4-FFF2-40B4-BE49-F238E27FC236}">
                        <a16:creationId xmlns:a16="http://schemas.microsoft.com/office/drawing/2014/main" id="{CE46DFB8-35EA-9388-8F88-4B9A6AEEA817}"/>
                      </a:ext>
                    </a:extLst>
                  </p:cNvPr>
                  <p:cNvSpPr txBox="1">
                    <a:spLocks noGrp="1" noRot="1" noMove="1" noResize="1" noEditPoints="1" noAdjustHandles="1" noChangeArrowheads="1" noChangeShapeType="1"/>
                  </p:cNvSpPr>
                  <p:nvPr/>
                </p:nvSpPr>
                <p:spPr>
                  <a:xfrm>
                    <a:off x="1175384"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131" name="TextBox 130">
                    <a:extLst>
                      <a:ext uri="{FF2B5EF4-FFF2-40B4-BE49-F238E27FC236}">
                        <a16:creationId xmlns:a16="http://schemas.microsoft.com/office/drawing/2014/main" id="{ECCE3490-9AAD-C354-A518-FF6B4E2EC1FF}"/>
                      </a:ext>
                    </a:extLst>
                  </p:cNvPr>
                  <p:cNvSpPr txBox="1">
                    <a:spLocks noGrp="1" noRot="1" noMove="1" noResize="1" noEditPoints="1" noAdjustHandles="1" noChangeArrowheads="1" noChangeShapeType="1"/>
                  </p:cNvSpPr>
                  <p:nvPr/>
                </p:nvSpPr>
                <p:spPr>
                  <a:xfrm>
                    <a:off x="1539453"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132" name="TextBox 131">
                    <a:extLst>
                      <a:ext uri="{FF2B5EF4-FFF2-40B4-BE49-F238E27FC236}">
                        <a16:creationId xmlns:a16="http://schemas.microsoft.com/office/drawing/2014/main" id="{AFA434F8-FFBB-218C-5EBF-DA804C6BFD42}"/>
                      </a:ext>
                    </a:extLst>
                  </p:cNvPr>
                  <p:cNvSpPr txBox="1">
                    <a:spLocks noGrp="1" noRot="1" noMove="1" noResize="1" noEditPoints="1" noAdjustHandles="1" noChangeArrowheads="1" noChangeShapeType="1"/>
                  </p:cNvSpPr>
                  <p:nvPr/>
                </p:nvSpPr>
                <p:spPr>
                  <a:xfrm>
                    <a:off x="1896151"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133" name="TextBox 132">
                    <a:extLst>
                      <a:ext uri="{FF2B5EF4-FFF2-40B4-BE49-F238E27FC236}">
                        <a16:creationId xmlns:a16="http://schemas.microsoft.com/office/drawing/2014/main" id="{EE9210B5-B904-705B-DA35-9EEADDD6583F}"/>
                      </a:ext>
                    </a:extLst>
                  </p:cNvPr>
                  <p:cNvSpPr txBox="1">
                    <a:spLocks noGrp="1" noRot="1" noMove="1" noResize="1" noEditPoints="1" noAdjustHandles="1" noChangeArrowheads="1" noChangeShapeType="1"/>
                  </p:cNvSpPr>
                  <p:nvPr/>
                </p:nvSpPr>
                <p:spPr>
                  <a:xfrm>
                    <a:off x="2258746"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134" name="TextBox 133">
                    <a:extLst>
                      <a:ext uri="{FF2B5EF4-FFF2-40B4-BE49-F238E27FC236}">
                        <a16:creationId xmlns:a16="http://schemas.microsoft.com/office/drawing/2014/main" id="{0721173E-083D-52BD-5BD2-3D6243F16117}"/>
                      </a:ext>
                    </a:extLst>
                  </p:cNvPr>
                  <p:cNvSpPr txBox="1">
                    <a:spLocks noGrp="1" noRot="1" noMove="1" noResize="1" noEditPoints="1" noAdjustHandles="1" noChangeArrowheads="1" noChangeShapeType="1"/>
                  </p:cNvSpPr>
                  <p:nvPr/>
                </p:nvSpPr>
                <p:spPr>
                  <a:xfrm>
                    <a:off x="2618392"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135" name="TextBox 134">
                    <a:extLst>
                      <a:ext uri="{FF2B5EF4-FFF2-40B4-BE49-F238E27FC236}">
                        <a16:creationId xmlns:a16="http://schemas.microsoft.com/office/drawing/2014/main" id="{3636F662-1364-316A-6E44-E0387542DA64}"/>
                      </a:ext>
                    </a:extLst>
                  </p:cNvPr>
                  <p:cNvSpPr txBox="1">
                    <a:spLocks noGrp="1" noRot="1" noMove="1" noResize="1" noEditPoints="1" noAdjustHandles="1" noChangeArrowheads="1" noChangeShapeType="1"/>
                  </p:cNvSpPr>
                  <p:nvPr/>
                </p:nvSpPr>
                <p:spPr>
                  <a:xfrm>
                    <a:off x="297509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136" name="TextBox 135">
                    <a:extLst>
                      <a:ext uri="{FF2B5EF4-FFF2-40B4-BE49-F238E27FC236}">
                        <a16:creationId xmlns:a16="http://schemas.microsoft.com/office/drawing/2014/main" id="{9B021E76-AF0C-1771-4A4A-A5DDDC5642B5}"/>
                      </a:ext>
                    </a:extLst>
                  </p:cNvPr>
                  <p:cNvSpPr txBox="1">
                    <a:spLocks noGrp="1" noRot="1" noMove="1" noResize="1" noEditPoints="1" noAdjustHandles="1" noChangeArrowheads="1" noChangeShapeType="1"/>
                  </p:cNvSpPr>
                  <p:nvPr/>
                </p:nvSpPr>
                <p:spPr>
                  <a:xfrm>
                    <a:off x="3333263"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137" name="TextBox 136">
                    <a:extLst>
                      <a:ext uri="{FF2B5EF4-FFF2-40B4-BE49-F238E27FC236}">
                        <a16:creationId xmlns:a16="http://schemas.microsoft.com/office/drawing/2014/main" id="{808C5A2E-4F7A-26FD-9309-4E03B3141474}"/>
                      </a:ext>
                    </a:extLst>
                  </p:cNvPr>
                  <p:cNvSpPr txBox="1">
                    <a:spLocks noGrp="1" noRot="1" noMove="1" noResize="1" noEditPoints="1" noAdjustHandles="1" noChangeArrowheads="1" noChangeShapeType="1"/>
                  </p:cNvSpPr>
                  <p:nvPr/>
                </p:nvSpPr>
                <p:spPr>
                  <a:xfrm>
                    <a:off x="3694384"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138" name="TextBox 137">
                    <a:extLst>
                      <a:ext uri="{FF2B5EF4-FFF2-40B4-BE49-F238E27FC236}">
                        <a16:creationId xmlns:a16="http://schemas.microsoft.com/office/drawing/2014/main" id="{AB5EC098-A936-8059-439B-878F5C4CCCF0}"/>
                      </a:ext>
                    </a:extLst>
                  </p:cNvPr>
                  <p:cNvSpPr txBox="1">
                    <a:spLocks noGrp="1" noRot="1" noMove="1" noResize="1" noEditPoints="1" noAdjustHandles="1" noChangeArrowheads="1" noChangeShapeType="1"/>
                  </p:cNvSpPr>
                  <p:nvPr/>
                </p:nvSpPr>
                <p:spPr>
                  <a:xfrm>
                    <a:off x="405403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139" name="TextBox 138">
                    <a:extLst>
                      <a:ext uri="{FF2B5EF4-FFF2-40B4-BE49-F238E27FC236}">
                        <a16:creationId xmlns:a16="http://schemas.microsoft.com/office/drawing/2014/main" id="{3F56F15B-B42E-ADCA-4F40-8570BD2E6E11}"/>
                      </a:ext>
                    </a:extLst>
                  </p:cNvPr>
                  <p:cNvSpPr txBox="1">
                    <a:spLocks noGrp="1" noRot="1" noMove="1" noResize="1" noEditPoints="1" noAdjustHandles="1" noChangeArrowheads="1" noChangeShapeType="1"/>
                  </p:cNvSpPr>
                  <p:nvPr/>
                </p:nvSpPr>
                <p:spPr>
                  <a:xfrm>
                    <a:off x="4415151"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grpSp>
            <p:nvGrpSpPr>
              <p:cNvPr id="9" name="Group 8">
                <a:extLst>
                  <a:ext uri="{FF2B5EF4-FFF2-40B4-BE49-F238E27FC236}">
                    <a16:creationId xmlns:a16="http://schemas.microsoft.com/office/drawing/2014/main" id="{09B53093-8336-2BBD-A757-D3E0262111DC}"/>
                  </a:ext>
                </a:extLst>
              </p:cNvPr>
              <p:cNvGrpSpPr>
                <a:grpSpLocks noGrp="1" noUngrp="1" noRot="1" noMove="1" noResize="1"/>
              </p:cNvGrpSpPr>
              <p:nvPr/>
            </p:nvGrpSpPr>
            <p:grpSpPr>
              <a:xfrm>
                <a:off x="895219" y="1955775"/>
                <a:ext cx="3234485" cy="1694373"/>
                <a:chOff x="895219" y="2024995"/>
                <a:chExt cx="3234485" cy="1694373"/>
              </a:xfrm>
            </p:grpSpPr>
            <p:sp>
              <p:nvSpPr>
                <p:cNvPr id="60" name="Freeform 179">
                  <a:extLst>
                    <a:ext uri="{FF2B5EF4-FFF2-40B4-BE49-F238E27FC236}">
                      <a16:creationId xmlns:a16="http://schemas.microsoft.com/office/drawing/2014/main" id="{822FCF5A-9154-3F9F-6947-69779EB831BA}"/>
                    </a:ext>
                  </a:extLst>
                </p:cNvPr>
                <p:cNvSpPr>
                  <a:spLocks noGrp="1" noRot="1" noMove="1" noResize="1" noEditPoints="1" noAdjustHandles="1" noChangeArrowheads="1" noChangeShapeType="1"/>
                </p:cNvSpPr>
                <p:nvPr/>
              </p:nvSpPr>
              <p:spPr bwMode="auto">
                <a:xfrm>
                  <a:off x="895219" y="2024995"/>
                  <a:ext cx="3219868" cy="1665643"/>
                </a:xfrm>
                <a:custGeom>
                  <a:avLst/>
                  <a:gdLst>
                    <a:gd name="T0" fmla="*/ 168 w 9252"/>
                    <a:gd name="T1" fmla="*/ 0 h 2377"/>
                    <a:gd name="T2" fmla="*/ 403 w 9252"/>
                    <a:gd name="T3" fmla="*/ 24 h 2377"/>
                    <a:gd name="T4" fmla="*/ 532 w 9252"/>
                    <a:gd name="T5" fmla="*/ 50 h 2377"/>
                    <a:gd name="T6" fmla="*/ 587 w 9252"/>
                    <a:gd name="T7" fmla="*/ 137 h 2377"/>
                    <a:gd name="T8" fmla="*/ 600 w 9252"/>
                    <a:gd name="T9" fmla="*/ 195 h 2377"/>
                    <a:gd name="T10" fmla="*/ 619 w 9252"/>
                    <a:gd name="T11" fmla="*/ 223 h 2377"/>
                    <a:gd name="T12" fmla="*/ 663 w 9252"/>
                    <a:gd name="T13" fmla="*/ 253 h 2377"/>
                    <a:gd name="T14" fmla="*/ 713 w 9252"/>
                    <a:gd name="T15" fmla="*/ 277 h 2377"/>
                    <a:gd name="T16" fmla="*/ 798 w 9252"/>
                    <a:gd name="T17" fmla="*/ 307 h 2377"/>
                    <a:gd name="T18" fmla="*/ 872 w 9252"/>
                    <a:gd name="T19" fmla="*/ 331 h 2377"/>
                    <a:gd name="T20" fmla="*/ 1153 w 9252"/>
                    <a:gd name="T21" fmla="*/ 364 h 2377"/>
                    <a:gd name="T22" fmla="*/ 1177 w 9252"/>
                    <a:gd name="T23" fmla="*/ 390 h 2377"/>
                    <a:gd name="T24" fmla="*/ 1214 w 9252"/>
                    <a:gd name="T25" fmla="*/ 420 h 2377"/>
                    <a:gd name="T26" fmla="*/ 1235 w 9252"/>
                    <a:gd name="T27" fmla="*/ 502 h 2377"/>
                    <a:gd name="T28" fmla="*/ 1248 w 9252"/>
                    <a:gd name="T29" fmla="*/ 535 h 2377"/>
                    <a:gd name="T30" fmla="*/ 1301 w 9252"/>
                    <a:gd name="T31" fmla="*/ 589 h 2377"/>
                    <a:gd name="T32" fmla="*/ 1372 w 9252"/>
                    <a:gd name="T33" fmla="*/ 615 h 2377"/>
                    <a:gd name="T34" fmla="*/ 1475 w 9252"/>
                    <a:gd name="T35" fmla="*/ 645 h 2377"/>
                    <a:gd name="T36" fmla="*/ 1556 w 9252"/>
                    <a:gd name="T37" fmla="*/ 677 h 2377"/>
                    <a:gd name="T38" fmla="*/ 1794 w 9252"/>
                    <a:gd name="T39" fmla="*/ 705 h 2377"/>
                    <a:gd name="T40" fmla="*/ 1841 w 9252"/>
                    <a:gd name="T41" fmla="*/ 734 h 2377"/>
                    <a:gd name="T42" fmla="*/ 1904 w 9252"/>
                    <a:gd name="T43" fmla="*/ 757 h 2377"/>
                    <a:gd name="T44" fmla="*/ 1928 w 9252"/>
                    <a:gd name="T45" fmla="*/ 846 h 2377"/>
                    <a:gd name="T46" fmla="*/ 1952 w 9252"/>
                    <a:gd name="T47" fmla="*/ 876 h 2377"/>
                    <a:gd name="T48" fmla="*/ 1973 w 9252"/>
                    <a:gd name="T49" fmla="*/ 909 h 2377"/>
                    <a:gd name="T50" fmla="*/ 2418 w 9252"/>
                    <a:gd name="T51" fmla="*/ 941 h 2377"/>
                    <a:gd name="T52" fmla="*/ 2439 w 9252"/>
                    <a:gd name="T53" fmla="*/ 965 h 2377"/>
                    <a:gd name="T54" fmla="*/ 2452 w 9252"/>
                    <a:gd name="T55" fmla="*/ 995 h 2377"/>
                    <a:gd name="T56" fmla="*/ 2505 w 9252"/>
                    <a:gd name="T57" fmla="*/ 1030 h 2377"/>
                    <a:gd name="T58" fmla="*/ 2531 w 9252"/>
                    <a:gd name="T59" fmla="*/ 1060 h 2377"/>
                    <a:gd name="T60" fmla="*/ 2737 w 9252"/>
                    <a:gd name="T61" fmla="*/ 1093 h 2377"/>
                    <a:gd name="T62" fmla="*/ 2974 w 9252"/>
                    <a:gd name="T63" fmla="*/ 1123 h 2377"/>
                    <a:gd name="T64" fmla="*/ 3079 w 9252"/>
                    <a:gd name="T65" fmla="*/ 1153 h 2377"/>
                    <a:gd name="T66" fmla="*/ 3095 w 9252"/>
                    <a:gd name="T67" fmla="*/ 1166 h 2377"/>
                    <a:gd name="T68" fmla="*/ 3100 w 9252"/>
                    <a:gd name="T69" fmla="*/ 1177 h 2377"/>
                    <a:gd name="T70" fmla="*/ 3108 w 9252"/>
                    <a:gd name="T71" fmla="*/ 1188 h 2377"/>
                    <a:gd name="T72" fmla="*/ 3121 w 9252"/>
                    <a:gd name="T73" fmla="*/ 1218 h 2377"/>
                    <a:gd name="T74" fmla="*/ 3132 w 9252"/>
                    <a:gd name="T75" fmla="*/ 1255 h 2377"/>
                    <a:gd name="T76" fmla="*/ 3142 w 9252"/>
                    <a:gd name="T77" fmla="*/ 1261 h 2377"/>
                    <a:gd name="T78" fmla="*/ 3179 w 9252"/>
                    <a:gd name="T79" fmla="*/ 1287 h 2377"/>
                    <a:gd name="T80" fmla="*/ 3258 w 9252"/>
                    <a:gd name="T81" fmla="*/ 1322 h 2377"/>
                    <a:gd name="T82" fmla="*/ 3393 w 9252"/>
                    <a:gd name="T83" fmla="*/ 1354 h 2377"/>
                    <a:gd name="T84" fmla="*/ 3453 w 9252"/>
                    <a:gd name="T85" fmla="*/ 1393 h 2377"/>
                    <a:gd name="T86" fmla="*/ 3511 w 9252"/>
                    <a:gd name="T87" fmla="*/ 1430 h 2377"/>
                    <a:gd name="T88" fmla="*/ 3588 w 9252"/>
                    <a:gd name="T89" fmla="*/ 1462 h 2377"/>
                    <a:gd name="T90" fmla="*/ 3735 w 9252"/>
                    <a:gd name="T91" fmla="*/ 1497 h 2377"/>
                    <a:gd name="T92" fmla="*/ 3756 w 9252"/>
                    <a:gd name="T93" fmla="*/ 1536 h 2377"/>
                    <a:gd name="T94" fmla="*/ 3769 w 9252"/>
                    <a:gd name="T95" fmla="*/ 1575 h 2377"/>
                    <a:gd name="T96" fmla="*/ 3838 w 9252"/>
                    <a:gd name="T97" fmla="*/ 1605 h 2377"/>
                    <a:gd name="T98" fmla="*/ 4407 w 9252"/>
                    <a:gd name="T99" fmla="*/ 1640 h 2377"/>
                    <a:gd name="T100" fmla="*/ 4473 w 9252"/>
                    <a:gd name="T101" fmla="*/ 1694 h 2377"/>
                    <a:gd name="T102" fmla="*/ 4483 w 9252"/>
                    <a:gd name="T103" fmla="*/ 1744 h 2377"/>
                    <a:gd name="T104" fmla="*/ 4620 w 9252"/>
                    <a:gd name="T105" fmla="*/ 1793 h 2377"/>
                    <a:gd name="T106" fmla="*/ 5055 w 9252"/>
                    <a:gd name="T107" fmla="*/ 1843 h 2377"/>
                    <a:gd name="T108" fmla="*/ 5613 w 9252"/>
                    <a:gd name="T109" fmla="*/ 1893 h 2377"/>
                    <a:gd name="T110" fmla="*/ 5703 w 9252"/>
                    <a:gd name="T111" fmla="*/ 1964 h 2377"/>
                    <a:gd name="T112" fmla="*/ 6204 w 9252"/>
                    <a:gd name="T113" fmla="*/ 2062 h 2377"/>
                    <a:gd name="T114" fmla="*/ 6902 w 9252"/>
                    <a:gd name="T115" fmla="*/ 2181 h 2377"/>
                    <a:gd name="T116" fmla="*/ 9252 w 9252"/>
                    <a:gd name="T117" fmla="*/ 237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52" h="2377">
                      <a:moveTo>
                        <a:pt x="0" y="0"/>
                      </a:moveTo>
                      <a:lnTo>
                        <a:pt x="168" y="0"/>
                      </a:lnTo>
                      <a:lnTo>
                        <a:pt x="168" y="24"/>
                      </a:lnTo>
                      <a:lnTo>
                        <a:pt x="403" y="24"/>
                      </a:lnTo>
                      <a:lnTo>
                        <a:pt x="403" y="50"/>
                      </a:lnTo>
                      <a:lnTo>
                        <a:pt x="532" y="50"/>
                      </a:lnTo>
                      <a:lnTo>
                        <a:pt x="532" y="137"/>
                      </a:lnTo>
                      <a:lnTo>
                        <a:pt x="587" y="137"/>
                      </a:lnTo>
                      <a:lnTo>
                        <a:pt x="587" y="195"/>
                      </a:lnTo>
                      <a:lnTo>
                        <a:pt x="600" y="195"/>
                      </a:lnTo>
                      <a:lnTo>
                        <a:pt x="600" y="223"/>
                      </a:lnTo>
                      <a:lnTo>
                        <a:pt x="619" y="223"/>
                      </a:lnTo>
                      <a:lnTo>
                        <a:pt x="619" y="253"/>
                      </a:lnTo>
                      <a:lnTo>
                        <a:pt x="663" y="253"/>
                      </a:lnTo>
                      <a:lnTo>
                        <a:pt x="663" y="277"/>
                      </a:lnTo>
                      <a:lnTo>
                        <a:pt x="713" y="277"/>
                      </a:lnTo>
                      <a:lnTo>
                        <a:pt x="713" y="307"/>
                      </a:lnTo>
                      <a:lnTo>
                        <a:pt x="798" y="307"/>
                      </a:lnTo>
                      <a:lnTo>
                        <a:pt x="798" y="331"/>
                      </a:lnTo>
                      <a:lnTo>
                        <a:pt x="872" y="331"/>
                      </a:lnTo>
                      <a:lnTo>
                        <a:pt x="872" y="364"/>
                      </a:lnTo>
                      <a:lnTo>
                        <a:pt x="1153" y="364"/>
                      </a:lnTo>
                      <a:lnTo>
                        <a:pt x="1153" y="390"/>
                      </a:lnTo>
                      <a:lnTo>
                        <a:pt x="1177" y="390"/>
                      </a:lnTo>
                      <a:lnTo>
                        <a:pt x="1177" y="420"/>
                      </a:lnTo>
                      <a:lnTo>
                        <a:pt x="1214" y="420"/>
                      </a:lnTo>
                      <a:lnTo>
                        <a:pt x="1214" y="502"/>
                      </a:lnTo>
                      <a:lnTo>
                        <a:pt x="1235" y="502"/>
                      </a:lnTo>
                      <a:lnTo>
                        <a:pt x="1235" y="535"/>
                      </a:lnTo>
                      <a:lnTo>
                        <a:pt x="1248" y="535"/>
                      </a:lnTo>
                      <a:lnTo>
                        <a:pt x="1248" y="589"/>
                      </a:lnTo>
                      <a:lnTo>
                        <a:pt x="1301" y="589"/>
                      </a:lnTo>
                      <a:lnTo>
                        <a:pt x="1301" y="615"/>
                      </a:lnTo>
                      <a:lnTo>
                        <a:pt x="1372" y="615"/>
                      </a:lnTo>
                      <a:lnTo>
                        <a:pt x="1372" y="645"/>
                      </a:lnTo>
                      <a:lnTo>
                        <a:pt x="1475" y="645"/>
                      </a:lnTo>
                      <a:lnTo>
                        <a:pt x="1475" y="677"/>
                      </a:lnTo>
                      <a:lnTo>
                        <a:pt x="1556" y="677"/>
                      </a:lnTo>
                      <a:lnTo>
                        <a:pt x="1556" y="705"/>
                      </a:lnTo>
                      <a:lnTo>
                        <a:pt x="1794" y="705"/>
                      </a:lnTo>
                      <a:lnTo>
                        <a:pt x="1794" y="734"/>
                      </a:lnTo>
                      <a:lnTo>
                        <a:pt x="1841" y="734"/>
                      </a:lnTo>
                      <a:lnTo>
                        <a:pt x="1841" y="757"/>
                      </a:lnTo>
                      <a:lnTo>
                        <a:pt x="1904" y="757"/>
                      </a:lnTo>
                      <a:lnTo>
                        <a:pt x="1904" y="846"/>
                      </a:lnTo>
                      <a:lnTo>
                        <a:pt x="1928" y="846"/>
                      </a:lnTo>
                      <a:lnTo>
                        <a:pt x="1928" y="876"/>
                      </a:lnTo>
                      <a:lnTo>
                        <a:pt x="1952" y="876"/>
                      </a:lnTo>
                      <a:lnTo>
                        <a:pt x="1952" y="909"/>
                      </a:lnTo>
                      <a:lnTo>
                        <a:pt x="1973" y="909"/>
                      </a:lnTo>
                      <a:lnTo>
                        <a:pt x="1973" y="941"/>
                      </a:lnTo>
                      <a:lnTo>
                        <a:pt x="2418" y="941"/>
                      </a:lnTo>
                      <a:lnTo>
                        <a:pt x="2418" y="965"/>
                      </a:lnTo>
                      <a:lnTo>
                        <a:pt x="2439" y="965"/>
                      </a:lnTo>
                      <a:lnTo>
                        <a:pt x="2439" y="995"/>
                      </a:lnTo>
                      <a:lnTo>
                        <a:pt x="2452" y="995"/>
                      </a:lnTo>
                      <a:lnTo>
                        <a:pt x="2452" y="1030"/>
                      </a:lnTo>
                      <a:lnTo>
                        <a:pt x="2505" y="1030"/>
                      </a:lnTo>
                      <a:lnTo>
                        <a:pt x="2505" y="1060"/>
                      </a:lnTo>
                      <a:lnTo>
                        <a:pt x="2531" y="1060"/>
                      </a:lnTo>
                      <a:lnTo>
                        <a:pt x="2531" y="1093"/>
                      </a:lnTo>
                      <a:lnTo>
                        <a:pt x="2737" y="1093"/>
                      </a:lnTo>
                      <a:lnTo>
                        <a:pt x="2737" y="1123"/>
                      </a:lnTo>
                      <a:lnTo>
                        <a:pt x="2974" y="1123"/>
                      </a:lnTo>
                      <a:lnTo>
                        <a:pt x="2974" y="1153"/>
                      </a:lnTo>
                      <a:lnTo>
                        <a:pt x="3079" y="1153"/>
                      </a:lnTo>
                      <a:lnTo>
                        <a:pt x="3079" y="1166"/>
                      </a:lnTo>
                      <a:lnTo>
                        <a:pt x="3095" y="1166"/>
                      </a:lnTo>
                      <a:lnTo>
                        <a:pt x="3095" y="1177"/>
                      </a:lnTo>
                      <a:lnTo>
                        <a:pt x="3100" y="1177"/>
                      </a:lnTo>
                      <a:lnTo>
                        <a:pt x="3100" y="1188"/>
                      </a:lnTo>
                      <a:lnTo>
                        <a:pt x="3108" y="1188"/>
                      </a:lnTo>
                      <a:lnTo>
                        <a:pt x="3108" y="1218"/>
                      </a:lnTo>
                      <a:lnTo>
                        <a:pt x="3121" y="1218"/>
                      </a:lnTo>
                      <a:lnTo>
                        <a:pt x="3121" y="1255"/>
                      </a:lnTo>
                      <a:lnTo>
                        <a:pt x="3132" y="1255"/>
                      </a:lnTo>
                      <a:lnTo>
                        <a:pt x="3132" y="1261"/>
                      </a:lnTo>
                      <a:lnTo>
                        <a:pt x="3142" y="1261"/>
                      </a:lnTo>
                      <a:lnTo>
                        <a:pt x="3142" y="1287"/>
                      </a:lnTo>
                      <a:lnTo>
                        <a:pt x="3179" y="1287"/>
                      </a:lnTo>
                      <a:lnTo>
                        <a:pt x="3179" y="1322"/>
                      </a:lnTo>
                      <a:lnTo>
                        <a:pt x="3258" y="1322"/>
                      </a:lnTo>
                      <a:lnTo>
                        <a:pt x="3258" y="1354"/>
                      </a:lnTo>
                      <a:lnTo>
                        <a:pt x="3393" y="1354"/>
                      </a:lnTo>
                      <a:lnTo>
                        <a:pt x="3393" y="1393"/>
                      </a:lnTo>
                      <a:lnTo>
                        <a:pt x="3453" y="1393"/>
                      </a:lnTo>
                      <a:lnTo>
                        <a:pt x="3453" y="1430"/>
                      </a:lnTo>
                      <a:lnTo>
                        <a:pt x="3511" y="1430"/>
                      </a:lnTo>
                      <a:lnTo>
                        <a:pt x="3511" y="1462"/>
                      </a:lnTo>
                      <a:lnTo>
                        <a:pt x="3588" y="1462"/>
                      </a:lnTo>
                      <a:lnTo>
                        <a:pt x="3588" y="1497"/>
                      </a:lnTo>
                      <a:lnTo>
                        <a:pt x="3735" y="1497"/>
                      </a:lnTo>
                      <a:lnTo>
                        <a:pt x="3735" y="1536"/>
                      </a:lnTo>
                      <a:lnTo>
                        <a:pt x="3756" y="1536"/>
                      </a:lnTo>
                      <a:lnTo>
                        <a:pt x="3756" y="1575"/>
                      </a:lnTo>
                      <a:lnTo>
                        <a:pt x="3769" y="1575"/>
                      </a:lnTo>
                      <a:lnTo>
                        <a:pt x="3769" y="1605"/>
                      </a:lnTo>
                      <a:lnTo>
                        <a:pt x="3838" y="1605"/>
                      </a:lnTo>
                      <a:lnTo>
                        <a:pt x="3838" y="1640"/>
                      </a:lnTo>
                      <a:lnTo>
                        <a:pt x="4407" y="1640"/>
                      </a:lnTo>
                      <a:lnTo>
                        <a:pt x="4407" y="1694"/>
                      </a:lnTo>
                      <a:lnTo>
                        <a:pt x="4473" y="1694"/>
                      </a:lnTo>
                      <a:lnTo>
                        <a:pt x="4473" y="1744"/>
                      </a:lnTo>
                      <a:lnTo>
                        <a:pt x="4483" y="1744"/>
                      </a:lnTo>
                      <a:lnTo>
                        <a:pt x="4483" y="1793"/>
                      </a:lnTo>
                      <a:lnTo>
                        <a:pt x="4620" y="1793"/>
                      </a:lnTo>
                      <a:lnTo>
                        <a:pt x="4620" y="1843"/>
                      </a:lnTo>
                      <a:lnTo>
                        <a:pt x="5055" y="1843"/>
                      </a:lnTo>
                      <a:lnTo>
                        <a:pt x="5055" y="1893"/>
                      </a:lnTo>
                      <a:lnTo>
                        <a:pt x="5613" y="1893"/>
                      </a:lnTo>
                      <a:lnTo>
                        <a:pt x="5613" y="1964"/>
                      </a:lnTo>
                      <a:lnTo>
                        <a:pt x="5703" y="1964"/>
                      </a:lnTo>
                      <a:lnTo>
                        <a:pt x="5703" y="2062"/>
                      </a:lnTo>
                      <a:lnTo>
                        <a:pt x="6204" y="2062"/>
                      </a:lnTo>
                      <a:lnTo>
                        <a:pt x="6204" y="2181"/>
                      </a:lnTo>
                      <a:lnTo>
                        <a:pt x="6902" y="2181"/>
                      </a:lnTo>
                      <a:lnTo>
                        <a:pt x="6902" y="2377"/>
                      </a:lnTo>
                      <a:lnTo>
                        <a:pt x="9252" y="2377"/>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61" name="Group 60">
                  <a:extLst>
                    <a:ext uri="{FF2B5EF4-FFF2-40B4-BE49-F238E27FC236}">
                      <a16:creationId xmlns:a16="http://schemas.microsoft.com/office/drawing/2014/main" id="{404A3140-F09D-E4CB-FF69-7E66196AEF28}"/>
                    </a:ext>
                  </a:extLst>
                </p:cNvPr>
                <p:cNvGrpSpPr>
                  <a:grpSpLocks noGrp="1" noUngrp="1" noRot="1" noMove="1" noResize="1"/>
                </p:cNvGrpSpPr>
                <p:nvPr/>
              </p:nvGrpSpPr>
              <p:grpSpPr>
                <a:xfrm>
                  <a:off x="1110643" y="2190368"/>
                  <a:ext cx="3019061" cy="1529000"/>
                  <a:chOff x="2503261" y="3101926"/>
                  <a:chExt cx="13771563" cy="3438888"/>
                </a:xfrm>
              </p:grpSpPr>
              <p:sp>
                <p:nvSpPr>
                  <p:cNvPr id="62" name="Line 180">
                    <a:extLst>
                      <a:ext uri="{FF2B5EF4-FFF2-40B4-BE49-F238E27FC236}">
                        <a16:creationId xmlns:a16="http://schemas.microsoft.com/office/drawing/2014/main" id="{ABD9033E-B58F-76EF-9908-33D9478EDEAE}"/>
                      </a:ext>
                    </a:extLst>
                  </p:cNvPr>
                  <p:cNvSpPr>
                    <a:spLocks noGrp="1" noRot="1" noMove="1" noResize="1" noEditPoints="1" noAdjustHandles="1" noChangeArrowheads="1" noChangeShapeType="1"/>
                  </p:cNvSpPr>
                  <p:nvPr/>
                </p:nvSpPr>
                <p:spPr bwMode="auto">
                  <a:xfrm>
                    <a:off x="3436270" y="3658263"/>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3" name="Line 181">
                    <a:extLst>
                      <a:ext uri="{FF2B5EF4-FFF2-40B4-BE49-F238E27FC236}">
                        <a16:creationId xmlns:a16="http://schemas.microsoft.com/office/drawing/2014/main" id="{AFCFEFD3-8EA5-20EE-5BF5-7F9A347AAC66}"/>
                      </a:ext>
                    </a:extLst>
                  </p:cNvPr>
                  <p:cNvSpPr>
                    <a:spLocks noGrp="1" noRot="1" noMove="1" noResize="1" noEditPoints="1" noAdjustHandles="1" noChangeArrowheads="1" noChangeShapeType="1"/>
                  </p:cNvSpPr>
                  <p:nvPr/>
                </p:nvSpPr>
                <p:spPr bwMode="auto">
                  <a:xfrm>
                    <a:off x="3512183" y="3593646"/>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17" name="Line 182">
                    <a:extLst>
                      <a:ext uri="{FF2B5EF4-FFF2-40B4-BE49-F238E27FC236}">
                        <a16:creationId xmlns:a16="http://schemas.microsoft.com/office/drawing/2014/main" id="{8A88EF94-5541-34CC-F519-F48458DA7AB4}"/>
                      </a:ext>
                    </a:extLst>
                  </p:cNvPr>
                  <p:cNvSpPr>
                    <a:spLocks noGrp="1" noRot="1" noMove="1" noResize="1" noEditPoints="1" noAdjustHandles="1" noChangeArrowheads="1" noChangeShapeType="1"/>
                  </p:cNvSpPr>
                  <p:nvPr/>
                </p:nvSpPr>
                <p:spPr bwMode="auto">
                  <a:xfrm>
                    <a:off x="4289199" y="3886787"/>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18" name="Line 183">
                    <a:extLst>
                      <a:ext uri="{FF2B5EF4-FFF2-40B4-BE49-F238E27FC236}">
                        <a16:creationId xmlns:a16="http://schemas.microsoft.com/office/drawing/2014/main" id="{04E28A78-0F79-8BE7-10C4-F50229D58970}"/>
                      </a:ext>
                    </a:extLst>
                  </p:cNvPr>
                  <p:cNvSpPr>
                    <a:spLocks noGrp="1" noRot="1" noMove="1" noResize="1" noEditPoints="1" noAdjustHandles="1" noChangeArrowheads="1" noChangeShapeType="1"/>
                  </p:cNvSpPr>
                  <p:nvPr/>
                </p:nvSpPr>
                <p:spPr bwMode="auto">
                  <a:xfrm>
                    <a:off x="4368574" y="3820594"/>
                    <a:ext cx="0" cy="13081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19" name="Line 184">
                    <a:extLst>
                      <a:ext uri="{FF2B5EF4-FFF2-40B4-BE49-F238E27FC236}">
                        <a16:creationId xmlns:a16="http://schemas.microsoft.com/office/drawing/2014/main" id="{D39D965D-9285-954F-A116-968C698C9211}"/>
                      </a:ext>
                    </a:extLst>
                  </p:cNvPr>
                  <p:cNvSpPr>
                    <a:spLocks noGrp="1" noRot="1" noMove="1" noResize="1" noEditPoints="1" noAdjustHandles="1" noChangeArrowheads="1" noChangeShapeType="1"/>
                  </p:cNvSpPr>
                  <p:nvPr/>
                </p:nvSpPr>
                <p:spPr bwMode="auto">
                  <a:xfrm>
                    <a:off x="4397149" y="392303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0" name="Line 185">
                    <a:extLst>
                      <a:ext uri="{FF2B5EF4-FFF2-40B4-BE49-F238E27FC236}">
                        <a16:creationId xmlns:a16="http://schemas.microsoft.com/office/drawing/2014/main" id="{0E8B9776-E65C-CFA1-852C-64DD1A05C948}"/>
                      </a:ext>
                    </a:extLst>
                  </p:cNvPr>
                  <p:cNvSpPr>
                    <a:spLocks noGrp="1" noRot="1" noMove="1" noResize="1" noEditPoints="1" noAdjustHandles="1" noChangeArrowheads="1" noChangeShapeType="1"/>
                  </p:cNvSpPr>
                  <p:nvPr/>
                </p:nvSpPr>
                <p:spPr bwMode="auto">
                  <a:xfrm>
                    <a:off x="4476524" y="3858418"/>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1" name="Line 186">
                    <a:extLst>
                      <a:ext uri="{FF2B5EF4-FFF2-40B4-BE49-F238E27FC236}">
                        <a16:creationId xmlns:a16="http://schemas.microsoft.com/office/drawing/2014/main" id="{E1E90E02-1722-13AC-660D-B0C99BE6E66F}"/>
                      </a:ext>
                    </a:extLst>
                  </p:cNvPr>
                  <p:cNvSpPr>
                    <a:spLocks noGrp="1" noRot="1" noMove="1" noResize="1" noEditPoints="1" noAdjustHandles="1" noChangeArrowheads="1" noChangeShapeType="1"/>
                  </p:cNvSpPr>
                  <p:nvPr/>
                </p:nvSpPr>
                <p:spPr bwMode="auto">
                  <a:xfrm>
                    <a:off x="4643211" y="4213024"/>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2" name="Line 187">
                    <a:extLst>
                      <a:ext uri="{FF2B5EF4-FFF2-40B4-BE49-F238E27FC236}">
                        <a16:creationId xmlns:a16="http://schemas.microsoft.com/office/drawing/2014/main" id="{1C9BAAEF-F887-19A9-D6B8-9FDBCC9217C7}"/>
                      </a:ext>
                    </a:extLst>
                  </p:cNvPr>
                  <p:cNvSpPr>
                    <a:spLocks noGrp="1" noRot="1" noMove="1" noResize="1" noEditPoints="1" noAdjustHandles="1" noChangeArrowheads="1" noChangeShapeType="1"/>
                  </p:cNvSpPr>
                  <p:nvPr/>
                </p:nvSpPr>
                <p:spPr bwMode="auto">
                  <a:xfrm>
                    <a:off x="4719411" y="4151559"/>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3" name="Line 188">
                    <a:extLst>
                      <a:ext uri="{FF2B5EF4-FFF2-40B4-BE49-F238E27FC236}">
                        <a16:creationId xmlns:a16="http://schemas.microsoft.com/office/drawing/2014/main" id="{56689F04-1A0C-3591-2BC0-3CCDA176A24A}"/>
                      </a:ext>
                    </a:extLst>
                  </p:cNvPr>
                  <p:cNvSpPr>
                    <a:spLocks noGrp="1" noRot="1" noMove="1" noResize="1" noEditPoints="1" noAdjustHandles="1" noChangeArrowheads="1" noChangeShapeType="1"/>
                  </p:cNvSpPr>
                  <p:nvPr/>
                </p:nvSpPr>
                <p:spPr bwMode="auto">
                  <a:xfrm>
                    <a:off x="5075011" y="4213024"/>
                    <a:ext cx="153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4" name="Line 189">
                    <a:extLst>
                      <a:ext uri="{FF2B5EF4-FFF2-40B4-BE49-F238E27FC236}">
                        <a16:creationId xmlns:a16="http://schemas.microsoft.com/office/drawing/2014/main" id="{DB00E901-9C95-986B-E2A9-6FB3EBAC78B0}"/>
                      </a:ext>
                    </a:extLst>
                  </p:cNvPr>
                  <p:cNvSpPr>
                    <a:spLocks noGrp="1" noRot="1" noMove="1" noResize="1" noEditPoints="1" noAdjustHandles="1" noChangeArrowheads="1" noChangeShapeType="1"/>
                  </p:cNvSpPr>
                  <p:nvPr/>
                </p:nvSpPr>
                <p:spPr bwMode="auto">
                  <a:xfrm>
                    <a:off x="5154386" y="4151559"/>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5" name="Line 190">
                    <a:extLst>
                      <a:ext uri="{FF2B5EF4-FFF2-40B4-BE49-F238E27FC236}">
                        <a16:creationId xmlns:a16="http://schemas.microsoft.com/office/drawing/2014/main" id="{F5943CF5-2677-B6CD-0448-578784B97AC7}"/>
                      </a:ext>
                    </a:extLst>
                  </p:cNvPr>
                  <p:cNvSpPr>
                    <a:spLocks noGrp="1" noRot="1" noMove="1" noResize="1" noEditPoints="1" noAdjustHandles="1" noChangeArrowheads="1" noChangeShapeType="1"/>
                  </p:cNvSpPr>
                  <p:nvPr/>
                </p:nvSpPr>
                <p:spPr bwMode="auto">
                  <a:xfrm>
                    <a:off x="5392511" y="435329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6" name="Line 191">
                    <a:extLst>
                      <a:ext uri="{FF2B5EF4-FFF2-40B4-BE49-F238E27FC236}">
                        <a16:creationId xmlns:a16="http://schemas.microsoft.com/office/drawing/2014/main" id="{F2C4BAA1-B60B-5761-B6A6-8E799CB8F7BB}"/>
                      </a:ext>
                    </a:extLst>
                  </p:cNvPr>
                  <p:cNvSpPr>
                    <a:spLocks noGrp="1" noRot="1" noMove="1" noResize="1" noEditPoints="1" noAdjustHandles="1" noChangeArrowheads="1" noChangeShapeType="1"/>
                  </p:cNvSpPr>
                  <p:nvPr/>
                </p:nvSpPr>
                <p:spPr bwMode="auto">
                  <a:xfrm>
                    <a:off x="5471886" y="4288673"/>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7" name="Line 192">
                    <a:extLst>
                      <a:ext uri="{FF2B5EF4-FFF2-40B4-BE49-F238E27FC236}">
                        <a16:creationId xmlns:a16="http://schemas.microsoft.com/office/drawing/2014/main" id="{63C9E165-361A-B403-217A-2B3EA9F56FFE}"/>
                      </a:ext>
                    </a:extLst>
                  </p:cNvPr>
                  <p:cNvSpPr>
                    <a:spLocks noGrp="1" noRot="1" noMove="1" noResize="1" noEditPoints="1" noAdjustHandles="1" noChangeArrowheads="1" noChangeShapeType="1"/>
                  </p:cNvSpPr>
                  <p:nvPr/>
                </p:nvSpPr>
                <p:spPr bwMode="auto">
                  <a:xfrm>
                    <a:off x="6329136" y="4547142"/>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8" name="Line 193">
                    <a:extLst>
                      <a:ext uri="{FF2B5EF4-FFF2-40B4-BE49-F238E27FC236}">
                        <a16:creationId xmlns:a16="http://schemas.microsoft.com/office/drawing/2014/main" id="{2A3EAD00-204E-B9C3-B4F1-037EF64BC84E}"/>
                      </a:ext>
                    </a:extLst>
                  </p:cNvPr>
                  <p:cNvSpPr>
                    <a:spLocks noGrp="1" noRot="1" noMove="1" noResize="1" noEditPoints="1" noAdjustHandles="1" noChangeArrowheads="1" noChangeShapeType="1"/>
                  </p:cNvSpPr>
                  <p:nvPr/>
                </p:nvSpPr>
                <p:spPr bwMode="auto">
                  <a:xfrm>
                    <a:off x="6408511" y="4482525"/>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9" name="Line 194">
                    <a:extLst>
                      <a:ext uri="{FF2B5EF4-FFF2-40B4-BE49-F238E27FC236}">
                        <a16:creationId xmlns:a16="http://schemas.microsoft.com/office/drawing/2014/main" id="{332960F2-2CC6-49D6-C36F-10854B7BDA9F}"/>
                      </a:ext>
                    </a:extLst>
                  </p:cNvPr>
                  <p:cNvSpPr>
                    <a:spLocks noGrp="1" noRot="1" noMove="1" noResize="1" noEditPoints="1" noAdjustHandles="1" noChangeArrowheads="1" noChangeShapeType="1"/>
                  </p:cNvSpPr>
                  <p:nvPr/>
                </p:nvSpPr>
                <p:spPr bwMode="auto">
                  <a:xfrm>
                    <a:off x="6392636" y="4655887"/>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0" name="Line 195">
                    <a:extLst>
                      <a:ext uri="{FF2B5EF4-FFF2-40B4-BE49-F238E27FC236}">
                        <a16:creationId xmlns:a16="http://schemas.microsoft.com/office/drawing/2014/main" id="{B30443B3-D4B1-F159-1193-7CBD5D494205}"/>
                      </a:ext>
                    </a:extLst>
                  </p:cNvPr>
                  <p:cNvSpPr>
                    <a:spLocks noGrp="1" noRot="1" noMove="1" noResize="1" noEditPoints="1" noAdjustHandles="1" noChangeArrowheads="1" noChangeShapeType="1"/>
                  </p:cNvSpPr>
                  <p:nvPr/>
                </p:nvSpPr>
                <p:spPr bwMode="auto">
                  <a:xfrm>
                    <a:off x="6472011" y="4591270"/>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1" name="Line 196">
                    <a:extLst>
                      <a:ext uri="{FF2B5EF4-FFF2-40B4-BE49-F238E27FC236}">
                        <a16:creationId xmlns:a16="http://schemas.microsoft.com/office/drawing/2014/main" id="{C93B9C01-2415-6136-F650-68AA9D8CDC3B}"/>
                      </a:ext>
                    </a:extLst>
                  </p:cNvPr>
                  <p:cNvSpPr>
                    <a:spLocks noGrp="1" noRot="1" noMove="1" noResize="1" noEditPoints="1" noAdjustHandles="1" noChangeArrowheads="1" noChangeShapeType="1"/>
                  </p:cNvSpPr>
                  <p:nvPr/>
                </p:nvSpPr>
                <p:spPr bwMode="auto">
                  <a:xfrm>
                    <a:off x="6408511" y="4701592"/>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2" name="Line 197">
                    <a:extLst>
                      <a:ext uri="{FF2B5EF4-FFF2-40B4-BE49-F238E27FC236}">
                        <a16:creationId xmlns:a16="http://schemas.microsoft.com/office/drawing/2014/main" id="{EB460B79-4624-921C-D335-6D407F7E4E5E}"/>
                      </a:ext>
                    </a:extLst>
                  </p:cNvPr>
                  <p:cNvSpPr>
                    <a:spLocks noGrp="1" noRot="1" noMove="1" noResize="1" noEditPoints="1" noAdjustHandles="1" noChangeArrowheads="1" noChangeShapeType="1"/>
                  </p:cNvSpPr>
                  <p:nvPr/>
                </p:nvSpPr>
                <p:spPr bwMode="auto">
                  <a:xfrm>
                    <a:off x="6487886" y="4635399"/>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3" name="Line 198">
                    <a:extLst>
                      <a:ext uri="{FF2B5EF4-FFF2-40B4-BE49-F238E27FC236}">
                        <a16:creationId xmlns:a16="http://schemas.microsoft.com/office/drawing/2014/main" id="{BA27ACFA-FA95-7021-87A2-BA26E8126A8D}"/>
                      </a:ext>
                    </a:extLst>
                  </p:cNvPr>
                  <p:cNvSpPr>
                    <a:spLocks noGrp="1" noRot="1" noMove="1" noResize="1" noEditPoints="1" noAdjustHandles="1" noChangeArrowheads="1" noChangeShapeType="1"/>
                  </p:cNvSpPr>
                  <p:nvPr/>
                </p:nvSpPr>
                <p:spPr bwMode="auto">
                  <a:xfrm>
                    <a:off x="6572024" y="481349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4" name="Line 199">
                    <a:extLst>
                      <a:ext uri="{FF2B5EF4-FFF2-40B4-BE49-F238E27FC236}">
                        <a16:creationId xmlns:a16="http://schemas.microsoft.com/office/drawing/2014/main" id="{F330D0AC-DCDB-EFDC-AAD5-8004907D5F42}"/>
                      </a:ext>
                    </a:extLst>
                  </p:cNvPr>
                  <p:cNvSpPr>
                    <a:spLocks noGrp="1" noRot="1" noMove="1" noResize="1" noEditPoints="1" noAdjustHandles="1" noChangeArrowheads="1" noChangeShapeType="1"/>
                  </p:cNvSpPr>
                  <p:nvPr/>
                </p:nvSpPr>
                <p:spPr bwMode="auto">
                  <a:xfrm>
                    <a:off x="6651399" y="4748873"/>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5" name="Line 200">
                    <a:extLst>
                      <a:ext uri="{FF2B5EF4-FFF2-40B4-BE49-F238E27FC236}">
                        <a16:creationId xmlns:a16="http://schemas.microsoft.com/office/drawing/2014/main" id="{759CC5E6-CA08-4D12-742C-DE2EBE5B8796}"/>
                      </a:ext>
                    </a:extLst>
                  </p:cNvPr>
                  <p:cNvSpPr>
                    <a:spLocks noGrp="1" noRot="1" noMove="1" noResize="1" noEditPoints="1" noAdjustHandles="1" noChangeArrowheads="1" noChangeShapeType="1"/>
                  </p:cNvSpPr>
                  <p:nvPr/>
                </p:nvSpPr>
                <p:spPr bwMode="auto">
                  <a:xfrm>
                    <a:off x="7303861" y="5089294"/>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6" name="Line 201">
                    <a:extLst>
                      <a:ext uri="{FF2B5EF4-FFF2-40B4-BE49-F238E27FC236}">
                        <a16:creationId xmlns:a16="http://schemas.microsoft.com/office/drawing/2014/main" id="{6B659820-AB21-35D6-1674-16512550E3D4}"/>
                      </a:ext>
                    </a:extLst>
                  </p:cNvPr>
                  <p:cNvSpPr>
                    <a:spLocks noGrp="1" noRot="1" noMove="1" noResize="1" noEditPoints="1" noAdjustHandles="1" noChangeArrowheads="1" noChangeShapeType="1"/>
                  </p:cNvSpPr>
                  <p:nvPr/>
                </p:nvSpPr>
                <p:spPr bwMode="auto">
                  <a:xfrm>
                    <a:off x="7398811" y="5024677"/>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7" name="Line 202">
                    <a:extLst>
                      <a:ext uri="{FF2B5EF4-FFF2-40B4-BE49-F238E27FC236}">
                        <a16:creationId xmlns:a16="http://schemas.microsoft.com/office/drawing/2014/main" id="{0076D892-8AD9-0D32-DD96-796E3971FC91}"/>
                      </a:ext>
                    </a:extLst>
                  </p:cNvPr>
                  <p:cNvSpPr>
                    <a:spLocks noGrp="1" noRot="1" noMove="1" noResize="1" noEditPoints="1" noAdjustHandles="1" noChangeArrowheads="1" noChangeShapeType="1"/>
                  </p:cNvSpPr>
                  <p:nvPr/>
                </p:nvSpPr>
                <p:spPr bwMode="auto">
                  <a:xfrm>
                    <a:off x="7411811" y="5201192"/>
                    <a:ext cx="16033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8" name="Line 203">
                    <a:extLst>
                      <a:ext uri="{FF2B5EF4-FFF2-40B4-BE49-F238E27FC236}">
                        <a16:creationId xmlns:a16="http://schemas.microsoft.com/office/drawing/2014/main" id="{7B2DD624-F788-72F6-3A1E-6448391596A4}"/>
                      </a:ext>
                    </a:extLst>
                  </p:cNvPr>
                  <p:cNvSpPr>
                    <a:spLocks noGrp="1" noRot="1" noMove="1" noResize="1" noEditPoints="1" noAdjustHandles="1" noChangeArrowheads="1" noChangeShapeType="1"/>
                  </p:cNvSpPr>
                  <p:nvPr/>
                </p:nvSpPr>
                <p:spPr bwMode="auto">
                  <a:xfrm>
                    <a:off x="7491186" y="5141303"/>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9" name="Line 204">
                    <a:extLst>
                      <a:ext uri="{FF2B5EF4-FFF2-40B4-BE49-F238E27FC236}">
                        <a16:creationId xmlns:a16="http://schemas.microsoft.com/office/drawing/2014/main" id="{33599EEB-37AA-F2EF-F5BD-5E01AC7CCDD3}"/>
                      </a:ext>
                    </a:extLst>
                  </p:cNvPr>
                  <p:cNvSpPr>
                    <a:spLocks noGrp="1" noRot="1" noMove="1" noResize="1" noEditPoints="1" noAdjustHandles="1" noChangeArrowheads="1" noChangeShapeType="1"/>
                  </p:cNvSpPr>
                  <p:nvPr/>
                </p:nvSpPr>
                <p:spPr bwMode="auto">
                  <a:xfrm>
                    <a:off x="7546749" y="531466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0" name="Line 205">
                    <a:extLst>
                      <a:ext uri="{FF2B5EF4-FFF2-40B4-BE49-F238E27FC236}">
                        <a16:creationId xmlns:a16="http://schemas.microsoft.com/office/drawing/2014/main" id="{15CF7E47-09A3-D12B-95C6-CC299034FB8A}"/>
                      </a:ext>
                    </a:extLst>
                  </p:cNvPr>
                  <p:cNvSpPr>
                    <a:spLocks noGrp="1" noRot="1" noMove="1" noResize="1" noEditPoints="1" noAdjustHandles="1" noChangeArrowheads="1" noChangeShapeType="1"/>
                  </p:cNvSpPr>
                  <p:nvPr/>
                </p:nvSpPr>
                <p:spPr bwMode="auto">
                  <a:xfrm>
                    <a:off x="7626124" y="5250049"/>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1" name="Line 206">
                    <a:extLst>
                      <a:ext uri="{FF2B5EF4-FFF2-40B4-BE49-F238E27FC236}">
                        <a16:creationId xmlns:a16="http://schemas.microsoft.com/office/drawing/2014/main" id="{BCDA15FD-FBE3-9CE6-5B12-833DA1EA2559}"/>
                      </a:ext>
                    </a:extLst>
                  </p:cNvPr>
                  <p:cNvSpPr>
                    <a:spLocks noGrp="1" noRot="1" noMove="1" noResize="1" noEditPoints="1" noAdjustHandles="1" noChangeArrowheads="1" noChangeShapeType="1"/>
                  </p:cNvSpPr>
                  <p:nvPr/>
                </p:nvSpPr>
                <p:spPr bwMode="auto">
                  <a:xfrm>
                    <a:off x="8319861" y="5314666"/>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2" name="Line 207">
                    <a:extLst>
                      <a:ext uri="{FF2B5EF4-FFF2-40B4-BE49-F238E27FC236}">
                        <a16:creationId xmlns:a16="http://schemas.microsoft.com/office/drawing/2014/main" id="{DB27F197-2676-9D90-1DB6-D442CA3B60A4}"/>
                      </a:ext>
                    </a:extLst>
                  </p:cNvPr>
                  <p:cNvSpPr>
                    <a:spLocks noGrp="1" noRot="1" noMove="1" noResize="1" noEditPoints="1" noAdjustHandles="1" noChangeArrowheads="1" noChangeShapeType="1"/>
                  </p:cNvSpPr>
                  <p:nvPr/>
                </p:nvSpPr>
                <p:spPr bwMode="auto">
                  <a:xfrm>
                    <a:off x="8404428" y="5250049"/>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3" name="Line 208">
                    <a:extLst>
                      <a:ext uri="{FF2B5EF4-FFF2-40B4-BE49-F238E27FC236}">
                        <a16:creationId xmlns:a16="http://schemas.microsoft.com/office/drawing/2014/main" id="{EB294258-B8A6-C4CD-0CE5-8AE18D79A1E9}"/>
                      </a:ext>
                    </a:extLst>
                  </p:cNvPr>
                  <p:cNvSpPr>
                    <a:spLocks noGrp="1" noRot="1" noMove="1" noResize="1" noEditPoints="1" noAdjustHandles="1" noChangeArrowheads="1" noChangeShapeType="1"/>
                  </p:cNvSpPr>
                  <p:nvPr/>
                </p:nvSpPr>
                <p:spPr bwMode="auto">
                  <a:xfrm>
                    <a:off x="8332561" y="531466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4" name="Line 209">
                    <a:extLst>
                      <a:ext uri="{FF2B5EF4-FFF2-40B4-BE49-F238E27FC236}">
                        <a16:creationId xmlns:a16="http://schemas.microsoft.com/office/drawing/2014/main" id="{F7BDAD86-7B59-AEE1-0610-9C98C3FECDAE}"/>
                      </a:ext>
                    </a:extLst>
                  </p:cNvPr>
                  <p:cNvSpPr>
                    <a:spLocks noGrp="1" noRot="1" noMove="1" noResize="1" noEditPoints="1" noAdjustHandles="1" noChangeArrowheads="1" noChangeShapeType="1"/>
                  </p:cNvSpPr>
                  <p:nvPr/>
                </p:nvSpPr>
                <p:spPr bwMode="auto">
                  <a:xfrm>
                    <a:off x="8427513" y="5250049"/>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5" name="Line 210">
                    <a:extLst>
                      <a:ext uri="{FF2B5EF4-FFF2-40B4-BE49-F238E27FC236}">
                        <a16:creationId xmlns:a16="http://schemas.microsoft.com/office/drawing/2014/main" id="{700F734B-B86C-3991-7977-F30F689F4028}"/>
                      </a:ext>
                    </a:extLst>
                  </p:cNvPr>
                  <p:cNvSpPr>
                    <a:spLocks noGrp="1" noRot="1" noMove="1" noResize="1" noEditPoints="1" noAdjustHandles="1" noChangeArrowheads="1" noChangeShapeType="1"/>
                  </p:cNvSpPr>
                  <p:nvPr/>
                </p:nvSpPr>
                <p:spPr bwMode="auto">
                  <a:xfrm>
                    <a:off x="8394474" y="5314666"/>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6" name="Line 211">
                    <a:extLst>
                      <a:ext uri="{FF2B5EF4-FFF2-40B4-BE49-F238E27FC236}">
                        <a16:creationId xmlns:a16="http://schemas.microsoft.com/office/drawing/2014/main" id="{491FB30C-E936-7D4F-D24A-5773376861E7}"/>
                      </a:ext>
                    </a:extLst>
                  </p:cNvPr>
                  <p:cNvSpPr>
                    <a:spLocks noGrp="1" noRot="1" noMove="1" noResize="1" noEditPoints="1" noAdjustHandles="1" noChangeArrowheads="1" noChangeShapeType="1"/>
                  </p:cNvSpPr>
                  <p:nvPr/>
                </p:nvSpPr>
                <p:spPr bwMode="auto">
                  <a:xfrm>
                    <a:off x="8475867" y="5250049"/>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7" name="Line 212">
                    <a:extLst>
                      <a:ext uri="{FF2B5EF4-FFF2-40B4-BE49-F238E27FC236}">
                        <a16:creationId xmlns:a16="http://schemas.microsoft.com/office/drawing/2014/main" id="{026CB6E8-272D-BC42-6149-92A8FBEBE6A7}"/>
                      </a:ext>
                    </a:extLst>
                  </p:cNvPr>
                  <p:cNvSpPr>
                    <a:spLocks noGrp="1" noRot="1" noMove="1" noResize="1" noEditPoints="1" noAdjustHandles="1" noChangeArrowheads="1" noChangeShapeType="1"/>
                  </p:cNvSpPr>
                  <p:nvPr/>
                </p:nvSpPr>
                <p:spPr bwMode="auto">
                  <a:xfrm>
                    <a:off x="8429399" y="531466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8" name="Line 213">
                    <a:extLst>
                      <a:ext uri="{FF2B5EF4-FFF2-40B4-BE49-F238E27FC236}">
                        <a16:creationId xmlns:a16="http://schemas.microsoft.com/office/drawing/2014/main" id="{735BB682-A6F2-81FF-3AD7-61DBD144062A}"/>
                      </a:ext>
                    </a:extLst>
                  </p:cNvPr>
                  <p:cNvSpPr>
                    <a:spLocks noGrp="1" noRot="1" noMove="1" noResize="1" noEditPoints="1" noAdjustHandles="1" noChangeArrowheads="1" noChangeShapeType="1"/>
                  </p:cNvSpPr>
                  <p:nvPr/>
                </p:nvSpPr>
                <p:spPr bwMode="auto">
                  <a:xfrm>
                    <a:off x="8516563" y="5250049"/>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9" name="Line 214">
                    <a:extLst>
                      <a:ext uri="{FF2B5EF4-FFF2-40B4-BE49-F238E27FC236}">
                        <a16:creationId xmlns:a16="http://schemas.microsoft.com/office/drawing/2014/main" id="{FBF761BC-1369-1C8D-FE91-D77CF94AC182}"/>
                      </a:ext>
                    </a:extLst>
                  </p:cNvPr>
                  <p:cNvSpPr>
                    <a:spLocks noGrp="1" noRot="1" noMove="1" noResize="1" noEditPoints="1" noAdjustHandles="1" noChangeArrowheads="1" noChangeShapeType="1"/>
                  </p:cNvSpPr>
                  <p:nvPr/>
                </p:nvSpPr>
                <p:spPr bwMode="auto">
                  <a:xfrm>
                    <a:off x="8805636" y="5634599"/>
                    <a:ext cx="153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0" name="Line 215">
                    <a:extLst>
                      <a:ext uri="{FF2B5EF4-FFF2-40B4-BE49-F238E27FC236}">
                        <a16:creationId xmlns:a16="http://schemas.microsoft.com/office/drawing/2014/main" id="{60C00F70-E185-47EE-92FE-217EDC535E67}"/>
                      </a:ext>
                    </a:extLst>
                  </p:cNvPr>
                  <p:cNvSpPr>
                    <a:spLocks noGrp="1" noRot="1" noMove="1" noResize="1" noEditPoints="1" noAdjustHandles="1" noChangeArrowheads="1" noChangeShapeType="1"/>
                  </p:cNvSpPr>
                  <p:nvPr/>
                </p:nvSpPr>
                <p:spPr bwMode="auto">
                  <a:xfrm>
                    <a:off x="8885011" y="5569982"/>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1" name="Line 216">
                    <a:extLst>
                      <a:ext uri="{FF2B5EF4-FFF2-40B4-BE49-F238E27FC236}">
                        <a16:creationId xmlns:a16="http://schemas.microsoft.com/office/drawing/2014/main" id="{AF0D7336-5DEF-E3BD-2FEE-FF0E9273948C}"/>
                      </a:ext>
                    </a:extLst>
                  </p:cNvPr>
                  <p:cNvSpPr>
                    <a:spLocks noGrp="1" noRot="1" noMove="1" noResize="1" noEditPoints="1" noAdjustHandles="1" noChangeArrowheads="1" noChangeShapeType="1"/>
                  </p:cNvSpPr>
                  <p:nvPr/>
                </p:nvSpPr>
                <p:spPr bwMode="auto">
                  <a:xfrm>
                    <a:off x="9386661" y="5634599"/>
                    <a:ext cx="153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2" name="Line 217">
                    <a:extLst>
                      <a:ext uri="{FF2B5EF4-FFF2-40B4-BE49-F238E27FC236}">
                        <a16:creationId xmlns:a16="http://schemas.microsoft.com/office/drawing/2014/main" id="{73D1A63D-8FBE-9E1A-001C-10625F600CDE}"/>
                      </a:ext>
                    </a:extLst>
                  </p:cNvPr>
                  <p:cNvSpPr>
                    <a:spLocks noGrp="1" noRot="1" noMove="1" noResize="1" noEditPoints="1" noAdjustHandles="1" noChangeArrowheads="1" noChangeShapeType="1"/>
                  </p:cNvSpPr>
                  <p:nvPr/>
                </p:nvSpPr>
                <p:spPr bwMode="auto">
                  <a:xfrm>
                    <a:off x="9471228" y="5569982"/>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3" name="Line 218">
                    <a:extLst>
                      <a:ext uri="{FF2B5EF4-FFF2-40B4-BE49-F238E27FC236}">
                        <a16:creationId xmlns:a16="http://schemas.microsoft.com/office/drawing/2014/main" id="{BBF50FFD-2CAE-EFE6-5D27-5B194FFF2F11}"/>
                      </a:ext>
                    </a:extLst>
                  </p:cNvPr>
                  <p:cNvSpPr>
                    <a:spLocks noGrp="1" noRot="1" noMove="1" noResize="1" noEditPoints="1" noAdjustHandles="1" noChangeArrowheads="1" noChangeShapeType="1"/>
                  </p:cNvSpPr>
                  <p:nvPr/>
                </p:nvSpPr>
                <p:spPr bwMode="auto">
                  <a:xfrm>
                    <a:off x="9515249" y="5713401"/>
                    <a:ext cx="16033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4" name="Line 219">
                    <a:extLst>
                      <a:ext uri="{FF2B5EF4-FFF2-40B4-BE49-F238E27FC236}">
                        <a16:creationId xmlns:a16="http://schemas.microsoft.com/office/drawing/2014/main" id="{9F457103-D6E4-ED6B-45BF-A26DD53CB552}"/>
                      </a:ext>
                    </a:extLst>
                  </p:cNvPr>
                  <p:cNvSpPr>
                    <a:spLocks noGrp="1" noRot="1" noMove="1" noResize="1" noEditPoints="1" noAdjustHandles="1" noChangeArrowheads="1" noChangeShapeType="1"/>
                  </p:cNvSpPr>
                  <p:nvPr/>
                </p:nvSpPr>
                <p:spPr bwMode="auto">
                  <a:xfrm>
                    <a:off x="9596211" y="5648784"/>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5" name="Line 220">
                    <a:extLst>
                      <a:ext uri="{FF2B5EF4-FFF2-40B4-BE49-F238E27FC236}">
                        <a16:creationId xmlns:a16="http://schemas.microsoft.com/office/drawing/2014/main" id="{A22563FF-670A-5385-16A1-6E2B3B4F512C}"/>
                      </a:ext>
                    </a:extLst>
                  </p:cNvPr>
                  <p:cNvSpPr>
                    <a:spLocks noGrp="1" noRot="1" noMove="1" noResize="1" noEditPoints="1" noAdjustHandles="1" noChangeArrowheads="1" noChangeShapeType="1"/>
                  </p:cNvSpPr>
                  <p:nvPr/>
                </p:nvSpPr>
                <p:spPr bwMode="auto">
                  <a:xfrm>
                    <a:off x="9561286" y="5713401"/>
                    <a:ext cx="16033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6" name="Line 221">
                    <a:extLst>
                      <a:ext uri="{FF2B5EF4-FFF2-40B4-BE49-F238E27FC236}">
                        <a16:creationId xmlns:a16="http://schemas.microsoft.com/office/drawing/2014/main" id="{D426915A-64FA-4557-0225-3940CF8F5A61}"/>
                      </a:ext>
                    </a:extLst>
                  </p:cNvPr>
                  <p:cNvSpPr>
                    <a:spLocks noGrp="1" noRot="1" noMove="1" noResize="1" noEditPoints="1" noAdjustHandles="1" noChangeArrowheads="1" noChangeShapeType="1"/>
                  </p:cNvSpPr>
                  <p:nvPr/>
                </p:nvSpPr>
                <p:spPr bwMode="auto">
                  <a:xfrm>
                    <a:off x="9647441" y="5648784"/>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7" name="Line 222">
                    <a:extLst>
                      <a:ext uri="{FF2B5EF4-FFF2-40B4-BE49-F238E27FC236}">
                        <a16:creationId xmlns:a16="http://schemas.microsoft.com/office/drawing/2014/main" id="{9502A5C4-6C25-E513-7931-39BAC69B4CD7}"/>
                      </a:ext>
                    </a:extLst>
                  </p:cNvPr>
                  <p:cNvSpPr>
                    <a:spLocks noGrp="1" noRot="1" noMove="1" noResize="1" noEditPoints="1" noAdjustHandles="1" noChangeArrowheads="1" noChangeShapeType="1"/>
                  </p:cNvSpPr>
                  <p:nvPr/>
                </p:nvSpPr>
                <p:spPr bwMode="auto">
                  <a:xfrm>
                    <a:off x="10351861" y="582983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8" name="Line 223">
                    <a:extLst>
                      <a:ext uri="{FF2B5EF4-FFF2-40B4-BE49-F238E27FC236}">
                        <a16:creationId xmlns:a16="http://schemas.microsoft.com/office/drawing/2014/main" id="{E127AE23-7B32-8A7D-EDC4-38767ACBA4E7}"/>
                      </a:ext>
                    </a:extLst>
                  </p:cNvPr>
                  <p:cNvSpPr>
                    <a:spLocks noGrp="1" noRot="1" noMove="1" noResize="1" noEditPoints="1" noAdjustHandles="1" noChangeArrowheads="1" noChangeShapeType="1"/>
                  </p:cNvSpPr>
                  <p:nvPr/>
                </p:nvSpPr>
                <p:spPr bwMode="auto">
                  <a:xfrm>
                    <a:off x="10431236" y="5760681"/>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9" name="Line 224">
                    <a:extLst>
                      <a:ext uri="{FF2B5EF4-FFF2-40B4-BE49-F238E27FC236}">
                        <a16:creationId xmlns:a16="http://schemas.microsoft.com/office/drawing/2014/main" id="{717EA4B3-0D14-A4BB-FC73-09D7CB33B92A}"/>
                      </a:ext>
                    </a:extLst>
                  </p:cNvPr>
                  <p:cNvSpPr>
                    <a:spLocks noGrp="1" noRot="1" noMove="1" noResize="1" noEditPoints="1" noAdjustHandles="1" noChangeArrowheads="1" noChangeShapeType="1"/>
                  </p:cNvSpPr>
                  <p:nvPr/>
                </p:nvSpPr>
                <p:spPr bwMode="auto">
                  <a:xfrm>
                    <a:off x="10464574" y="5822146"/>
                    <a:ext cx="16033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0" name="Line 225">
                    <a:extLst>
                      <a:ext uri="{FF2B5EF4-FFF2-40B4-BE49-F238E27FC236}">
                        <a16:creationId xmlns:a16="http://schemas.microsoft.com/office/drawing/2014/main" id="{FE8E83FD-D858-5356-386C-D91B29E5EE00}"/>
                      </a:ext>
                    </a:extLst>
                  </p:cNvPr>
                  <p:cNvSpPr>
                    <a:spLocks noGrp="1" noRot="1" noMove="1" noResize="1" noEditPoints="1" noAdjustHandles="1" noChangeArrowheads="1" noChangeShapeType="1"/>
                  </p:cNvSpPr>
                  <p:nvPr/>
                </p:nvSpPr>
                <p:spPr bwMode="auto">
                  <a:xfrm>
                    <a:off x="10550728" y="5760681"/>
                    <a:ext cx="0" cy="12608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1" name="Line 226">
                    <a:extLst>
                      <a:ext uri="{FF2B5EF4-FFF2-40B4-BE49-F238E27FC236}">
                        <a16:creationId xmlns:a16="http://schemas.microsoft.com/office/drawing/2014/main" id="{0E98C47C-B66B-B187-EB07-E405C429A38E}"/>
                      </a:ext>
                    </a:extLst>
                  </p:cNvPr>
                  <p:cNvSpPr>
                    <a:spLocks noGrp="1" noRot="1" noMove="1" noResize="1" noEditPoints="1" noAdjustHandles="1" noChangeArrowheads="1" noChangeShapeType="1"/>
                  </p:cNvSpPr>
                  <p:nvPr/>
                </p:nvSpPr>
                <p:spPr bwMode="auto">
                  <a:xfrm>
                    <a:off x="10536011" y="5979749"/>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2" name="Line 227">
                    <a:extLst>
                      <a:ext uri="{FF2B5EF4-FFF2-40B4-BE49-F238E27FC236}">
                        <a16:creationId xmlns:a16="http://schemas.microsoft.com/office/drawing/2014/main" id="{CDECBB8C-0DE4-6130-3250-8F5817078BD9}"/>
                      </a:ext>
                    </a:extLst>
                  </p:cNvPr>
                  <p:cNvSpPr>
                    <a:spLocks noGrp="1" noRot="1" noMove="1" noResize="1" noEditPoints="1" noAdjustHandles="1" noChangeArrowheads="1" noChangeShapeType="1"/>
                  </p:cNvSpPr>
                  <p:nvPr/>
                </p:nvSpPr>
                <p:spPr bwMode="auto">
                  <a:xfrm>
                    <a:off x="10630964" y="5915132"/>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3" name="Line 228">
                    <a:extLst>
                      <a:ext uri="{FF2B5EF4-FFF2-40B4-BE49-F238E27FC236}">
                        <a16:creationId xmlns:a16="http://schemas.microsoft.com/office/drawing/2014/main" id="{A867ADF5-36D7-77E4-DEE8-4A442168ABC9}"/>
                      </a:ext>
                    </a:extLst>
                  </p:cNvPr>
                  <p:cNvSpPr>
                    <a:spLocks noGrp="1" noRot="1" noMove="1" noResize="1" noEditPoints="1" noAdjustHandles="1" noChangeArrowheads="1" noChangeShapeType="1"/>
                  </p:cNvSpPr>
                  <p:nvPr/>
                </p:nvSpPr>
                <p:spPr bwMode="auto">
                  <a:xfrm>
                    <a:off x="11569474" y="616729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4" name="Line 229">
                    <a:extLst>
                      <a:ext uri="{FF2B5EF4-FFF2-40B4-BE49-F238E27FC236}">
                        <a16:creationId xmlns:a16="http://schemas.microsoft.com/office/drawing/2014/main" id="{84592094-F0D8-2432-E781-9F32B9F8CC96}"/>
                      </a:ext>
                    </a:extLst>
                  </p:cNvPr>
                  <p:cNvSpPr>
                    <a:spLocks noGrp="1" noRot="1" noMove="1" noResize="1" noEditPoints="1" noAdjustHandles="1" noChangeArrowheads="1" noChangeShapeType="1"/>
                  </p:cNvSpPr>
                  <p:nvPr/>
                </p:nvSpPr>
                <p:spPr bwMode="auto">
                  <a:xfrm>
                    <a:off x="11669617" y="6101103"/>
                    <a:ext cx="0" cy="13081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5" name="Line 230">
                    <a:extLst>
                      <a:ext uri="{FF2B5EF4-FFF2-40B4-BE49-F238E27FC236}">
                        <a16:creationId xmlns:a16="http://schemas.microsoft.com/office/drawing/2014/main" id="{3783BAE4-2134-A79D-3F9F-988E96519C67}"/>
                      </a:ext>
                    </a:extLst>
                  </p:cNvPr>
                  <p:cNvSpPr>
                    <a:spLocks noGrp="1" noRot="1" noMove="1" noResize="1" noEditPoints="1" noAdjustHandles="1" noChangeArrowheads="1" noChangeShapeType="1"/>
                  </p:cNvSpPr>
                  <p:nvPr/>
                </p:nvSpPr>
                <p:spPr bwMode="auto">
                  <a:xfrm>
                    <a:off x="11925074" y="6167296"/>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6" name="Line 231">
                    <a:extLst>
                      <a:ext uri="{FF2B5EF4-FFF2-40B4-BE49-F238E27FC236}">
                        <a16:creationId xmlns:a16="http://schemas.microsoft.com/office/drawing/2014/main" id="{B447799F-21EB-997E-F0CD-E9D37DCDF590}"/>
                      </a:ext>
                    </a:extLst>
                  </p:cNvPr>
                  <p:cNvSpPr>
                    <a:spLocks noGrp="1" noRot="1" noMove="1" noResize="1" noEditPoints="1" noAdjustHandles="1" noChangeArrowheads="1" noChangeShapeType="1"/>
                  </p:cNvSpPr>
                  <p:nvPr/>
                </p:nvSpPr>
                <p:spPr bwMode="auto">
                  <a:xfrm>
                    <a:off x="12035603" y="6101103"/>
                    <a:ext cx="0" cy="13081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7" name="Line 232">
                    <a:extLst>
                      <a:ext uri="{FF2B5EF4-FFF2-40B4-BE49-F238E27FC236}">
                        <a16:creationId xmlns:a16="http://schemas.microsoft.com/office/drawing/2014/main" id="{5596A4A1-C115-0C02-7ED6-42CE58A8D73A}"/>
                      </a:ext>
                    </a:extLst>
                  </p:cNvPr>
                  <p:cNvSpPr>
                    <a:spLocks noGrp="1" noRot="1" noMove="1" noResize="1" noEditPoints="1" noAdjustHandles="1" noChangeArrowheads="1" noChangeShapeType="1"/>
                  </p:cNvSpPr>
                  <p:nvPr/>
                </p:nvSpPr>
                <p:spPr bwMode="auto">
                  <a:xfrm>
                    <a:off x="14655574" y="6476197"/>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8" name="Line 233">
                    <a:extLst>
                      <a:ext uri="{FF2B5EF4-FFF2-40B4-BE49-F238E27FC236}">
                        <a16:creationId xmlns:a16="http://schemas.microsoft.com/office/drawing/2014/main" id="{1FF875A5-B697-15C7-8594-0FE64B0CD2B4}"/>
                      </a:ext>
                    </a:extLst>
                  </p:cNvPr>
                  <p:cNvSpPr>
                    <a:spLocks noGrp="1" noRot="1" noMove="1" noResize="1" noEditPoints="1" noAdjustHandles="1" noChangeArrowheads="1" noChangeShapeType="1"/>
                  </p:cNvSpPr>
                  <p:nvPr/>
                </p:nvSpPr>
                <p:spPr bwMode="auto">
                  <a:xfrm>
                    <a:off x="14752543" y="6411580"/>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9" name="Line 234">
                    <a:extLst>
                      <a:ext uri="{FF2B5EF4-FFF2-40B4-BE49-F238E27FC236}">
                        <a16:creationId xmlns:a16="http://schemas.microsoft.com/office/drawing/2014/main" id="{410630B0-A6EB-0AD5-AE87-183AFABE7253}"/>
                      </a:ext>
                    </a:extLst>
                  </p:cNvPr>
                  <p:cNvSpPr>
                    <a:spLocks noGrp="1" noRot="1" noMove="1" noResize="1" noEditPoints="1" noAdjustHandles="1" noChangeArrowheads="1" noChangeShapeType="1"/>
                  </p:cNvSpPr>
                  <p:nvPr/>
                </p:nvSpPr>
                <p:spPr bwMode="auto">
                  <a:xfrm>
                    <a:off x="16116074" y="6476197"/>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70" name="Line 235">
                    <a:extLst>
                      <a:ext uri="{FF2B5EF4-FFF2-40B4-BE49-F238E27FC236}">
                        <a16:creationId xmlns:a16="http://schemas.microsoft.com/office/drawing/2014/main" id="{14837ACB-C549-BFDE-56A4-D916A78C15B2}"/>
                      </a:ext>
                    </a:extLst>
                  </p:cNvPr>
                  <p:cNvSpPr>
                    <a:spLocks noGrp="1" noRot="1" noMove="1" noResize="1" noEditPoints="1" noAdjustHandles="1" noChangeArrowheads="1" noChangeShapeType="1"/>
                  </p:cNvSpPr>
                  <p:nvPr/>
                </p:nvSpPr>
                <p:spPr bwMode="auto">
                  <a:xfrm>
                    <a:off x="16195449" y="6411580"/>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71" name="Line 236">
                    <a:extLst>
                      <a:ext uri="{FF2B5EF4-FFF2-40B4-BE49-F238E27FC236}">
                        <a16:creationId xmlns:a16="http://schemas.microsoft.com/office/drawing/2014/main" id="{9BF93040-BF1E-5594-AF4F-6F53DE73FA2C}"/>
                      </a:ext>
                    </a:extLst>
                  </p:cNvPr>
                  <p:cNvSpPr>
                    <a:spLocks noGrp="1" noRot="1" noMove="1" noResize="1" noEditPoints="1" noAdjustHandles="1" noChangeArrowheads="1" noChangeShapeType="1"/>
                  </p:cNvSpPr>
                  <p:nvPr/>
                </p:nvSpPr>
                <p:spPr bwMode="auto">
                  <a:xfrm>
                    <a:off x="2503261" y="3166543"/>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72" name="Line 237">
                    <a:extLst>
                      <a:ext uri="{FF2B5EF4-FFF2-40B4-BE49-F238E27FC236}">
                        <a16:creationId xmlns:a16="http://schemas.microsoft.com/office/drawing/2014/main" id="{8CF60D0C-25C5-8E6C-086F-DA818E7D5EC6}"/>
                      </a:ext>
                    </a:extLst>
                  </p:cNvPr>
                  <p:cNvSpPr>
                    <a:spLocks noGrp="1" noRot="1" noMove="1" noResize="1" noEditPoints="1" noAdjustHandles="1" noChangeArrowheads="1" noChangeShapeType="1"/>
                  </p:cNvSpPr>
                  <p:nvPr/>
                </p:nvSpPr>
                <p:spPr bwMode="auto">
                  <a:xfrm>
                    <a:off x="2582636" y="3101926"/>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73" name="Line 193">
                    <a:extLst>
                      <a:ext uri="{FF2B5EF4-FFF2-40B4-BE49-F238E27FC236}">
                        <a16:creationId xmlns:a16="http://schemas.microsoft.com/office/drawing/2014/main" id="{56741025-F504-D52F-77FE-51B3960EFEDE}"/>
                      </a:ext>
                    </a:extLst>
                  </p:cNvPr>
                  <p:cNvSpPr>
                    <a:spLocks noGrp="1" noRot="1" noMove="1" noResize="1" noEditPoints="1" noAdjustHandles="1" noChangeArrowheads="1" noChangeShapeType="1"/>
                  </p:cNvSpPr>
                  <p:nvPr/>
                </p:nvSpPr>
                <p:spPr bwMode="auto">
                  <a:xfrm>
                    <a:off x="6392636" y="4482525"/>
                    <a:ext cx="0" cy="129234"/>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0" name="Group 9">
                <a:extLst>
                  <a:ext uri="{FF2B5EF4-FFF2-40B4-BE49-F238E27FC236}">
                    <a16:creationId xmlns:a16="http://schemas.microsoft.com/office/drawing/2014/main" id="{D0DE474D-289C-22E9-6CD3-2CF7923C6BE3}"/>
                  </a:ext>
                </a:extLst>
              </p:cNvPr>
              <p:cNvGrpSpPr>
                <a:grpSpLocks noGrp="1" noUngrp="1" noRot="1" noMove="1" noResize="1"/>
              </p:cNvGrpSpPr>
              <p:nvPr/>
            </p:nvGrpSpPr>
            <p:grpSpPr>
              <a:xfrm>
                <a:off x="866682" y="1920821"/>
                <a:ext cx="3230657" cy="1975285"/>
                <a:chOff x="866682" y="1990041"/>
                <a:chExt cx="3230657" cy="1975285"/>
              </a:xfrm>
            </p:grpSpPr>
            <p:sp>
              <p:nvSpPr>
                <p:cNvPr id="33" name="Freeform 238">
                  <a:extLst>
                    <a:ext uri="{FF2B5EF4-FFF2-40B4-BE49-F238E27FC236}">
                      <a16:creationId xmlns:a16="http://schemas.microsoft.com/office/drawing/2014/main" id="{D0C9FF68-2E24-A3E4-4C2F-F6E7D31DEB3E}"/>
                    </a:ext>
                  </a:extLst>
                </p:cNvPr>
                <p:cNvSpPr>
                  <a:spLocks noGrp="1" noRot="1" noMove="1" noResize="1" noEditPoints="1" noAdjustHandles="1" noChangeArrowheads="1" noChangeShapeType="1"/>
                </p:cNvSpPr>
                <p:nvPr/>
              </p:nvSpPr>
              <p:spPr bwMode="auto">
                <a:xfrm>
                  <a:off x="879559" y="2023594"/>
                  <a:ext cx="3217780" cy="1941732"/>
                </a:xfrm>
                <a:custGeom>
                  <a:avLst/>
                  <a:gdLst>
                    <a:gd name="T0" fmla="*/ 50 w 9246"/>
                    <a:gd name="T1" fmla="*/ 0 h 2771"/>
                    <a:gd name="T2" fmla="*/ 150 w 9246"/>
                    <a:gd name="T3" fmla="*/ 28 h 2771"/>
                    <a:gd name="T4" fmla="*/ 266 w 9246"/>
                    <a:gd name="T5" fmla="*/ 56 h 2771"/>
                    <a:gd name="T6" fmla="*/ 355 w 9246"/>
                    <a:gd name="T7" fmla="*/ 82 h 2771"/>
                    <a:gd name="T8" fmla="*/ 427 w 9246"/>
                    <a:gd name="T9" fmla="*/ 111 h 2771"/>
                    <a:gd name="T10" fmla="*/ 471 w 9246"/>
                    <a:gd name="T11" fmla="*/ 143 h 2771"/>
                    <a:gd name="T12" fmla="*/ 506 w 9246"/>
                    <a:gd name="T13" fmla="*/ 158 h 2771"/>
                    <a:gd name="T14" fmla="*/ 566 w 9246"/>
                    <a:gd name="T15" fmla="*/ 188 h 2771"/>
                    <a:gd name="T16" fmla="*/ 593 w 9246"/>
                    <a:gd name="T17" fmla="*/ 247 h 2771"/>
                    <a:gd name="T18" fmla="*/ 606 w 9246"/>
                    <a:gd name="T19" fmla="*/ 297 h 2771"/>
                    <a:gd name="T20" fmla="*/ 621 w 9246"/>
                    <a:gd name="T21" fmla="*/ 329 h 2771"/>
                    <a:gd name="T22" fmla="*/ 632 w 9246"/>
                    <a:gd name="T23" fmla="*/ 418 h 2771"/>
                    <a:gd name="T24" fmla="*/ 645 w 9246"/>
                    <a:gd name="T25" fmla="*/ 485 h 2771"/>
                    <a:gd name="T26" fmla="*/ 656 w 9246"/>
                    <a:gd name="T27" fmla="*/ 619 h 2771"/>
                    <a:gd name="T28" fmla="*/ 666 w 9246"/>
                    <a:gd name="T29" fmla="*/ 688 h 2771"/>
                    <a:gd name="T30" fmla="*/ 727 w 9246"/>
                    <a:gd name="T31" fmla="*/ 744 h 2771"/>
                    <a:gd name="T32" fmla="*/ 806 w 9246"/>
                    <a:gd name="T33" fmla="*/ 798 h 2771"/>
                    <a:gd name="T34" fmla="*/ 927 w 9246"/>
                    <a:gd name="T35" fmla="*/ 824 h 2771"/>
                    <a:gd name="T36" fmla="*/ 1030 w 9246"/>
                    <a:gd name="T37" fmla="*/ 880 h 2771"/>
                    <a:gd name="T38" fmla="*/ 1051 w 9246"/>
                    <a:gd name="T39" fmla="*/ 906 h 2771"/>
                    <a:gd name="T40" fmla="*/ 1162 w 9246"/>
                    <a:gd name="T41" fmla="*/ 935 h 2771"/>
                    <a:gd name="T42" fmla="*/ 1256 w 9246"/>
                    <a:gd name="T43" fmla="*/ 967 h 2771"/>
                    <a:gd name="T44" fmla="*/ 1277 w 9246"/>
                    <a:gd name="T45" fmla="*/ 1051 h 2771"/>
                    <a:gd name="T46" fmla="*/ 1285 w 9246"/>
                    <a:gd name="T47" fmla="*/ 1077 h 2771"/>
                    <a:gd name="T48" fmla="*/ 1306 w 9246"/>
                    <a:gd name="T49" fmla="*/ 1129 h 2771"/>
                    <a:gd name="T50" fmla="*/ 1346 w 9246"/>
                    <a:gd name="T51" fmla="*/ 1157 h 2771"/>
                    <a:gd name="T52" fmla="*/ 1359 w 9246"/>
                    <a:gd name="T53" fmla="*/ 1185 h 2771"/>
                    <a:gd name="T54" fmla="*/ 1483 w 9246"/>
                    <a:gd name="T55" fmla="*/ 1220 h 2771"/>
                    <a:gd name="T56" fmla="*/ 1583 w 9246"/>
                    <a:gd name="T57" fmla="*/ 1248 h 2771"/>
                    <a:gd name="T58" fmla="*/ 1736 w 9246"/>
                    <a:gd name="T59" fmla="*/ 1304 h 2771"/>
                    <a:gd name="T60" fmla="*/ 1786 w 9246"/>
                    <a:gd name="T61" fmla="*/ 1317 h 2771"/>
                    <a:gd name="T62" fmla="*/ 1852 w 9246"/>
                    <a:gd name="T63" fmla="*/ 1333 h 2771"/>
                    <a:gd name="T64" fmla="*/ 1860 w 9246"/>
                    <a:gd name="T65" fmla="*/ 1358 h 2771"/>
                    <a:gd name="T66" fmla="*/ 1883 w 9246"/>
                    <a:gd name="T67" fmla="*/ 1367 h 2771"/>
                    <a:gd name="T68" fmla="*/ 1904 w 9246"/>
                    <a:gd name="T69" fmla="*/ 1423 h 2771"/>
                    <a:gd name="T70" fmla="*/ 1915 w 9246"/>
                    <a:gd name="T71" fmla="*/ 1482 h 2771"/>
                    <a:gd name="T72" fmla="*/ 1923 w 9246"/>
                    <a:gd name="T73" fmla="*/ 1603 h 2771"/>
                    <a:gd name="T74" fmla="*/ 1952 w 9246"/>
                    <a:gd name="T75" fmla="*/ 1683 h 2771"/>
                    <a:gd name="T76" fmla="*/ 1960 w 9246"/>
                    <a:gd name="T77" fmla="*/ 1689 h 2771"/>
                    <a:gd name="T78" fmla="*/ 2086 w 9246"/>
                    <a:gd name="T79" fmla="*/ 1713 h 2771"/>
                    <a:gd name="T80" fmla="*/ 2292 w 9246"/>
                    <a:gd name="T81" fmla="*/ 1743 h 2771"/>
                    <a:gd name="T82" fmla="*/ 2476 w 9246"/>
                    <a:gd name="T83" fmla="*/ 1778 h 2771"/>
                    <a:gd name="T84" fmla="*/ 2487 w 9246"/>
                    <a:gd name="T85" fmla="*/ 1808 h 2771"/>
                    <a:gd name="T86" fmla="*/ 2500 w 9246"/>
                    <a:gd name="T87" fmla="*/ 1865 h 2771"/>
                    <a:gd name="T88" fmla="*/ 2824 w 9246"/>
                    <a:gd name="T89" fmla="*/ 1927 h 2771"/>
                    <a:gd name="T90" fmla="*/ 3087 w 9246"/>
                    <a:gd name="T91" fmla="*/ 1960 h 2771"/>
                    <a:gd name="T92" fmla="*/ 3174 w 9246"/>
                    <a:gd name="T93" fmla="*/ 2023 h 2771"/>
                    <a:gd name="T94" fmla="*/ 3198 w 9246"/>
                    <a:gd name="T95" fmla="*/ 2087 h 2771"/>
                    <a:gd name="T96" fmla="*/ 3232 w 9246"/>
                    <a:gd name="T97" fmla="*/ 2118 h 2771"/>
                    <a:gd name="T98" fmla="*/ 3290 w 9246"/>
                    <a:gd name="T99" fmla="*/ 2172 h 2771"/>
                    <a:gd name="T100" fmla="*/ 3374 w 9246"/>
                    <a:gd name="T101" fmla="*/ 2217 h 2771"/>
                    <a:gd name="T102" fmla="*/ 3770 w 9246"/>
                    <a:gd name="T103" fmla="*/ 2247 h 2771"/>
                    <a:gd name="T104" fmla="*/ 3846 w 9246"/>
                    <a:gd name="T105" fmla="*/ 2284 h 2771"/>
                    <a:gd name="T106" fmla="*/ 3883 w 9246"/>
                    <a:gd name="T107" fmla="*/ 2315 h 2771"/>
                    <a:gd name="T108" fmla="*/ 4331 w 9246"/>
                    <a:gd name="T109" fmla="*/ 2347 h 2771"/>
                    <a:gd name="T110" fmla="*/ 4402 w 9246"/>
                    <a:gd name="T111" fmla="*/ 2397 h 2771"/>
                    <a:gd name="T112" fmla="*/ 4671 w 9246"/>
                    <a:gd name="T113" fmla="*/ 2442 h 2771"/>
                    <a:gd name="T114" fmla="*/ 4995 w 9246"/>
                    <a:gd name="T115" fmla="*/ 2496 h 2771"/>
                    <a:gd name="T116" fmla="*/ 5092 w 9246"/>
                    <a:gd name="T117" fmla="*/ 2555 h 2771"/>
                    <a:gd name="T118" fmla="*/ 5134 w 9246"/>
                    <a:gd name="T119" fmla="*/ 2602 h 2771"/>
                    <a:gd name="T120" fmla="*/ 5608 w 9246"/>
                    <a:gd name="T121" fmla="*/ 2658 h 2771"/>
                    <a:gd name="T122" fmla="*/ 9246 w 9246"/>
                    <a:gd name="T123" fmla="*/ 2717 h 2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46" h="2771">
                      <a:moveTo>
                        <a:pt x="0" y="0"/>
                      </a:moveTo>
                      <a:lnTo>
                        <a:pt x="50" y="0"/>
                      </a:lnTo>
                      <a:lnTo>
                        <a:pt x="50" y="28"/>
                      </a:lnTo>
                      <a:lnTo>
                        <a:pt x="150" y="28"/>
                      </a:lnTo>
                      <a:lnTo>
                        <a:pt x="150" y="56"/>
                      </a:lnTo>
                      <a:lnTo>
                        <a:pt x="266" y="56"/>
                      </a:lnTo>
                      <a:lnTo>
                        <a:pt x="266" y="82"/>
                      </a:lnTo>
                      <a:lnTo>
                        <a:pt x="355" y="82"/>
                      </a:lnTo>
                      <a:lnTo>
                        <a:pt x="355" y="111"/>
                      </a:lnTo>
                      <a:lnTo>
                        <a:pt x="427" y="111"/>
                      </a:lnTo>
                      <a:lnTo>
                        <a:pt x="427" y="143"/>
                      </a:lnTo>
                      <a:lnTo>
                        <a:pt x="471" y="143"/>
                      </a:lnTo>
                      <a:lnTo>
                        <a:pt x="471" y="158"/>
                      </a:lnTo>
                      <a:lnTo>
                        <a:pt x="506" y="158"/>
                      </a:lnTo>
                      <a:lnTo>
                        <a:pt x="506" y="188"/>
                      </a:lnTo>
                      <a:lnTo>
                        <a:pt x="566" y="188"/>
                      </a:lnTo>
                      <a:lnTo>
                        <a:pt x="566" y="247"/>
                      </a:lnTo>
                      <a:lnTo>
                        <a:pt x="593" y="247"/>
                      </a:lnTo>
                      <a:lnTo>
                        <a:pt x="593" y="297"/>
                      </a:lnTo>
                      <a:lnTo>
                        <a:pt x="606" y="297"/>
                      </a:lnTo>
                      <a:lnTo>
                        <a:pt x="606" y="329"/>
                      </a:lnTo>
                      <a:lnTo>
                        <a:pt x="621" y="329"/>
                      </a:lnTo>
                      <a:lnTo>
                        <a:pt x="621" y="418"/>
                      </a:lnTo>
                      <a:lnTo>
                        <a:pt x="632" y="418"/>
                      </a:lnTo>
                      <a:lnTo>
                        <a:pt x="632" y="485"/>
                      </a:lnTo>
                      <a:lnTo>
                        <a:pt x="645" y="485"/>
                      </a:lnTo>
                      <a:lnTo>
                        <a:pt x="645" y="619"/>
                      </a:lnTo>
                      <a:lnTo>
                        <a:pt x="656" y="619"/>
                      </a:lnTo>
                      <a:lnTo>
                        <a:pt x="656" y="688"/>
                      </a:lnTo>
                      <a:lnTo>
                        <a:pt x="666" y="688"/>
                      </a:lnTo>
                      <a:lnTo>
                        <a:pt x="666" y="744"/>
                      </a:lnTo>
                      <a:lnTo>
                        <a:pt x="727" y="744"/>
                      </a:lnTo>
                      <a:lnTo>
                        <a:pt x="727" y="798"/>
                      </a:lnTo>
                      <a:lnTo>
                        <a:pt x="806" y="798"/>
                      </a:lnTo>
                      <a:lnTo>
                        <a:pt x="806" y="824"/>
                      </a:lnTo>
                      <a:lnTo>
                        <a:pt x="927" y="824"/>
                      </a:lnTo>
                      <a:lnTo>
                        <a:pt x="927" y="880"/>
                      </a:lnTo>
                      <a:lnTo>
                        <a:pt x="1030" y="880"/>
                      </a:lnTo>
                      <a:lnTo>
                        <a:pt x="1030" y="906"/>
                      </a:lnTo>
                      <a:lnTo>
                        <a:pt x="1051" y="906"/>
                      </a:lnTo>
                      <a:lnTo>
                        <a:pt x="1051" y="935"/>
                      </a:lnTo>
                      <a:lnTo>
                        <a:pt x="1162" y="935"/>
                      </a:lnTo>
                      <a:lnTo>
                        <a:pt x="1162" y="967"/>
                      </a:lnTo>
                      <a:lnTo>
                        <a:pt x="1256" y="967"/>
                      </a:lnTo>
                      <a:lnTo>
                        <a:pt x="1256" y="1051"/>
                      </a:lnTo>
                      <a:lnTo>
                        <a:pt x="1277" y="1051"/>
                      </a:lnTo>
                      <a:lnTo>
                        <a:pt x="1277" y="1077"/>
                      </a:lnTo>
                      <a:lnTo>
                        <a:pt x="1285" y="1077"/>
                      </a:lnTo>
                      <a:lnTo>
                        <a:pt x="1285" y="1129"/>
                      </a:lnTo>
                      <a:lnTo>
                        <a:pt x="1306" y="1129"/>
                      </a:lnTo>
                      <a:lnTo>
                        <a:pt x="1306" y="1157"/>
                      </a:lnTo>
                      <a:lnTo>
                        <a:pt x="1346" y="1157"/>
                      </a:lnTo>
                      <a:lnTo>
                        <a:pt x="1346" y="1185"/>
                      </a:lnTo>
                      <a:lnTo>
                        <a:pt x="1359" y="1185"/>
                      </a:lnTo>
                      <a:lnTo>
                        <a:pt x="1359" y="1220"/>
                      </a:lnTo>
                      <a:lnTo>
                        <a:pt x="1483" y="1220"/>
                      </a:lnTo>
                      <a:lnTo>
                        <a:pt x="1483" y="1248"/>
                      </a:lnTo>
                      <a:lnTo>
                        <a:pt x="1583" y="1248"/>
                      </a:lnTo>
                      <a:lnTo>
                        <a:pt x="1583" y="1304"/>
                      </a:lnTo>
                      <a:lnTo>
                        <a:pt x="1736" y="1304"/>
                      </a:lnTo>
                      <a:lnTo>
                        <a:pt x="1736" y="1317"/>
                      </a:lnTo>
                      <a:lnTo>
                        <a:pt x="1786" y="1317"/>
                      </a:lnTo>
                      <a:lnTo>
                        <a:pt x="1786" y="1333"/>
                      </a:lnTo>
                      <a:lnTo>
                        <a:pt x="1852" y="1333"/>
                      </a:lnTo>
                      <a:lnTo>
                        <a:pt x="1852" y="1358"/>
                      </a:lnTo>
                      <a:lnTo>
                        <a:pt x="1860" y="1358"/>
                      </a:lnTo>
                      <a:lnTo>
                        <a:pt x="1860" y="1367"/>
                      </a:lnTo>
                      <a:lnTo>
                        <a:pt x="1883" y="1367"/>
                      </a:lnTo>
                      <a:lnTo>
                        <a:pt x="1883" y="1423"/>
                      </a:lnTo>
                      <a:lnTo>
                        <a:pt x="1904" y="1423"/>
                      </a:lnTo>
                      <a:lnTo>
                        <a:pt x="1904" y="1482"/>
                      </a:lnTo>
                      <a:lnTo>
                        <a:pt x="1915" y="1482"/>
                      </a:lnTo>
                      <a:lnTo>
                        <a:pt x="1915" y="1603"/>
                      </a:lnTo>
                      <a:lnTo>
                        <a:pt x="1923" y="1603"/>
                      </a:lnTo>
                      <a:lnTo>
                        <a:pt x="1923" y="1683"/>
                      </a:lnTo>
                      <a:lnTo>
                        <a:pt x="1952" y="1683"/>
                      </a:lnTo>
                      <a:lnTo>
                        <a:pt x="1952" y="1689"/>
                      </a:lnTo>
                      <a:lnTo>
                        <a:pt x="1960" y="1689"/>
                      </a:lnTo>
                      <a:lnTo>
                        <a:pt x="1960" y="1713"/>
                      </a:lnTo>
                      <a:lnTo>
                        <a:pt x="2086" y="1713"/>
                      </a:lnTo>
                      <a:lnTo>
                        <a:pt x="2086" y="1743"/>
                      </a:lnTo>
                      <a:lnTo>
                        <a:pt x="2292" y="1743"/>
                      </a:lnTo>
                      <a:lnTo>
                        <a:pt x="2292" y="1778"/>
                      </a:lnTo>
                      <a:lnTo>
                        <a:pt x="2476" y="1778"/>
                      </a:lnTo>
                      <a:lnTo>
                        <a:pt x="2476" y="1808"/>
                      </a:lnTo>
                      <a:lnTo>
                        <a:pt x="2487" y="1808"/>
                      </a:lnTo>
                      <a:lnTo>
                        <a:pt x="2487" y="1865"/>
                      </a:lnTo>
                      <a:lnTo>
                        <a:pt x="2500" y="1865"/>
                      </a:lnTo>
                      <a:lnTo>
                        <a:pt x="2500" y="1927"/>
                      </a:lnTo>
                      <a:lnTo>
                        <a:pt x="2824" y="1927"/>
                      </a:lnTo>
                      <a:lnTo>
                        <a:pt x="2824" y="1960"/>
                      </a:lnTo>
                      <a:lnTo>
                        <a:pt x="3087" y="1960"/>
                      </a:lnTo>
                      <a:lnTo>
                        <a:pt x="3087" y="2023"/>
                      </a:lnTo>
                      <a:lnTo>
                        <a:pt x="3174" y="2023"/>
                      </a:lnTo>
                      <a:lnTo>
                        <a:pt x="3174" y="2087"/>
                      </a:lnTo>
                      <a:lnTo>
                        <a:pt x="3198" y="2087"/>
                      </a:lnTo>
                      <a:lnTo>
                        <a:pt x="3198" y="2118"/>
                      </a:lnTo>
                      <a:lnTo>
                        <a:pt x="3232" y="2118"/>
                      </a:lnTo>
                      <a:lnTo>
                        <a:pt x="3232" y="2172"/>
                      </a:lnTo>
                      <a:lnTo>
                        <a:pt x="3290" y="2172"/>
                      </a:lnTo>
                      <a:lnTo>
                        <a:pt x="3290" y="2217"/>
                      </a:lnTo>
                      <a:lnTo>
                        <a:pt x="3374" y="2217"/>
                      </a:lnTo>
                      <a:lnTo>
                        <a:pt x="3374" y="2247"/>
                      </a:lnTo>
                      <a:lnTo>
                        <a:pt x="3770" y="2247"/>
                      </a:lnTo>
                      <a:lnTo>
                        <a:pt x="3770" y="2284"/>
                      </a:lnTo>
                      <a:lnTo>
                        <a:pt x="3846" y="2284"/>
                      </a:lnTo>
                      <a:lnTo>
                        <a:pt x="3846" y="2315"/>
                      </a:lnTo>
                      <a:lnTo>
                        <a:pt x="3883" y="2315"/>
                      </a:lnTo>
                      <a:lnTo>
                        <a:pt x="3883" y="2347"/>
                      </a:lnTo>
                      <a:lnTo>
                        <a:pt x="4331" y="2347"/>
                      </a:lnTo>
                      <a:lnTo>
                        <a:pt x="4331" y="2397"/>
                      </a:lnTo>
                      <a:lnTo>
                        <a:pt x="4402" y="2397"/>
                      </a:lnTo>
                      <a:lnTo>
                        <a:pt x="4402" y="2442"/>
                      </a:lnTo>
                      <a:lnTo>
                        <a:pt x="4671" y="2442"/>
                      </a:lnTo>
                      <a:lnTo>
                        <a:pt x="4671" y="2496"/>
                      </a:lnTo>
                      <a:lnTo>
                        <a:pt x="4995" y="2496"/>
                      </a:lnTo>
                      <a:lnTo>
                        <a:pt x="4995" y="2555"/>
                      </a:lnTo>
                      <a:lnTo>
                        <a:pt x="5092" y="2555"/>
                      </a:lnTo>
                      <a:lnTo>
                        <a:pt x="5092" y="2602"/>
                      </a:lnTo>
                      <a:lnTo>
                        <a:pt x="5134" y="2602"/>
                      </a:lnTo>
                      <a:lnTo>
                        <a:pt x="5134" y="2658"/>
                      </a:lnTo>
                      <a:lnTo>
                        <a:pt x="5608" y="2658"/>
                      </a:lnTo>
                      <a:lnTo>
                        <a:pt x="5608" y="2717"/>
                      </a:lnTo>
                      <a:lnTo>
                        <a:pt x="9246" y="2717"/>
                      </a:lnTo>
                      <a:lnTo>
                        <a:pt x="9246" y="2771"/>
                      </a:lnTo>
                    </a:path>
                  </a:pathLst>
                </a:custGeom>
                <a:noFill/>
                <a:ln w="12700" cap="sq">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4" name="Group 33">
                  <a:extLst>
                    <a:ext uri="{FF2B5EF4-FFF2-40B4-BE49-F238E27FC236}">
                      <a16:creationId xmlns:a16="http://schemas.microsoft.com/office/drawing/2014/main" id="{558C9B99-F59E-7FF5-04E2-EA1E6C85BF63}"/>
                    </a:ext>
                  </a:extLst>
                </p:cNvPr>
                <p:cNvGrpSpPr>
                  <a:grpSpLocks noGrp="1" noUngrp="1" noRot="1" noMove="1" noResize="1"/>
                </p:cNvGrpSpPr>
                <p:nvPr/>
              </p:nvGrpSpPr>
              <p:grpSpPr>
                <a:xfrm>
                  <a:off x="866682" y="1990041"/>
                  <a:ext cx="1581396" cy="1768650"/>
                  <a:chOff x="1390424" y="2662215"/>
                  <a:chExt cx="7213599" cy="3977888"/>
                </a:xfrm>
              </p:grpSpPr>
              <p:sp>
                <p:nvSpPr>
                  <p:cNvPr id="35" name="Line 239">
                    <a:extLst>
                      <a:ext uri="{FF2B5EF4-FFF2-40B4-BE49-F238E27FC236}">
                        <a16:creationId xmlns:a16="http://schemas.microsoft.com/office/drawing/2014/main" id="{44217A84-2D59-2363-49EB-57419E909F30}"/>
                      </a:ext>
                    </a:extLst>
                  </p:cNvPr>
                  <p:cNvSpPr>
                    <a:spLocks noGrp="1" noRot="1" noMove="1" noResize="1" noEditPoints="1" noAdjustHandles="1" noChangeArrowheads="1" noChangeShapeType="1"/>
                  </p:cNvSpPr>
                  <p:nvPr/>
                </p:nvSpPr>
                <p:spPr bwMode="auto">
                  <a:xfrm>
                    <a:off x="2485799" y="3896243"/>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6" name="Line 240">
                    <a:extLst>
                      <a:ext uri="{FF2B5EF4-FFF2-40B4-BE49-F238E27FC236}">
                        <a16:creationId xmlns:a16="http://schemas.microsoft.com/office/drawing/2014/main" id="{E38FC341-41B5-DC4E-19E6-3D39F174C9A0}"/>
                      </a:ext>
                    </a:extLst>
                  </p:cNvPr>
                  <p:cNvSpPr>
                    <a:spLocks noGrp="1" noRot="1" noMove="1" noResize="1" noEditPoints="1" noAdjustHandles="1" noChangeArrowheads="1" noChangeShapeType="1"/>
                  </p:cNvSpPr>
                  <p:nvPr/>
                </p:nvSpPr>
                <p:spPr bwMode="auto">
                  <a:xfrm>
                    <a:off x="2565174" y="3831626"/>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7" name="Line 241">
                    <a:extLst>
                      <a:ext uri="{FF2B5EF4-FFF2-40B4-BE49-F238E27FC236}">
                        <a16:creationId xmlns:a16="http://schemas.microsoft.com/office/drawing/2014/main" id="{F874380B-8CF2-6087-BE5C-50BA02346AAC}"/>
                      </a:ext>
                    </a:extLst>
                  </p:cNvPr>
                  <p:cNvSpPr>
                    <a:spLocks noGrp="1" noRot="1" noMove="1" noResize="1" noEditPoints="1" noAdjustHandles="1" noChangeArrowheads="1" noChangeShapeType="1"/>
                  </p:cNvSpPr>
                  <p:nvPr/>
                </p:nvSpPr>
                <p:spPr bwMode="auto">
                  <a:xfrm>
                    <a:off x="3268436" y="4244545"/>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8" name="Line 242">
                    <a:extLst>
                      <a:ext uri="{FF2B5EF4-FFF2-40B4-BE49-F238E27FC236}">
                        <a16:creationId xmlns:a16="http://schemas.microsoft.com/office/drawing/2014/main" id="{1B2F618D-1CD3-107D-317A-3C2E796D8C5E}"/>
                      </a:ext>
                    </a:extLst>
                  </p:cNvPr>
                  <p:cNvSpPr>
                    <a:spLocks noGrp="1" noRot="1" noMove="1" noResize="1" noEditPoints="1" noAdjustHandles="1" noChangeArrowheads="1" noChangeShapeType="1"/>
                  </p:cNvSpPr>
                  <p:nvPr/>
                </p:nvSpPr>
                <p:spPr bwMode="auto">
                  <a:xfrm>
                    <a:off x="3347811" y="4179928"/>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Line 243">
                    <a:extLst>
                      <a:ext uri="{FF2B5EF4-FFF2-40B4-BE49-F238E27FC236}">
                        <a16:creationId xmlns:a16="http://schemas.microsoft.com/office/drawing/2014/main" id="{2054E049-A2ED-0BB7-DC54-4A127E0C841C}"/>
                      </a:ext>
                    </a:extLst>
                  </p:cNvPr>
                  <p:cNvSpPr>
                    <a:spLocks noGrp="1" noRot="1" noMove="1" noResize="1" noEditPoints="1" noAdjustHandles="1" noChangeArrowheads="1" noChangeShapeType="1"/>
                  </p:cNvSpPr>
                  <p:nvPr/>
                </p:nvSpPr>
                <p:spPr bwMode="auto">
                  <a:xfrm>
                    <a:off x="3449984" y="4555022"/>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0" name="Line 244">
                    <a:extLst>
                      <a:ext uri="{FF2B5EF4-FFF2-40B4-BE49-F238E27FC236}">
                        <a16:creationId xmlns:a16="http://schemas.microsoft.com/office/drawing/2014/main" id="{5FA1537F-7B90-B239-CBBB-17292ABA000F}"/>
                      </a:ext>
                    </a:extLst>
                  </p:cNvPr>
                  <p:cNvSpPr>
                    <a:spLocks noGrp="1" noRot="1" noMove="1" noResize="1" noEditPoints="1" noAdjustHandles="1" noChangeArrowheads="1" noChangeShapeType="1"/>
                  </p:cNvSpPr>
                  <p:nvPr/>
                </p:nvSpPr>
                <p:spPr bwMode="auto">
                  <a:xfrm>
                    <a:off x="3526184" y="4493557"/>
                    <a:ext cx="0" cy="12608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1" name="Line 245">
                    <a:extLst>
                      <a:ext uri="{FF2B5EF4-FFF2-40B4-BE49-F238E27FC236}">
                        <a16:creationId xmlns:a16="http://schemas.microsoft.com/office/drawing/2014/main" id="{25C6C49F-63B2-D7E7-6072-9A40E7E012F8}"/>
                      </a:ext>
                    </a:extLst>
                  </p:cNvPr>
                  <p:cNvSpPr>
                    <a:spLocks noGrp="1" noRot="1" noMove="1" noResize="1" noEditPoints="1" noAdjustHandles="1" noChangeArrowheads="1" noChangeShapeType="1"/>
                  </p:cNvSpPr>
                  <p:nvPr/>
                </p:nvSpPr>
                <p:spPr bwMode="auto">
                  <a:xfrm>
                    <a:off x="4339557" y="4871803"/>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2" name="Line 246">
                    <a:extLst>
                      <a:ext uri="{FF2B5EF4-FFF2-40B4-BE49-F238E27FC236}">
                        <a16:creationId xmlns:a16="http://schemas.microsoft.com/office/drawing/2014/main" id="{78FB4FE2-4DF5-DF19-F137-EEBDEE79F590}"/>
                      </a:ext>
                    </a:extLst>
                  </p:cNvPr>
                  <p:cNvSpPr>
                    <a:spLocks noGrp="1" noRot="1" noMove="1" noResize="1" noEditPoints="1" noAdjustHandles="1" noChangeArrowheads="1" noChangeShapeType="1"/>
                  </p:cNvSpPr>
                  <p:nvPr/>
                </p:nvSpPr>
                <p:spPr bwMode="auto">
                  <a:xfrm>
                    <a:off x="4419218" y="4807186"/>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3" name="Line 247">
                    <a:extLst>
                      <a:ext uri="{FF2B5EF4-FFF2-40B4-BE49-F238E27FC236}">
                        <a16:creationId xmlns:a16="http://schemas.microsoft.com/office/drawing/2014/main" id="{D037FBC7-E954-F42B-165C-ED30764A8766}"/>
                      </a:ext>
                    </a:extLst>
                  </p:cNvPr>
                  <p:cNvSpPr>
                    <a:spLocks noGrp="1" noRot="1" noMove="1" noResize="1" noEditPoints="1" noAdjustHandles="1" noChangeArrowheads="1" noChangeShapeType="1"/>
                  </p:cNvSpPr>
                  <p:nvPr/>
                </p:nvSpPr>
                <p:spPr bwMode="auto">
                  <a:xfrm>
                    <a:off x="4422549" y="5283146"/>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4" name="Line 248">
                    <a:extLst>
                      <a:ext uri="{FF2B5EF4-FFF2-40B4-BE49-F238E27FC236}">
                        <a16:creationId xmlns:a16="http://schemas.microsoft.com/office/drawing/2014/main" id="{CBC1C29A-B0BC-E4C9-5706-FB671E9ED7C8}"/>
                      </a:ext>
                    </a:extLst>
                  </p:cNvPr>
                  <p:cNvSpPr>
                    <a:spLocks noGrp="1" noRot="1" noMove="1" noResize="1" noEditPoints="1" noAdjustHandles="1" noChangeArrowheads="1" noChangeShapeType="1"/>
                  </p:cNvSpPr>
                  <p:nvPr/>
                </p:nvSpPr>
                <p:spPr bwMode="auto">
                  <a:xfrm>
                    <a:off x="4501924" y="5221681"/>
                    <a:ext cx="0" cy="12608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5" name="Line 249">
                    <a:extLst>
                      <a:ext uri="{FF2B5EF4-FFF2-40B4-BE49-F238E27FC236}">
                        <a16:creationId xmlns:a16="http://schemas.microsoft.com/office/drawing/2014/main" id="{9356992B-7A13-BFCE-6A5B-4EBC4D2B468A}"/>
                      </a:ext>
                    </a:extLst>
                  </p:cNvPr>
                  <p:cNvSpPr>
                    <a:spLocks noGrp="1" noRot="1" noMove="1" noResize="1" noEditPoints="1" noAdjustHandles="1" noChangeArrowheads="1" noChangeShapeType="1"/>
                  </p:cNvSpPr>
                  <p:nvPr/>
                </p:nvSpPr>
                <p:spPr bwMode="auto">
                  <a:xfrm>
                    <a:off x="5409974" y="5760681"/>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6" name="Line 250">
                    <a:extLst>
                      <a:ext uri="{FF2B5EF4-FFF2-40B4-BE49-F238E27FC236}">
                        <a16:creationId xmlns:a16="http://schemas.microsoft.com/office/drawing/2014/main" id="{86F78D95-15C2-3770-9FD6-BDC392723ABF}"/>
                      </a:ext>
                    </a:extLst>
                  </p:cNvPr>
                  <p:cNvSpPr>
                    <a:spLocks noGrp="1" noRot="1" noMove="1" noResize="1" noEditPoints="1" noAdjustHandles="1" noChangeArrowheads="1" noChangeShapeType="1"/>
                  </p:cNvSpPr>
                  <p:nvPr/>
                </p:nvSpPr>
                <p:spPr bwMode="auto">
                  <a:xfrm>
                    <a:off x="5489349" y="5699216"/>
                    <a:ext cx="0" cy="12608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7" name="Line 251">
                    <a:extLst>
                      <a:ext uri="{FF2B5EF4-FFF2-40B4-BE49-F238E27FC236}">
                        <a16:creationId xmlns:a16="http://schemas.microsoft.com/office/drawing/2014/main" id="{0933A101-DAB8-6429-6B95-3191D0C18709}"/>
                      </a:ext>
                    </a:extLst>
                  </p:cNvPr>
                  <p:cNvSpPr>
                    <a:spLocks noGrp="1" noRot="1" noMove="1" noResize="1" noEditPoints="1" noAdjustHandles="1" noChangeArrowheads="1" noChangeShapeType="1"/>
                  </p:cNvSpPr>
                  <p:nvPr/>
                </p:nvSpPr>
                <p:spPr bwMode="auto">
                  <a:xfrm>
                    <a:off x="6416449" y="6009693"/>
                    <a:ext cx="16033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8" name="Line 252">
                    <a:extLst>
                      <a:ext uri="{FF2B5EF4-FFF2-40B4-BE49-F238E27FC236}">
                        <a16:creationId xmlns:a16="http://schemas.microsoft.com/office/drawing/2014/main" id="{62BF2E3B-9063-72FE-31C6-57B128A6EB9E}"/>
                      </a:ext>
                    </a:extLst>
                  </p:cNvPr>
                  <p:cNvSpPr>
                    <a:spLocks noGrp="1" noRot="1" noMove="1" noResize="1" noEditPoints="1" noAdjustHandles="1" noChangeArrowheads="1" noChangeShapeType="1"/>
                  </p:cNvSpPr>
                  <p:nvPr/>
                </p:nvSpPr>
                <p:spPr bwMode="auto">
                  <a:xfrm>
                    <a:off x="6506209" y="5945076"/>
                    <a:ext cx="0" cy="12608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9" name="Line 253">
                    <a:extLst>
                      <a:ext uri="{FF2B5EF4-FFF2-40B4-BE49-F238E27FC236}">
                        <a16:creationId xmlns:a16="http://schemas.microsoft.com/office/drawing/2014/main" id="{ED442F3B-920F-6672-FA06-E3DF56041897}"/>
                      </a:ext>
                    </a:extLst>
                  </p:cNvPr>
                  <p:cNvSpPr>
                    <a:spLocks noGrp="1" noRot="1" noMove="1" noResize="1" noEditPoints="1" noAdjustHandles="1" noChangeArrowheads="1" noChangeShapeType="1"/>
                  </p:cNvSpPr>
                  <p:nvPr/>
                </p:nvSpPr>
                <p:spPr bwMode="auto">
                  <a:xfrm>
                    <a:off x="7399111" y="6323322"/>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0" name="Line 254">
                    <a:extLst>
                      <a:ext uri="{FF2B5EF4-FFF2-40B4-BE49-F238E27FC236}">
                        <a16:creationId xmlns:a16="http://schemas.microsoft.com/office/drawing/2014/main" id="{2F3BAE4A-1CAC-351A-547E-93D902663A29}"/>
                      </a:ext>
                    </a:extLst>
                  </p:cNvPr>
                  <p:cNvSpPr>
                    <a:spLocks noGrp="1" noRot="1" noMove="1" noResize="1" noEditPoints="1" noAdjustHandles="1" noChangeArrowheads="1" noChangeShapeType="1"/>
                  </p:cNvSpPr>
                  <p:nvPr/>
                </p:nvSpPr>
                <p:spPr bwMode="auto">
                  <a:xfrm>
                    <a:off x="7475311" y="6261857"/>
                    <a:ext cx="0" cy="12608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1" name="Line 255">
                    <a:extLst>
                      <a:ext uri="{FF2B5EF4-FFF2-40B4-BE49-F238E27FC236}">
                        <a16:creationId xmlns:a16="http://schemas.microsoft.com/office/drawing/2014/main" id="{58D2219D-1C33-3CFB-01CB-0B1D09C9498A}"/>
                      </a:ext>
                    </a:extLst>
                  </p:cNvPr>
                  <p:cNvSpPr>
                    <a:spLocks noGrp="1" noRot="1" noMove="1" noResize="1" noEditPoints="1" noAdjustHandles="1" noChangeArrowheads="1" noChangeShapeType="1"/>
                  </p:cNvSpPr>
                  <p:nvPr/>
                </p:nvSpPr>
                <p:spPr bwMode="auto">
                  <a:xfrm>
                    <a:off x="7662636" y="6425764"/>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2" name="Line 256">
                    <a:extLst>
                      <a:ext uri="{FF2B5EF4-FFF2-40B4-BE49-F238E27FC236}">
                        <a16:creationId xmlns:a16="http://schemas.microsoft.com/office/drawing/2014/main" id="{F2B8AC68-B3BF-8BB3-0320-BBB57BAD3459}"/>
                      </a:ext>
                    </a:extLst>
                  </p:cNvPr>
                  <p:cNvSpPr>
                    <a:spLocks noGrp="1" noRot="1" noMove="1" noResize="1" noEditPoints="1" noAdjustHandles="1" noChangeArrowheads="1" noChangeShapeType="1"/>
                  </p:cNvSpPr>
                  <p:nvPr/>
                </p:nvSpPr>
                <p:spPr bwMode="auto">
                  <a:xfrm>
                    <a:off x="7733644" y="6361147"/>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 name="Line 257">
                    <a:extLst>
                      <a:ext uri="{FF2B5EF4-FFF2-40B4-BE49-F238E27FC236}">
                        <a16:creationId xmlns:a16="http://schemas.microsoft.com/office/drawing/2014/main" id="{40B307FD-7395-C559-7433-33D7E1B9D345}"/>
                      </a:ext>
                    </a:extLst>
                  </p:cNvPr>
                  <p:cNvSpPr>
                    <a:spLocks noGrp="1" noRot="1" noMove="1" noResize="1" noEditPoints="1" noAdjustHandles="1" noChangeArrowheads="1" noChangeShapeType="1"/>
                  </p:cNvSpPr>
                  <p:nvPr/>
                </p:nvSpPr>
                <p:spPr bwMode="auto">
                  <a:xfrm>
                    <a:off x="8173811" y="6425764"/>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4" name="Line 258">
                    <a:extLst>
                      <a:ext uri="{FF2B5EF4-FFF2-40B4-BE49-F238E27FC236}">
                        <a16:creationId xmlns:a16="http://schemas.microsoft.com/office/drawing/2014/main" id="{DDD5DC8F-F0EB-1316-0BEE-BC7806C6B3AF}"/>
                      </a:ext>
                    </a:extLst>
                  </p:cNvPr>
                  <p:cNvSpPr>
                    <a:spLocks noGrp="1" noRot="1" noMove="1" noResize="1" noEditPoints="1" noAdjustHandles="1" noChangeArrowheads="1" noChangeShapeType="1"/>
                  </p:cNvSpPr>
                  <p:nvPr/>
                </p:nvSpPr>
                <p:spPr bwMode="auto">
                  <a:xfrm>
                    <a:off x="8253186" y="6361147"/>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5" name="Line 259">
                    <a:extLst>
                      <a:ext uri="{FF2B5EF4-FFF2-40B4-BE49-F238E27FC236}">
                        <a16:creationId xmlns:a16="http://schemas.microsoft.com/office/drawing/2014/main" id="{C9414C43-40BF-4836-601A-BA4F5B54F705}"/>
                      </a:ext>
                    </a:extLst>
                  </p:cNvPr>
                  <p:cNvSpPr>
                    <a:spLocks noGrp="1" noRot="1" noMove="1" noResize="1" noEditPoints="1" noAdjustHandles="1" noChangeArrowheads="1" noChangeShapeType="1"/>
                  </p:cNvSpPr>
                  <p:nvPr/>
                </p:nvSpPr>
                <p:spPr bwMode="auto">
                  <a:xfrm>
                    <a:off x="8450036" y="6575487"/>
                    <a:ext cx="153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6" name="Line 260">
                    <a:extLst>
                      <a:ext uri="{FF2B5EF4-FFF2-40B4-BE49-F238E27FC236}">
                        <a16:creationId xmlns:a16="http://schemas.microsoft.com/office/drawing/2014/main" id="{168347AE-5227-93B2-D208-209D53C24284}"/>
                      </a:ext>
                    </a:extLst>
                  </p:cNvPr>
                  <p:cNvSpPr>
                    <a:spLocks noGrp="1" noRot="1" noMove="1" noResize="1" noEditPoints="1" noAdjustHandles="1" noChangeArrowheads="1" noChangeShapeType="1"/>
                  </p:cNvSpPr>
                  <p:nvPr/>
                </p:nvSpPr>
                <p:spPr bwMode="auto">
                  <a:xfrm>
                    <a:off x="8522488" y="6510869"/>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7" name="Line 261">
                    <a:extLst>
                      <a:ext uri="{FF2B5EF4-FFF2-40B4-BE49-F238E27FC236}">
                        <a16:creationId xmlns:a16="http://schemas.microsoft.com/office/drawing/2014/main" id="{69D1BF90-8008-0D3E-5482-36741028E28B}"/>
                      </a:ext>
                    </a:extLst>
                  </p:cNvPr>
                  <p:cNvSpPr>
                    <a:spLocks noGrp="1" noRot="1" noMove="1" noResize="1" noEditPoints="1" noAdjustHandles="1" noChangeArrowheads="1" noChangeShapeType="1"/>
                  </p:cNvSpPr>
                  <p:nvPr/>
                </p:nvSpPr>
                <p:spPr bwMode="auto">
                  <a:xfrm>
                    <a:off x="1390424" y="2726832"/>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8" name="Line 262">
                    <a:extLst>
                      <a:ext uri="{FF2B5EF4-FFF2-40B4-BE49-F238E27FC236}">
                        <a16:creationId xmlns:a16="http://schemas.microsoft.com/office/drawing/2014/main" id="{D8D76AC8-5E54-39BB-683D-7CC2E4BAEE2D}"/>
                      </a:ext>
                    </a:extLst>
                  </p:cNvPr>
                  <p:cNvSpPr>
                    <a:spLocks noGrp="1" noRot="1" noMove="1" noResize="1" noEditPoints="1" noAdjustHandles="1" noChangeArrowheads="1" noChangeShapeType="1"/>
                  </p:cNvSpPr>
                  <p:nvPr/>
                </p:nvSpPr>
                <p:spPr bwMode="auto">
                  <a:xfrm>
                    <a:off x="1469799" y="2662215"/>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9" name="Line 256">
                    <a:extLst>
                      <a:ext uri="{FF2B5EF4-FFF2-40B4-BE49-F238E27FC236}">
                        <a16:creationId xmlns:a16="http://schemas.microsoft.com/office/drawing/2014/main" id="{A18A9088-8932-57ED-2C7F-7985885EE302}"/>
                      </a:ext>
                    </a:extLst>
                  </p:cNvPr>
                  <p:cNvSpPr>
                    <a:spLocks noGrp="1" noRot="1" noMove="1" noResize="1" noEditPoints="1" noAdjustHandles="1" noChangeArrowheads="1" noChangeShapeType="1"/>
                  </p:cNvSpPr>
                  <p:nvPr/>
                </p:nvSpPr>
                <p:spPr bwMode="auto">
                  <a:xfrm>
                    <a:off x="7754489" y="6361147"/>
                    <a:ext cx="0" cy="129234"/>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FCD55ADA-69E2-1504-BADF-F57B8A0EDC85}"/>
                  </a:ext>
                </a:extLst>
              </p:cNvPr>
              <p:cNvGrpSpPr>
                <a:grpSpLocks noGrp="1" noUngrp="1" noRot="1" noMove="1" noResize="1"/>
              </p:cNvGrpSpPr>
              <p:nvPr/>
            </p:nvGrpSpPr>
            <p:grpSpPr>
              <a:xfrm>
                <a:off x="392518" y="1877972"/>
                <a:ext cx="461001" cy="2066854"/>
                <a:chOff x="392518" y="1947192"/>
                <a:chExt cx="461001" cy="2066854"/>
              </a:xfrm>
            </p:grpSpPr>
            <p:sp>
              <p:nvSpPr>
                <p:cNvPr id="19" name="TextBox 18">
                  <a:extLst>
                    <a:ext uri="{FF2B5EF4-FFF2-40B4-BE49-F238E27FC236}">
                      <a16:creationId xmlns:a16="http://schemas.microsoft.com/office/drawing/2014/main" id="{F35EB293-D417-2427-A158-40A41A67E5E3}"/>
                    </a:ext>
                  </a:extLst>
                </p:cNvPr>
                <p:cNvSpPr txBox="1">
                  <a:spLocks noGrp="1" noRot="1" noMove="1" noResize="1" noEditPoints="1" noAdjustHandles="1" noChangeArrowheads="1" noChangeShapeType="1"/>
                </p:cNvSpPr>
                <p:nvPr/>
              </p:nvSpPr>
              <p:spPr>
                <a:xfrm rot="16200000">
                  <a:off x="-262278" y="2876640"/>
                  <a:ext cx="1502001"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20" name="TextBox 19">
                  <a:extLst>
                    <a:ext uri="{FF2B5EF4-FFF2-40B4-BE49-F238E27FC236}">
                      <a16:creationId xmlns:a16="http://schemas.microsoft.com/office/drawing/2014/main" id="{A717C17C-07C4-44E9-64FB-2FC26D1C5DE4}"/>
                    </a:ext>
                  </a:extLst>
                </p:cNvPr>
                <p:cNvSpPr txBox="1">
                  <a:spLocks noGrp="1" noRot="1" noMove="1" noResize="1" noEditPoints="1" noAdjustHandles="1" noChangeArrowheads="1" noChangeShapeType="1"/>
                </p:cNvSpPr>
                <p:nvPr/>
              </p:nvSpPr>
              <p:spPr>
                <a:xfrm>
                  <a:off x="609600" y="1947192"/>
                  <a:ext cx="194513"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a:extLst>
                    <a:ext uri="{FF2B5EF4-FFF2-40B4-BE49-F238E27FC236}">
                      <a16:creationId xmlns:a16="http://schemas.microsoft.com/office/drawing/2014/main" id="{0C00221B-E154-13AA-591D-213F89C69E42}"/>
                    </a:ext>
                  </a:extLst>
                </p:cNvPr>
                <p:cNvSpPr txBox="1">
                  <a:spLocks noGrp="1" noRot="1" noMove="1" noResize="1" noEditPoints="1" noAdjustHandles="1" noChangeArrowheads="1" noChangeShapeType="1"/>
                </p:cNvSpPr>
                <p:nvPr/>
              </p:nvSpPr>
              <p:spPr>
                <a:xfrm>
                  <a:off x="644434" y="2337044"/>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22" name="TextBox 21">
                  <a:extLst>
                    <a:ext uri="{FF2B5EF4-FFF2-40B4-BE49-F238E27FC236}">
                      <a16:creationId xmlns:a16="http://schemas.microsoft.com/office/drawing/2014/main" id="{C398E515-7D5F-C99F-277E-81BF77D9CFC9}"/>
                    </a:ext>
                  </a:extLst>
                </p:cNvPr>
                <p:cNvSpPr txBox="1">
                  <a:spLocks noGrp="1" noRot="1" noMove="1" noResize="1" noEditPoints="1" noAdjustHandles="1" noChangeArrowheads="1" noChangeShapeType="1"/>
                </p:cNvSpPr>
                <p:nvPr/>
              </p:nvSpPr>
              <p:spPr>
                <a:xfrm>
                  <a:off x="644434" y="272689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23" name="TextBox 22">
                  <a:extLst>
                    <a:ext uri="{FF2B5EF4-FFF2-40B4-BE49-F238E27FC236}">
                      <a16:creationId xmlns:a16="http://schemas.microsoft.com/office/drawing/2014/main" id="{623BF3DE-30FE-18B1-3F36-2C9E14AF658A}"/>
                    </a:ext>
                  </a:extLst>
                </p:cNvPr>
                <p:cNvSpPr txBox="1">
                  <a:spLocks noGrp="1" noRot="1" noMove="1" noResize="1" noEditPoints="1" noAdjustHandles="1" noChangeArrowheads="1" noChangeShapeType="1"/>
                </p:cNvSpPr>
                <p:nvPr/>
              </p:nvSpPr>
              <p:spPr>
                <a:xfrm>
                  <a:off x="644434" y="3116749"/>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4" name="TextBox 23">
                  <a:extLst>
                    <a:ext uri="{FF2B5EF4-FFF2-40B4-BE49-F238E27FC236}">
                      <a16:creationId xmlns:a16="http://schemas.microsoft.com/office/drawing/2014/main" id="{B377C599-8E57-E20F-6885-CEDC523D4F20}"/>
                    </a:ext>
                  </a:extLst>
                </p:cNvPr>
                <p:cNvSpPr txBox="1">
                  <a:spLocks noGrp="1" noRot="1" noMove="1" noResize="1" noEditPoints="1" noAdjustHandles="1" noChangeArrowheads="1" noChangeShapeType="1"/>
                </p:cNvSpPr>
                <p:nvPr/>
              </p:nvSpPr>
              <p:spPr>
                <a:xfrm>
                  <a:off x="644434" y="3506603"/>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5" name="TextBox 24">
                  <a:extLst>
                    <a:ext uri="{FF2B5EF4-FFF2-40B4-BE49-F238E27FC236}">
                      <a16:creationId xmlns:a16="http://schemas.microsoft.com/office/drawing/2014/main" id="{9850CA6E-6CFF-BD37-45A4-3779AAAF0FE4}"/>
                    </a:ext>
                  </a:extLst>
                </p:cNvPr>
                <p:cNvSpPr txBox="1">
                  <a:spLocks noGrp="1" noRot="1" noMove="1" noResize="1" noEditPoints="1" noAdjustHandles="1" noChangeArrowheads="1" noChangeShapeType="1"/>
                </p:cNvSpPr>
                <p:nvPr/>
              </p:nvSpPr>
              <p:spPr>
                <a:xfrm>
                  <a:off x="644434" y="389088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cxnSp>
              <p:nvCxnSpPr>
                <p:cNvPr id="26" name="Straight Connector 25">
                  <a:extLst>
                    <a:ext uri="{FF2B5EF4-FFF2-40B4-BE49-F238E27FC236}">
                      <a16:creationId xmlns:a16="http://schemas.microsoft.com/office/drawing/2014/main" id="{7DDEDF7B-39BD-7C6F-C4A2-A32B5846C208}"/>
                    </a:ext>
                  </a:extLst>
                </p:cNvPr>
                <p:cNvCxnSpPr>
                  <a:cxnSpLocks noGrp="1" noRot="1" noMove="1" noResize="1" noEditPoints="1" noAdjustHandles="1" noChangeArrowheads="1" noChangeShapeType="1"/>
                </p:cNvCxnSpPr>
                <p:nvPr/>
              </p:nvCxnSpPr>
              <p:spPr>
                <a:xfrm>
                  <a:off x="853519" y="1987746"/>
                  <a:ext cx="0" cy="2012291"/>
                </a:xfrm>
                <a:prstGeom prst="line">
                  <a:avLst/>
                </a:prstGeom>
                <a:noFill/>
                <a:ln w="12700" cap="sq"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628F23E9-CBA1-A01C-AC93-880BFFB0625A}"/>
                    </a:ext>
                  </a:extLst>
                </p:cNvPr>
                <p:cNvCxnSpPr>
                  <a:cxnSpLocks noGrp="1" noRot="1" noMove="1" noResize="1" noEditPoints="1" noAdjustHandles="1" noChangeArrowheads="1" noChangeShapeType="1"/>
                </p:cNvCxnSpPr>
                <p:nvPr/>
              </p:nvCxnSpPr>
              <p:spPr>
                <a:xfrm flipH="1">
                  <a:off x="831119" y="2026293"/>
                  <a:ext cx="15445" cy="0"/>
                </a:xfrm>
                <a:prstGeom prst="line">
                  <a:avLst/>
                </a:prstGeom>
                <a:noFill/>
                <a:ln w="12700" cap="sq"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B31A9437-8BBE-2FCE-B3C4-CCB50C40A133}"/>
                    </a:ext>
                  </a:extLst>
                </p:cNvPr>
                <p:cNvCxnSpPr>
                  <a:cxnSpLocks noGrp="1" noRot="1" noMove="1" noResize="1" noEditPoints="1" noAdjustHandles="1" noChangeArrowheads="1" noChangeShapeType="1"/>
                </p:cNvCxnSpPr>
                <p:nvPr/>
              </p:nvCxnSpPr>
              <p:spPr>
                <a:xfrm flipH="1">
                  <a:off x="831119" y="2410520"/>
                  <a:ext cx="15445" cy="0"/>
                </a:xfrm>
                <a:prstGeom prst="line">
                  <a:avLst/>
                </a:prstGeom>
                <a:noFill/>
                <a:ln w="12700" cap="sq"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E0681804-DE57-A636-4D19-EF6C7C918A5C}"/>
                    </a:ext>
                  </a:extLst>
                </p:cNvPr>
                <p:cNvCxnSpPr>
                  <a:cxnSpLocks noGrp="1" noRot="1" noMove="1" noResize="1" noEditPoints="1" noAdjustHandles="1" noChangeArrowheads="1" noChangeShapeType="1"/>
                </p:cNvCxnSpPr>
                <p:nvPr/>
              </p:nvCxnSpPr>
              <p:spPr>
                <a:xfrm flipH="1">
                  <a:off x="831119" y="2796166"/>
                  <a:ext cx="15445" cy="0"/>
                </a:xfrm>
                <a:prstGeom prst="line">
                  <a:avLst/>
                </a:prstGeom>
                <a:noFill/>
                <a:ln w="12700" cap="sq"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EDA87372-7D2F-6D3F-9AEA-96027FF98047}"/>
                    </a:ext>
                  </a:extLst>
                </p:cNvPr>
                <p:cNvCxnSpPr>
                  <a:cxnSpLocks noGrp="1" noRot="1" noMove="1" noResize="1" noEditPoints="1" noAdjustHandles="1" noChangeArrowheads="1" noChangeShapeType="1"/>
                </p:cNvCxnSpPr>
                <p:nvPr/>
              </p:nvCxnSpPr>
              <p:spPr>
                <a:xfrm flipH="1">
                  <a:off x="831119" y="3184646"/>
                  <a:ext cx="15445" cy="0"/>
                </a:xfrm>
                <a:prstGeom prst="line">
                  <a:avLst/>
                </a:prstGeom>
                <a:noFill/>
                <a:ln w="12700" cap="sq"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F50FB5D6-F9C8-C771-7C80-9ACF2C36C0AC}"/>
                    </a:ext>
                  </a:extLst>
                </p:cNvPr>
                <p:cNvCxnSpPr>
                  <a:cxnSpLocks noGrp="1" noRot="1" noMove="1" noResize="1" noEditPoints="1" noAdjustHandles="1" noChangeArrowheads="1" noChangeShapeType="1"/>
                </p:cNvCxnSpPr>
                <p:nvPr/>
              </p:nvCxnSpPr>
              <p:spPr>
                <a:xfrm flipH="1">
                  <a:off x="831119" y="3570292"/>
                  <a:ext cx="15445" cy="0"/>
                </a:xfrm>
                <a:prstGeom prst="line">
                  <a:avLst/>
                </a:prstGeom>
                <a:noFill/>
                <a:ln w="12700" cap="sq" cmpd="sng" algn="ctr">
                  <a:solidFill>
                    <a:sysClr val="windowText" lastClr="000000"/>
                  </a:solidFill>
                  <a:prstDash val="solid"/>
                  <a:miter lim="800000"/>
                </a:ln>
                <a:effectLst/>
              </p:spPr>
            </p:cxnSp>
            <p:cxnSp>
              <p:nvCxnSpPr>
                <p:cNvPr id="32" name="Straight Connector 31">
                  <a:extLst>
                    <a:ext uri="{FF2B5EF4-FFF2-40B4-BE49-F238E27FC236}">
                      <a16:creationId xmlns:a16="http://schemas.microsoft.com/office/drawing/2014/main" id="{49E9683B-0264-0F20-0970-7766EF02E0C0}"/>
                    </a:ext>
                  </a:extLst>
                </p:cNvPr>
                <p:cNvCxnSpPr>
                  <a:cxnSpLocks noGrp="1" noRot="1" noMove="1" noResize="1" noEditPoints="1" noAdjustHandles="1" noChangeArrowheads="1" noChangeShapeType="1"/>
                </p:cNvCxnSpPr>
                <p:nvPr/>
              </p:nvCxnSpPr>
              <p:spPr>
                <a:xfrm flipH="1">
                  <a:off x="831119" y="3960190"/>
                  <a:ext cx="15445" cy="0"/>
                </a:xfrm>
                <a:prstGeom prst="line">
                  <a:avLst/>
                </a:prstGeom>
                <a:noFill/>
                <a:ln w="12700" cap="sq" cmpd="sng" algn="ctr">
                  <a:solidFill>
                    <a:sysClr val="windowText" lastClr="000000"/>
                  </a:solidFill>
                  <a:prstDash val="solid"/>
                  <a:miter lim="800000"/>
                </a:ln>
                <a:effectLst/>
              </p:spPr>
            </p:cxnSp>
          </p:grpSp>
          <p:cxnSp>
            <p:nvCxnSpPr>
              <p:cNvPr id="12" name="Straight Connector 11">
                <a:extLst>
                  <a:ext uri="{FF2B5EF4-FFF2-40B4-BE49-F238E27FC236}">
                    <a16:creationId xmlns:a16="http://schemas.microsoft.com/office/drawing/2014/main" id="{AA7A98FD-77AD-D723-A239-1437B37847C3}"/>
                  </a:ext>
                </a:extLst>
              </p:cNvPr>
              <p:cNvCxnSpPr>
                <a:cxnSpLocks noGrp="1" noRot="1" noMove="1" noResize="1" noEditPoints="1" noAdjustHandles="1" noChangeArrowheads="1" noChangeShapeType="1"/>
              </p:cNvCxnSpPr>
              <p:nvPr/>
            </p:nvCxnSpPr>
            <p:spPr>
              <a:xfrm flipV="1">
                <a:off x="1597988" y="2621042"/>
                <a:ext cx="0" cy="1305372"/>
              </a:xfrm>
              <a:prstGeom prst="line">
                <a:avLst/>
              </a:prstGeom>
              <a:noFill/>
              <a:ln w="12700" cap="flat" cmpd="sng" algn="ctr">
                <a:solidFill>
                  <a:srgbClr val="A5A5A5"/>
                </a:solidFill>
                <a:prstDash val="dash"/>
                <a:miter lim="800000"/>
              </a:ln>
              <a:effectLst/>
            </p:spPr>
          </p:cxnSp>
          <p:cxnSp>
            <p:nvCxnSpPr>
              <p:cNvPr id="13" name="Straight Connector 12">
                <a:extLst>
                  <a:ext uri="{FF2B5EF4-FFF2-40B4-BE49-F238E27FC236}">
                    <a16:creationId xmlns:a16="http://schemas.microsoft.com/office/drawing/2014/main" id="{DE63E325-CBF0-34A4-5A2E-710984CD0E9E}"/>
                  </a:ext>
                </a:extLst>
              </p:cNvPr>
              <p:cNvCxnSpPr>
                <a:cxnSpLocks noGrp="1" noRot="1" noMove="1" noResize="1" noEditPoints="1" noAdjustHandles="1" noChangeArrowheads="1" noChangeShapeType="1"/>
              </p:cNvCxnSpPr>
              <p:nvPr/>
            </p:nvCxnSpPr>
            <p:spPr>
              <a:xfrm flipV="1">
                <a:off x="2318049" y="3104681"/>
                <a:ext cx="0" cy="822563"/>
              </a:xfrm>
              <a:prstGeom prst="line">
                <a:avLst/>
              </a:prstGeom>
              <a:noFill/>
              <a:ln w="12700" cap="flat" cmpd="sng" algn="ctr">
                <a:solidFill>
                  <a:srgbClr val="A5A5A5"/>
                </a:solidFill>
                <a:prstDash val="dash"/>
                <a:miter lim="800000"/>
              </a:ln>
              <a:effectLst/>
            </p:spPr>
          </p:cxnSp>
          <p:sp>
            <p:nvSpPr>
              <p:cNvPr id="14" name="TextBox 13">
                <a:extLst>
                  <a:ext uri="{FF2B5EF4-FFF2-40B4-BE49-F238E27FC236}">
                    <a16:creationId xmlns:a16="http://schemas.microsoft.com/office/drawing/2014/main" id="{AF159C68-3BDF-2255-AD06-CB65CDBF78E1}"/>
                  </a:ext>
                </a:extLst>
              </p:cNvPr>
              <p:cNvSpPr txBox="1">
                <a:spLocks noGrp="1" noRot="1" noMove="1" noResize="1" noEditPoints="1" noAdjustHandles="1" noChangeArrowheads="1" noChangeShapeType="1"/>
              </p:cNvSpPr>
              <p:nvPr/>
            </p:nvSpPr>
            <p:spPr>
              <a:xfrm>
                <a:off x="1552571" y="2429477"/>
                <a:ext cx="504829" cy="176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66.1%</a:t>
                </a:r>
              </a:p>
            </p:txBody>
          </p:sp>
          <p:sp>
            <p:nvSpPr>
              <p:cNvPr id="15" name="TextBox 14">
                <a:extLst>
                  <a:ext uri="{FF2B5EF4-FFF2-40B4-BE49-F238E27FC236}">
                    <a16:creationId xmlns:a16="http://schemas.microsoft.com/office/drawing/2014/main" id="{335A7B97-9BFE-0C8A-3E6F-8DE97FC74970}"/>
                  </a:ext>
                </a:extLst>
              </p:cNvPr>
              <p:cNvSpPr txBox="1">
                <a:spLocks noGrp="1" noRot="1" noMove="1" noResize="1" noEditPoints="1" noAdjustHandles="1" noChangeArrowheads="1" noChangeShapeType="1"/>
              </p:cNvSpPr>
              <p:nvPr/>
            </p:nvSpPr>
            <p:spPr>
              <a:xfrm>
                <a:off x="2246086" y="2911378"/>
                <a:ext cx="496581" cy="176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40.5%</a:t>
                </a:r>
              </a:p>
            </p:txBody>
          </p:sp>
          <p:sp>
            <p:nvSpPr>
              <p:cNvPr id="16" name="TextBox 15">
                <a:extLst>
                  <a:ext uri="{FF2B5EF4-FFF2-40B4-BE49-F238E27FC236}">
                    <a16:creationId xmlns:a16="http://schemas.microsoft.com/office/drawing/2014/main" id="{3AC55B00-C6E4-07BD-B214-BF5689F92CAD}"/>
                  </a:ext>
                </a:extLst>
              </p:cNvPr>
              <p:cNvSpPr txBox="1">
                <a:spLocks noGrp="1" noRot="1" noMove="1" noResize="1" noEditPoints="1" noAdjustHandles="1" noChangeArrowheads="1" noChangeShapeType="1"/>
              </p:cNvSpPr>
              <p:nvPr/>
            </p:nvSpPr>
            <p:spPr>
              <a:xfrm>
                <a:off x="1556962" y="2985591"/>
                <a:ext cx="499061" cy="176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38.1%</a:t>
                </a:r>
              </a:p>
            </p:txBody>
          </p:sp>
          <p:sp>
            <p:nvSpPr>
              <p:cNvPr id="17" name="TextBox 16">
                <a:extLst>
                  <a:ext uri="{FF2B5EF4-FFF2-40B4-BE49-F238E27FC236}">
                    <a16:creationId xmlns:a16="http://schemas.microsoft.com/office/drawing/2014/main" id="{5571A735-F715-1D5D-0FC3-2DCD55FBEBF2}"/>
                  </a:ext>
                </a:extLst>
              </p:cNvPr>
              <p:cNvSpPr txBox="1">
                <a:spLocks noGrp="1" noRot="1" noMove="1" noResize="1" noEditPoints="1" noAdjustHandles="1" noChangeArrowheads="1" noChangeShapeType="1"/>
              </p:cNvSpPr>
              <p:nvPr/>
            </p:nvSpPr>
            <p:spPr>
              <a:xfrm>
                <a:off x="2241242" y="3415053"/>
                <a:ext cx="496571" cy="176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15.2%</a:t>
                </a:r>
              </a:p>
            </p:txBody>
          </p:sp>
          <p:sp>
            <p:nvSpPr>
              <p:cNvPr id="18" name="Content Placeholder 10">
                <a:extLst>
                  <a:ext uri="{FF2B5EF4-FFF2-40B4-BE49-F238E27FC236}">
                    <a16:creationId xmlns:a16="http://schemas.microsoft.com/office/drawing/2014/main" id="{5AB1B620-6D1A-7ACF-5BEB-2EEBD0CF5BCF}"/>
                  </a:ext>
                </a:extLst>
              </p:cNvPr>
              <p:cNvSpPr txBox="1">
                <a:spLocks noGrp="1" noRot="1" noMove="1" noResize="1" noEditPoints="1" noAdjustHandles="1" noChangeArrowheads="1" noChangeShapeType="1"/>
              </p:cNvSpPr>
              <p:nvPr/>
            </p:nvSpPr>
            <p:spPr>
              <a:xfrm>
                <a:off x="399523" y="1013288"/>
                <a:ext cx="907991" cy="215492"/>
              </a:xfrm>
              <a:prstGeom prst="rect">
                <a:avLst/>
              </a:prstGeom>
            </p:spPr>
            <p:txBody>
              <a:bodyPr wrap="square" lIns="0" tIns="0" rIns="0" bIns="0" numCol="1">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1219170" rtl="0" eaLnBrk="1" fontAlgn="auto" latinLnBrk="0" hangingPunct="1">
                  <a:lnSpc>
                    <a:spcPct val="100000"/>
                  </a:lnSpc>
                  <a:spcBef>
                    <a:spcPts val="0"/>
                  </a:spcBef>
                  <a:spcAft>
                    <a:spcPts val="2400"/>
                  </a:spcAft>
                  <a:buClr>
                    <a:srgbClr val="000000"/>
                  </a:buClr>
                  <a:buSzTx/>
                  <a:buFontTx/>
                  <a:buNone/>
                  <a:tabLst/>
                  <a:defRPr/>
                </a:pPr>
                <a:r>
                  <a:rPr kumimoji="0" lang="en-US" sz="1867"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ESR1</a:t>
                </a:r>
                <a:r>
                  <a:rPr kumimoji="0" lang="en-US" sz="1867" b="1" i="0"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m</a:t>
                </a:r>
                <a:endParaRPr kumimoji="0" lang="en-US" sz="1867" b="1" i="0" u="sng"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514" name="Group 513">
              <a:extLst>
                <a:ext uri="{FF2B5EF4-FFF2-40B4-BE49-F238E27FC236}">
                  <a16:creationId xmlns:a16="http://schemas.microsoft.com/office/drawing/2014/main" id="{0DBEEDEB-E790-95E0-B625-E62309EE7CEE}"/>
                </a:ext>
              </a:extLst>
            </p:cNvPr>
            <p:cNvGrpSpPr>
              <a:grpSpLocks noGrp="1" noUngrp="1" noRot="1" noMove="1" noResize="1"/>
            </p:cNvGrpSpPr>
            <p:nvPr/>
          </p:nvGrpSpPr>
          <p:grpSpPr>
            <a:xfrm>
              <a:off x="4572000" y="1013288"/>
              <a:ext cx="4474430" cy="3391540"/>
              <a:chOff x="4572000" y="1013288"/>
              <a:chExt cx="4474430" cy="3391540"/>
            </a:xfrm>
          </p:grpSpPr>
          <p:sp>
            <p:nvSpPr>
              <p:cNvPr id="582" name="Content Placeholder 10">
                <a:extLst>
                  <a:ext uri="{FF2B5EF4-FFF2-40B4-BE49-F238E27FC236}">
                    <a16:creationId xmlns:a16="http://schemas.microsoft.com/office/drawing/2014/main" id="{E672021E-DE8A-E5D8-059C-888D71098E44}"/>
                  </a:ext>
                </a:extLst>
              </p:cNvPr>
              <p:cNvSpPr txBox="1">
                <a:spLocks noGrp="1" noRot="1" noMove="1" noResize="1" noEditPoints="1" noAdjustHandles="1" noChangeArrowheads="1" noChangeShapeType="1"/>
              </p:cNvSpPr>
              <p:nvPr/>
            </p:nvSpPr>
            <p:spPr>
              <a:xfrm>
                <a:off x="5090270" y="1013288"/>
                <a:ext cx="553249" cy="215492"/>
              </a:xfrm>
              <a:prstGeom prst="rect">
                <a:avLst/>
              </a:prstGeom>
            </p:spPr>
            <p:txBody>
              <a:bodyPr wrap="square" lIns="0" tIns="0" rIns="0" bIns="0" numCol="1">
                <a:spAutoFit/>
              </a:bodyPr>
              <a:lstStyle>
                <a:lvl1pPr marL="342900" indent="-342900" algn="l" defTabSz="914400" rtl="0" eaLnBrk="1" latinLnBrk="0" hangingPunct="1">
                  <a:spcBef>
                    <a:spcPts val="0"/>
                  </a:spcBef>
                  <a:spcAft>
                    <a:spcPts val="120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1219170" rtl="0" eaLnBrk="1" fontAlgn="auto" latinLnBrk="0" hangingPunct="1">
                  <a:lnSpc>
                    <a:spcPct val="100000"/>
                  </a:lnSpc>
                  <a:spcBef>
                    <a:spcPts val="0"/>
                  </a:spcBef>
                  <a:spcAft>
                    <a:spcPts val="2400"/>
                  </a:spcAft>
                  <a:buClrTx/>
                  <a:buSzTx/>
                  <a:buFont typeface="Arial" pitchFamily="34" charset="0"/>
                  <a:buNone/>
                  <a:tabLst/>
                  <a:defRPr/>
                </a:pPr>
                <a:r>
                  <a:rPr kumimoji="0" lang="en-US" sz="186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ITT</a:t>
                </a:r>
                <a:endParaRPr kumimoji="0" lang="en-US" sz="1867" b="1" i="0" u="sng"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583" name="Group 582">
                <a:extLst>
                  <a:ext uri="{FF2B5EF4-FFF2-40B4-BE49-F238E27FC236}">
                    <a16:creationId xmlns:a16="http://schemas.microsoft.com/office/drawing/2014/main" id="{6356EFCF-0578-E1E6-698C-097C00B7FD89}"/>
                  </a:ext>
                </a:extLst>
              </p:cNvPr>
              <p:cNvGrpSpPr>
                <a:grpSpLocks noGrp="1" noUngrp="1" noRot="1" noMove="1" noResize="1"/>
              </p:cNvGrpSpPr>
              <p:nvPr/>
            </p:nvGrpSpPr>
            <p:grpSpPr>
              <a:xfrm>
                <a:off x="4572000" y="1875165"/>
                <a:ext cx="4474430" cy="2529648"/>
                <a:chOff x="4572000" y="1952005"/>
                <a:chExt cx="4474430" cy="2529648"/>
              </a:xfrm>
            </p:grpSpPr>
            <p:grpSp>
              <p:nvGrpSpPr>
                <p:cNvPr id="588" name="Group 587">
                  <a:extLst>
                    <a:ext uri="{FF2B5EF4-FFF2-40B4-BE49-F238E27FC236}">
                      <a16:creationId xmlns:a16="http://schemas.microsoft.com/office/drawing/2014/main" id="{933A4F35-74E5-D927-B0E1-8E1FAC1730A1}"/>
                    </a:ext>
                  </a:extLst>
                </p:cNvPr>
                <p:cNvGrpSpPr>
                  <a:grpSpLocks noGrp="1" noUngrp="1" noRot="1" noMove="1" noResize="1"/>
                </p:cNvGrpSpPr>
                <p:nvPr/>
              </p:nvGrpSpPr>
              <p:grpSpPr>
                <a:xfrm>
                  <a:off x="5408714" y="2029490"/>
                  <a:ext cx="3291459" cy="1702794"/>
                  <a:chOff x="5408714" y="2029490"/>
                  <a:chExt cx="3291459" cy="1702794"/>
                </a:xfrm>
              </p:grpSpPr>
              <p:sp>
                <p:nvSpPr>
                  <p:cNvPr id="694" name="Freeform 5">
                    <a:extLst>
                      <a:ext uri="{FF2B5EF4-FFF2-40B4-BE49-F238E27FC236}">
                        <a16:creationId xmlns:a16="http://schemas.microsoft.com/office/drawing/2014/main" id="{57DA5386-69FD-A41A-440B-12D6E2F01EE0}"/>
                      </a:ext>
                    </a:extLst>
                  </p:cNvPr>
                  <p:cNvSpPr>
                    <a:spLocks noGrp="1" noRot="1" noMove="1" noResize="1" noEditPoints="1" noAdjustHandles="1" noChangeArrowheads="1" noChangeShapeType="1"/>
                  </p:cNvSpPr>
                  <p:nvPr/>
                </p:nvSpPr>
                <p:spPr bwMode="auto">
                  <a:xfrm>
                    <a:off x="5408714" y="2029490"/>
                    <a:ext cx="3278701" cy="1672884"/>
                  </a:xfrm>
                  <a:custGeom>
                    <a:avLst/>
                    <a:gdLst>
                      <a:gd name="T0" fmla="*/ 364 w 9450"/>
                      <a:gd name="T1" fmla="*/ 15 h 2405"/>
                      <a:gd name="T2" fmla="*/ 422 w 9450"/>
                      <a:gd name="T3" fmla="*/ 45 h 2405"/>
                      <a:gd name="T4" fmla="*/ 520 w 9450"/>
                      <a:gd name="T5" fmla="*/ 103 h 2405"/>
                      <a:gd name="T6" fmla="*/ 562 w 9450"/>
                      <a:gd name="T7" fmla="*/ 133 h 2405"/>
                      <a:gd name="T8" fmla="*/ 588 w 9450"/>
                      <a:gd name="T9" fmla="*/ 214 h 2405"/>
                      <a:gd name="T10" fmla="*/ 612 w 9450"/>
                      <a:gd name="T11" fmla="*/ 289 h 2405"/>
                      <a:gd name="T12" fmla="*/ 646 w 9450"/>
                      <a:gd name="T13" fmla="*/ 323 h 2405"/>
                      <a:gd name="T14" fmla="*/ 778 w 9450"/>
                      <a:gd name="T15" fmla="*/ 349 h 2405"/>
                      <a:gd name="T16" fmla="*/ 886 w 9450"/>
                      <a:gd name="T17" fmla="*/ 398 h 2405"/>
                      <a:gd name="T18" fmla="*/ 1121 w 9450"/>
                      <a:gd name="T19" fmla="*/ 426 h 2405"/>
                      <a:gd name="T20" fmla="*/ 1145 w 9450"/>
                      <a:gd name="T21" fmla="*/ 478 h 2405"/>
                      <a:gd name="T22" fmla="*/ 1168 w 9450"/>
                      <a:gd name="T23" fmla="*/ 523 h 2405"/>
                      <a:gd name="T24" fmla="*/ 1213 w 9450"/>
                      <a:gd name="T25" fmla="*/ 634 h 2405"/>
                      <a:gd name="T26" fmla="*/ 1284 w 9450"/>
                      <a:gd name="T27" fmla="*/ 685 h 2405"/>
                      <a:gd name="T28" fmla="*/ 1350 w 9450"/>
                      <a:gd name="T29" fmla="*/ 713 h 2405"/>
                      <a:gd name="T30" fmla="*/ 1535 w 9450"/>
                      <a:gd name="T31" fmla="*/ 750 h 2405"/>
                      <a:gd name="T32" fmla="*/ 1764 w 9450"/>
                      <a:gd name="T33" fmla="*/ 782 h 2405"/>
                      <a:gd name="T34" fmla="*/ 1783 w 9450"/>
                      <a:gd name="T35" fmla="*/ 848 h 2405"/>
                      <a:gd name="T36" fmla="*/ 1801 w 9450"/>
                      <a:gd name="T37" fmla="*/ 865 h 2405"/>
                      <a:gd name="T38" fmla="*/ 1820 w 9450"/>
                      <a:gd name="T39" fmla="*/ 906 h 2405"/>
                      <a:gd name="T40" fmla="*/ 1851 w 9450"/>
                      <a:gd name="T41" fmla="*/ 1005 h 2405"/>
                      <a:gd name="T42" fmla="*/ 1907 w 9450"/>
                      <a:gd name="T43" fmla="*/ 1099 h 2405"/>
                      <a:gd name="T44" fmla="*/ 1944 w 9450"/>
                      <a:gd name="T45" fmla="*/ 1135 h 2405"/>
                      <a:gd name="T46" fmla="*/ 1981 w 9450"/>
                      <a:gd name="T47" fmla="*/ 1163 h 2405"/>
                      <a:gd name="T48" fmla="*/ 2397 w 9450"/>
                      <a:gd name="T49" fmla="*/ 1202 h 2405"/>
                      <a:gd name="T50" fmla="*/ 2421 w 9450"/>
                      <a:gd name="T51" fmla="*/ 1229 h 2405"/>
                      <a:gd name="T52" fmla="*/ 2471 w 9450"/>
                      <a:gd name="T53" fmla="*/ 1268 h 2405"/>
                      <a:gd name="T54" fmla="*/ 2490 w 9450"/>
                      <a:gd name="T55" fmla="*/ 1315 h 2405"/>
                      <a:gd name="T56" fmla="*/ 2680 w 9450"/>
                      <a:gd name="T57" fmla="*/ 1352 h 2405"/>
                      <a:gd name="T58" fmla="*/ 2954 w 9450"/>
                      <a:gd name="T59" fmla="*/ 1388 h 2405"/>
                      <a:gd name="T60" fmla="*/ 3057 w 9450"/>
                      <a:gd name="T61" fmla="*/ 1422 h 2405"/>
                      <a:gd name="T62" fmla="*/ 3088 w 9450"/>
                      <a:gd name="T63" fmla="*/ 1450 h 2405"/>
                      <a:gd name="T64" fmla="*/ 3115 w 9450"/>
                      <a:gd name="T65" fmla="*/ 1525 h 2405"/>
                      <a:gd name="T66" fmla="*/ 3165 w 9450"/>
                      <a:gd name="T67" fmla="*/ 1564 h 2405"/>
                      <a:gd name="T68" fmla="*/ 3263 w 9450"/>
                      <a:gd name="T69" fmla="*/ 1598 h 2405"/>
                      <a:gd name="T70" fmla="*/ 3376 w 9450"/>
                      <a:gd name="T71" fmla="*/ 1634 h 2405"/>
                      <a:gd name="T72" fmla="*/ 3492 w 9450"/>
                      <a:gd name="T73" fmla="*/ 1671 h 2405"/>
                      <a:gd name="T74" fmla="*/ 3721 w 9450"/>
                      <a:gd name="T75" fmla="*/ 1709 h 2405"/>
                      <a:gd name="T76" fmla="*/ 3750 w 9450"/>
                      <a:gd name="T77" fmla="*/ 1748 h 2405"/>
                      <a:gd name="T78" fmla="*/ 3819 w 9450"/>
                      <a:gd name="T79" fmla="*/ 1789 h 2405"/>
                      <a:gd name="T80" fmla="*/ 4391 w 9450"/>
                      <a:gd name="T81" fmla="*/ 1827 h 2405"/>
                      <a:gd name="T82" fmla="*/ 4473 w 9450"/>
                      <a:gd name="T83" fmla="*/ 1870 h 2405"/>
                      <a:gd name="T84" fmla="*/ 4951 w 9450"/>
                      <a:gd name="T85" fmla="*/ 1921 h 2405"/>
                      <a:gd name="T86" fmla="*/ 5035 w 9450"/>
                      <a:gd name="T87" fmla="*/ 1968 h 2405"/>
                      <a:gd name="T88" fmla="*/ 5584 w 9450"/>
                      <a:gd name="T89" fmla="*/ 2016 h 2405"/>
                      <a:gd name="T90" fmla="*/ 5631 w 9450"/>
                      <a:gd name="T91" fmla="*/ 2065 h 2405"/>
                      <a:gd name="T92" fmla="*/ 5686 w 9450"/>
                      <a:gd name="T93" fmla="*/ 2099 h 2405"/>
                      <a:gd name="T94" fmla="*/ 6185 w 9450"/>
                      <a:gd name="T95" fmla="*/ 2183 h 2405"/>
                      <a:gd name="T96" fmla="*/ 7074 w 9450"/>
                      <a:gd name="T97" fmla="*/ 2405 h 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450" h="2405">
                        <a:moveTo>
                          <a:pt x="0" y="0"/>
                        </a:moveTo>
                        <a:lnTo>
                          <a:pt x="148" y="0"/>
                        </a:lnTo>
                        <a:lnTo>
                          <a:pt x="148" y="15"/>
                        </a:lnTo>
                        <a:lnTo>
                          <a:pt x="364" y="15"/>
                        </a:lnTo>
                        <a:lnTo>
                          <a:pt x="364" y="32"/>
                        </a:lnTo>
                        <a:lnTo>
                          <a:pt x="382" y="32"/>
                        </a:lnTo>
                        <a:lnTo>
                          <a:pt x="382" y="45"/>
                        </a:lnTo>
                        <a:lnTo>
                          <a:pt x="422" y="45"/>
                        </a:lnTo>
                        <a:lnTo>
                          <a:pt x="422" y="60"/>
                        </a:lnTo>
                        <a:lnTo>
                          <a:pt x="509" y="60"/>
                        </a:lnTo>
                        <a:lnTo>
                          <a:pt x="509" y="103"/>
                        </a:lnTo>
                        <a:lnTo>
                          <a:pt x="520" y="103"/>
                        </a:lnTo>
                        <a:lnTo>
                          <a:pt x="520" y="122"/>
                        </a:lnTo>
                        <a:lnTo>
                          <a:pt x="556" y="122"/>
                        </a:lnTo>
                        <a:lnTo>
                          <a:pt x="556" y="133"/>
                        </a:lnTo>
                        <a:lnTo>
                          <a:pt x="562" y="133"/>
                        </a:lnTo>
                        <a:lnTo>
                          <a:pt x="562" y="152"/>
                        </a:lnTo>
                        <a:lnTo>
                          <a:pt x="575" y="152"/>
                        </a:lnTo>
                        <a:lnTo>
                          <a:pt x="575" y="214"/>
                        </a:lnTo>
                        <a:lnTo>
                          <a:pt x="588" y="214"/>
                        </a:lnTo>
                        <a:lnTo>
                          <a:pt x="588" y="259"/>
                        </a:lnTo>
                        <a:lnTo>
                          <a:pt x="599" y="259"/>
                        </a:lnTo>
                        <a:lnTo>
                          <a:pt x="599" y="289"/>
                        </a:lnTo>
                        <a:lnTo>
                          <a:pt x="612" y="289"/>
                        </a:lnTo>
                        <a:lnTo>
                          <a:pt x="612" y="311"/>
                        </a:lnTo>
                        <a:lnTo>
                          <a:pt x="636" y="311"/>
                        </a:lnTo>
                        <a:lnTo>
                          <a:pt x="636" y="323"/>
                        </a:lnTo>
                        <a:lnTo>
                          <a:pt x="646" y="323"/>
                        </a:lnTo>
                        <a:lnTo>
                          <a:pt x="646" y="338"/>
                        </a:lnTo>
                        <a:lnTo>
                          <a:pt x="694" y="338"/>
                        </a:lnTo>
                        <a:lnTo>
                          <a:pt x="694" y="349"/>
                        </a:lnTo>
                        <a:lnTo>
                          <a:pt x="778" y="349"/>
                        </a:lnTo>
                        <a:lnTo>
                          <a:pt x="778" y="368"/>
                        </a:lnTo>
                        <a:lnTo>
                          <a:pt x="852" y="368"/>
                        </a:lnTo>
                        <a:lnTo>
                          <a:pt x="852" y="398"/>
                        </a:lnTo>
                        <a:lnTo>
                          <a:pt x="886" y="398"/>
                        </a:lnTo>
                        <a:lnTo>
                          <a:pt x="886" y="415"/>
                        </a:lnTo>
                        <a:lnTo>
                          <a:pt x="1089" y="415"/>
                        </a:lnTo>
                        <a:lnTo>
                          <a:pt x="1089" y="426"/>
                        </a:lnTo>
                        <a:lnTo>
                          <a:pt x="1121" y="426"/>
                        </a:lnTo>
                        <a:lnTo>
                          <a:pt x="1121" y="450"/>
                        </a:lnTo>
                        <a:lnTo>
                          <a:pt x="1131" y="450"/>
                        </a:lnTo>
                        <a:lnTo>
                          <a:pt x="1131" y="478"/>
                        </a:lnTo>
                        <a:lnTo>
                          <a:pt x="1145" y="478"/>
                        </a:lnTo>
                        <a:lnTo>
                          <a:pt x="1145" y="493"/>
                        </a:lnTo>
                        <a:lnTo>
                          <a:pt x="1145" y="508"/>
                        </a:lnTo>
                        <a:lnTo>
                          <a:pt x="1168" y="508"/>
                        </a:lnTo>
                        <a:lnTo>
                          <a:pt x="1168" y="523"/>
                        </a:lnTo>
                        <a:lnTo>
                          <a:pt x="1195" y="523"/>
                        </a:lnTo>
                        <a:lnTo>
                          <a:pt x="1195" y="587"/>
                        </a:lnTo>
                        <a:lnTo>
                          <a:pt x="1213" y="587"/>
                        </a:lnTo>
                        <a:lnTo>
                          <a:pt x="1213" y="634"/>
                        </a:lnTo>
                        <a:lnTo>
                          <a:pt x="1226" y="634"/>
                        </a:lnTo>
                        <a:lnTo>
                          <a:pt x="1226" y="664"/>
                        </a:lnTo>
                        <a:lnTo>
                          <a:pt x="1284" y="664"/>
                        </a:lnTo>
                        <a:lnTo>
                          <a:pt x="1284" y="685"/>
                        </a:lnTo>
                        <a:lnTo>
                          <a:pt x="1306" y="685"/>
                        </a:lnTo>
                        <a:lnTo>
                          <a:pt x="1306" y="698"/>
                        </a:lnTo>
                        <a:lnTo>
                          <a:pt x="1350" y="698"/>
                        </a:lnTo>
                        <a:lnTo>
                          <a:pt x="1350" y="713"/>
                        </a:lnTo>
                        <a:lnTo>
                          <a:pt x="1458" y="713"/>
                        </a:lnTo>
                        <a:lnTo>
                          <a:pt x="1458" y="730"/>
                        </a:lnTo>
                        <a:lnTo>
                          <a:pt x="1535" y="730"/>
                        </a:lnTo>
                        <a:lnTo>
                          <a:pt x="1535" y="750"/>
                        </a:lnTo>
                        <a:lnTo>
                          <a:pt x="1728" y="750"/>
                        </a:lnTo>
                        <a:lnTo>
                          <a:pt x="1728" y="760"/>
                        </a:lnTo>
                        <a:lnTo>
                          <a:pt x="1764" y="760"/>
                        </a:lnTo>
                        <a:lnTo>
                          <a:pt x="1764" y="782"/>
                        </a:lnTo>
                        <a:lnTo>
                          <a:pt x="1772" y="782"/>
                        </a:lnTo>
                        <a:lnTo>
                          <a:pt x="1772" y="816"/>
                        </a:lnTo>
                        <a:lnTo>
                          <a:pt x="1783" y="816"/>
                        </a:lnTo>
                        <a:lnTo>
                          <a:pt x="1783" y="848"/>
                        </a:lnTo>
                        <a:lnTo>
                          <a:pt x="1793" y="848"/>
                        </a:lnTo>
                        <a:lnTo>
                          <a:pt x="1793" y="855"/>
                        </a:lnTo>
                        <a:lnTo>
                          <a:pt x="1801" y="855"/>
                        </a:lnTo>
                        <a:lnTo>
                          <a:pt x="1801" y="865"/>
                        </a:lnTo>
                        <a:lnTo>
                          <a:pt x="1812" y="865"/>
                        </a:lnTo>
                        <a:lnTo>
                          <a:pt x="1812" y="882"/>
                        </a:lnTo>
                        <a:lnTo>
                          <a:pt x="1820" y="882"/>
                        </a:lnTo>
                        <a:lnTo>
                          <a:pt x="1820" y="906"/>
                        </a:lnTo>
                        <a:lnTo>
                          <a:pt x="1841" y="906"/>
                        </a:lnTo>
                        <a:lnTo>
                          <a:pt x="1841" y="953"/>
                        </a:lnTo>
                        <a:lnTo>
                          <a:pt x="1851" y="953"/>
                        </a:lnTo>
                        <a:lnTo>
                          <a:pt x="1851" y="1005"/>
                        </a:lnTo>
                        <a:lnTo>
                          <a:pt x="1888" y="1005"/>
                        </a:lnTo>
                        <a:lnTo>
                          <a:pt x="1888" y="1067"/>
                        </a:lnTo>
                        <a:lnTo>
                          <a:pt x="1907" y="1067"/>
                        </a:lnTo>
                        <a:lnTo>
                          <a:pt x="1907" y="1099"/>
                        </a:lnTo>
                        <a:lnTo>
                          <a:pt x="1931" y="1099"/>
                        </a:lnTo>
                        <a:lnTo>
                          <a:pt x="1931" y="1118"/>
                        </a:lnTo>
                        <a:lnTo>
                          <a:pt x="1944" y="1118"/>
                        </a:lnTo>
                        <a:lnTo>
                          <a:pt x="1944" y="1135"/>
                        </a:lnTo>
                        <a:lnTo>
                          <a:pt x="1952" y="1135"/>
                        </a:lnTo>
                        <a:lnTo>
                          <a:pt x="1952" y="1150"/>
                        </a:lnTo>
                        <a:lnTo>
                          <a:pt x="1981" y="1150"/>
                        </a:lnTo>
                        <a:lnTo>
                          <a:pt x="1981" y="1163"/>
                        </a:lnTo>
                        <a:lnTo>
                          <a:pt x="2205" y="1163"/>
                        </a:lnTo>
                        <a:lnTo>
                          <a:pt x="2205" y="1182"/>
                        </a:lnTo>
                        <a:lnTo>
                          <a:pt x="2397" y="1182"/>
                        </a:lnTo>
                        <a:lnTo>
                          <a:pt x="2397" y="1202"/>
                        </a:lnTo>
                        <a:lnTo>
                          <a:pt x="2405" y="1202"/>
                        </a:lnTo>
                        <a:lnTo>
                          <a:pt x="2405" y="1221"/>
                        </a:lnTo>
                        <a:lnTo>
                          <a:pt x="2421" y="1221"/>
                        </a:lnTo>
                        <a:lnTo>
                          <a:pt x="2421" y="1229"/>
                        </a:lnTo>
                        <a:lnTo>
                          <a:pt x="2432" y="1229"/>
                        </a:lnTo>
                        <a:lnTo>
                          <a:pt x="2432" y="1249"/>
                        </a:lnTo>
                        <a:lnTo>
                          <a:pt x="2471" y="1249"/>
                        </a:lnTo>
                        <a:lnTo>
                          <a:pt x="2471" y="1268"/>
                        </a:lnTo>
                        <a:lnTo>
                          <a:pt x="2479" y="1268"/>
                        </a:lnTo>
                        <a:lnTo>
                          <a:pt x="2479" y="1287"/>
                        </a:lnTo>
                        <a:lnTo>
                          <a:pt x="2490" y="1287"/>
                        </a:lnTo>
                        <a:lnTo>
                          <a:pt x="2490" y="1315"/>
                        </a:lnTo>
                        <a:lnTo>
                          <a:pt x="2513" y="1315"/>
                        </a:lnTo>
                        <a:lnTo>
                          <a:pt x="2513" y="1334"/>
                        </a:lnTo>
                        <a:lnTo>
                          <a:pt x="2680" y="1334"/>
                        </a:lnTo>
                        <a:lnTo>
                          <a:pt x="2680" y="1352"/>
                        </a:lnTo>
                        <a:lnTo>
                          <a:pt x="2717" y="1352"/>
                        </a:lnTo>
                        <a:lnTo>
                          <a:pt x="2717" y="1369"/>
                        </a:lnTo>
                        <a:lnTo>
                          <a:pt x="2954" y="1369"/>
                        </a:lnTo>
                        <a:lnTo>
                          <a:pt x="2954" y="1388"/>
                        </a:lnTo>
                        <a:lnTo>
                          <a:pt x="2991" y="1388"/>
                        </a:lnTo>
                        <a:lnTo>
                          <a:pt x="2991" y="1401"/>
                        </a:lnTo>
                        <a:lnTo>
                          <a:pt x="3057" y="1401"/>
                        </a:lnTo>
                        <a:lnTo>
                          <a:pt x="3057" y="1422"/>
                        </a:lnTo>
                        <a:lnTo>
                          <a:pt x="3070" y="1422"/>
                        </a:lnTo>
                        <a:lnTo>
                          <a:pt x="3070" y="1433"/>
                        </a:lnTo>
                        <a:lnTo>
                          <a:pt x="3088" y="1433"/>
                        </a:lnTo>
                        <a:lnTo>
                          <a:pt x="3088" y="1450"/>
                        </a:lnTo>
                        <a:lnTo>
                          <a:pt x="3102" y="1450"/>
                        </a:lnTo>
                        <a:lnTo>
                          <a:pt x="3102" y="1510"/>
                        </a:lnTo>
                        <a:lnTo>
                          <a:pt x="3115" y="1510"/>
                        </a:lnTo>
                        <a:lnTo>
                          <a:pt x="3115" y="1525"/>
                        </a:lnTo>
                        <a:lnTo>
                          <a:pt x="3128" y="1525"/>
                        </a:lnTo>
                        <a:lnTo>
                          <a:pt x="3128" y="1544"/>
                        </a:lnTo>
                        <a:lnTo>
                          <a:pt x="3165" y="1544"/>
                        </a:lnTo>
                        <a:lnTo>
                          <a:pt x="3165" y="1564"/>
                        </a:lnTo>
                        <a:lnTo>
                          <a:pt x="3239" y="1564"/>
                        </a:lnTo>
                        <a:lnTo>
                          <a:pt x="3239" y="1581"/>
                        </a:lnTo>
                        <a:lnTo>
                          <a:pt x="3263" y="1581"/>
                        </a:lnTo>
                        <a:lnTo>
                          <a:pt x="3263" y="1598"/>
                        </a:lnTo>
                        <a:lnTo>
                          <a:pt x="3321" y="1598"/>
                        </a:lnTo>
                        <a:lnTo>
                          <a:pt x="3321" y="1615"/>
                        </a:lnTo>
                        <a:lnTo>
                          <a:pt x="3376" y="1615"/>
                        </a:lnTo>
                        <a:lnTo>
                          <a:pt x="3376" y="1634"/>
                        </a:lnTo>
                        <a:lnTo>
                          <a:pt x="3437" y="1634"/>
                        </a:lnTo>
                        <a:lnTo>
                          <a:pt x="3437" y="1656"/>
                        </a:lnTo>
                        <a:lnTo>
                          <a:pt x="3492" y="1656"/>
                        </a:lnTo>
                        <a:lnTo>
                          <a:pt x="3492" y="1671"/>
                        </a:lnTo>
                        <a:lnTo>
                          <a:pt x="3568" y="1671"/>
                        </a:lnTo>
                        <a:lnTo>
                          <a:pt x="3568" y="1688"/>
                        </a:lnTo>
                        <a:lnTo>
                          <a:pt x="3721" y="1688"/>
                        </a:lnTo>
                        <a:lnTo>
                          <a:pt x="3721" y="1709"/>
                        </a:lnTo>
                        <a:lnTo>
                          <a:pt x="3740" y="1709"/>
                        </a:lnTo>
                        <a:lnTo>
                          <a:pt x="3740" y="1741"/>
                        </a:lnTo>
                        <a:lnTo>
                          <a:pt x="3750" y="1741"/>
                        </a:lnTo>
                        <a:lnTo>
                          <a:pt x="3750" y="1748"/>
                        </a:lnTo>
                        <a:lnTo>
                          <a:pt x="3808" y="1748"/>
                        </a:lnTo>
                        <a:lnTo>
                          <a:pt x="3808" y="1769"/>
                        </a:lnTo>
                        <a:lnTo>
                          <a:pt x="3819" y="1769"/>
                        </a:lnTo>
                        <a:lnTo>
                          <a:pt x="3819" y="1789"/>
                        </a:lnTo>
                        <a:lnTo>
                          <a:pt x="3859" y="1789"/>
                        </a:lnTo>
                        <a:lnTo>
                          <a:pt x="3859" y="1801"/>
                        </a:lnTo>
                        <a:lnTo>
                          <a:pt x="4391" y="1801"/>
                        </a:lnTo>
                        <a:lnTo>
                          <a:pt x="4391" y="1827"/>
                        </a:lnTo>
                        <a:lnTo>
                          <a:pt x="4457" y="1827"/>
                        </a:lnTo>
                        <a:lnTo>
                          <a:pt x="4457" y="1855"/>
                        </a:lnTo>
                        <a:lnTo>
                          <a:pt x="4473" y="1855"/>
                        </a:lnTo>
                        <a:lnTo>
                          <a:pt x="4473" y="1870"/>
                        </a:lnTo>
                        <a:lnTo>
                          <a:pt x="4608" y="1870"/>
                        </a:lnTo>
                        <a:lnTo>
                          <a:pt x="4608" y="1891"/>
                        </a:lnTo>
                        <a:lnTo>
                          <a:pt x="4951" y="1891"/>
                        </a:lnTo>
                        <a:lnTo>
                          <a:pt x="4951" y="1921"/>
                        </a:lnTo>
                        <a:lnTo>
                          <a:pt x="4972" y="1921"/>
                        </a:lnTo>
                        <a:lnTo>
                          <a:pt x="4972" y="1943"/>
                        </a:lnTo>
                        <a:lnTo>
                          <a:pt x="5035" y="1943"/>
                        </a:lnTo>
                        <a:lnTo>
                          <a:pt x="5035" y="1968"/>
                        </a:lnTo>
                        <a:lnTo>
                          <a:pt x="5061" y="1968"/>
                        </a:lnTo>
                        <a:lnTo>
                          <a:pt x="5061" y="1986"/>
                        </a:lnTo>
                        <a:lnTo>
                          <a:pt x="5584" y="1986"/>
                        </a:lnTo>
                        <a:lnTo>
                          <a:pt x="5584" y="2016"/>
                        </a:lnTo>
                        <a:lnTo>
                          <a:pt x="5589" y="2016"/>
                        </a:lnTo>
                        <a:lnTo>
                          <a:pt x="5589" y="2039"/>
                        </a:lnTo>
                        <a:lnTo>
                          <a:pt x="5631" y="2039"/>
                        </a:lnTo>
                        <a:lnTo>
                          <a:pt x="5631" y="2065"/>
                        </a:lnTo>
                        <a:lnTo>
                          <a:pt x="5657" y="2065"/>
                        </a:lnTo>
                        <a:lnTo>
                          <a:pt x="5657" y="2076"/>
                        </a:lnTo>
                        <a:lnTo>
                          <a:pt x="5686" y="2076"/>
                        </a:lnTo>
                        <a:lnTo>
                          <a:pt x="5686" y="2099"/>
                        </a:lnTo>
                        <a:lnTo>
                          <a:pt x="5802" y="2099"/>
                        </a:lnTo>
                        <a:lnTo>
                          <a:pt x="5802" y="2142"/>
                        </a:lnTo>
                        <a:lnTo>
                          <a:pt x="6185" y="2142"/>
                        </a:lnTo>
                        <a:lnTo>
                          <a:pt x="6185" y="2183"/>
                        </a:lnTo>
                        <a:lnTo>
                          <a:pt x="6881" y="2183"/>
                        </a:lnTo>
                        <a:lnTo>
                          <a:pt x="6881" y="2294"/>
                        </a:lnTo>
                        <a:lnTo>
                          <a:pt x="7074" y="2294"/>
                        </a:lnTo>
                        <a:lnTo>
                          <a:pt x="7074" y="2405"/>
                        </a:lnTo>
                        <a:lnTo>
                          <a:pt x="9450" y="2405"/>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695" name="Group 694">
                    <a:extLst>
                      <a:ext uri="{FF2B5EF4-FFF2-40B4-BE49-F238E27FC236}">
                        <a16:creationId xmlns:a16="http://schemas.microsoft.com/office/drawing/2014/main" id="{578BE67E-A2B1-26CC-DA16-5651420920AA}"/>
                      </a:ext>
                    </a:extLst>
                  </p:cNvPr>
                  <p:cNvGrpSpPr>
                    <a:grpSpLocks noGrp="1" noUngrp="1" noRot="1" noMove="1" noResize="1"/>
                  </p:cNvGrpSpPr>
                  <p:nvPr/>
                </p:nvGrpSpPr>
                <p:grpSpPr>
                  <a:xfrm>
                    <a:off x="5567886" y="2075399"/>
                    <a:ext cx="3132287" cy="1656885"/>
                    <a:chOff x="2309814" y="2844800"/>
                    <a:chExt cx="14331950" cy="3781425"/>
                  </a:xfrm>
                </p:grpSpPr>
                <p:sp>
                  <p:nvSpPr>
                    <p:cNvPr id="696" name="Line 6">
                      <a:extLst>
                        <a:ext uri="{FF2B5EF4-FFF2-40B4-BE49-F238E27FC236}">
                          <a16:creationId xmlns:a16="http://schemas.microsoft.com/office/drawing/2014/main" id="{C9559E1A-BE65-C392-38E8-95A34CA59B99}"/>
                        </a:ext>
                      </a:extLst>
                    </p:cNvPr>
                    <p:cNvSpPr>
                      <a:spLocks noGrp="1" noRot="1" noMove="1" noResize="1" noEditPoints="1" noAdjustHandles="1" noChangeArrowheads="1" noChangeShapeType="1"/>
                    </p:cNvSpPr>
                    <p:nvPr/>
                  </p:nvSpPr>
                  <p:spPr bwMode="auto">
                    <a:xfrm>
                      <a:off x="2309814" y="290988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7" name="Line 7">
                      <a:extLst>
                        <a:ext uri="{FF2B5EF4-FFF2-40B4-BE49-F238E27FC236}">
                          <a16:creationId xmlns:a16="http://schemas.microsoft.com/office/drawing/2014/main" id="{C86362ED-B06B-1F70-1BC8-773D363A4E14}"/>
                        </a:ext>
                      </a:extLst>
                    </p:cNvPr>
                    <p:cNvSpPr>
                      <a:spLocks noGrp="1" noRot="1" noMove="1" noResize="1" noEditPoints="1" noAdjustHandles="1" noChangeArrowheads="1" noChangeShapeType="1"/>
                    </p:cNvSpPr>
                    <p:nvPr/>
                  </p:nvSpPr>
                  <p:spPr bwMode="auto">
                    <a:xfrm>
                      <a:off x="2389189" y="2844800"/>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8" name="Line 8">
                      <a:extLst>
                        <a:ext uri="{FF2B5EF4-FFF2-40B4-BE49-F238E27FC236}">
                          <a16:creationId xmlns:a16="http://schemas.microsoft.com/office/drawing/2014/main" id="{8F95131B-9204-4958-6CB5-B99B8D8CDB1D}"/>
                        </a:ext>
                      </a:extLst>
                    </p:cNvPr>
                    <p:cNvSpPr>
                      <a:spLocks noGrp="1" noRot="1" noMove="1" noResize="1" noEditPoints="1" noAdjustHandles="1" noChangeArrowheads="1" noChangeShapeType="1"/>
                    </p:cNvSpPr>
                    <p:nvPr/>
                  </p:nvSpPr>
                  <p:spPr bwMode="auto">
                    <a:xfrm>
                      <a:off x="2422526" y="3082925"/>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9" name="Line 9">
                      <a:extLst>
                        <a:ext uri="{FF2B5EF4-FFF2-40B4-BE49-F238E27FC236}">
                          <a16:creationId xmlns:a16="http://schemas.microsoft.com/office/drawing/2014/main" id="{BC89623F-1E99-34C4-B24C-B32A1961DE58}"/>
                        </a:ext>
                      </a:extLst>
                    </p:cNvPr>
                    <p:cNvSpPr>
                      <a:spLocks noGrp="1" noRot="1" noMove="1" noResize="1" noEditPoints="1" noAdjustHandles="1" noChangeArrowheads="1" noChangeShapeType="1"/>
                    </p:cNvSpPr>
                    <p:nvPr/>
                  </p:nvSpPr>
                  <p:spPr bwMode="auto">
                    <a:xfrm>
                      <a:off x="2501901" y="3019425"/>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0" name="Line 10">
                      <a:extLst>
                        <a:ext uri="{FF2B5EF4-FFF2-40B4-BE49-F238E27FC236}">
                          <a16:creationId xmlns:a16="http://schemas.microsoft.com/office/drawing/2014/main" id="{638A2935-97B5-F4C8-83D3-D41D12FEEF3E}"/>
                        </a:ext>
                      </a:extLst>
                    </p:cNvPr>
                    <p:cNvSpPr>
                      <a:spLocks noGrp="1" noRot="1" noMove="1" noResize="1" noEditPoints="1" noAdjustHandles="1" noChangeArrowheads="1" noChangeShapeType="1"/>
                    </p:cNvSpPr>
                    <p:nvPr/>
                  </p:nvSpPr>
                  <p:spPr bwMode="auto">
                    <a:xfrm>
                      <a:off x="2522539" y="3273425"/>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1" name="Line 11">
                      <a:extLst>
                        <a:ext uri="{FF2B5EF4-FFF2-40B4-BE49-F238E27FC236}">
                          <a16:creationId xmlns:a16="http://schemas.microsoft.com/office/drawing/2014/main" id="{2B87FCC3-8D79-BB63-D3C5-19EAE1C0CE18}"/>
                        </a:ext>
                      </a:extLst>
                    </p:cNvPr>
                    <p:cNvSpPr>
                      <a:spLocks noGrp="1" noRot="1" noMove="1" noResize="1" noEditPoints="1" noAdjustHandles="1" noChangeArrowheads="1" noChangeShapeType="1"/>
                    </p:cNvSpPr>
                    <p:nvPr/>
                  </p:nvSpPr>
                  <p:spPr bwMode="auto">
                    <a:xfrm>
                      <a:off x="2598739" y="321310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2" name="Line 12">
                      <a:extLst>
                        <a:ext uri="{FF2B5EF4-FFF2-40B4-BE49-F238E27FC236}">
                          <a16:creationId xmlns:a16="http://schemas.microsoft.com/office/drawing/2014/main" id="{185F6368-B440-4E85-B911-8B02070E9061}"/>
                        </a:ext>
                      </a:extLst>
                    </p:cNvPr>
                    <p:cNvSpPr>
                      <a:spLocks noGrp="1" noRot="1" noMove="1" noResize="1" noEditPoints="1" noAdjustHandles="1" noChangeArrowheads="1" noChangeShapeType="1"/>
                    </p:cNvSpPr>
                    <p:nvPr/>
                  </p:nvSpPr>
                  <p:spPr bwMode="auto">
                    <a:xfrm>
                      <a:off x="3314701" y="351790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3" name="Line 13">
                      <a:extLst>
                        <a:ext uri="{FF2B5EF4-FFF2-40B4-BE49-F238E27FC236}">
                          <a16:creationId xmlns:a16="http://schemas.microsoft.com/office/drawing/2014/main" id="{FEB1E17F-05F1-FB30-BE85-8BEF30162824}"/>
                        </a:ext>
                      </a:extLst>
                    </p:cNvPr>
                    <p:cNvSpPr>
                      <a:spLocks noGrp="1" noRot="1" noMove="1" noResize="1" noEditPoints="1" noAdjustHandles="1" noChangeArrowheads="1" noChangeShapeType="1"/>
                    </p:cNvSpPr>
                    <p:nvPr/>
                  </p:nvSpPr>
                  <p:spPr bwMode="auto">
                    <a:xfrm>
                      <a:off x="3394076" y="3457575"/>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4" name="Line 14">
                      <a:extLst>
                        <a:ext uri="{FF2B5EF4-FFF2-40B4-BE49-F238E27FC236}">
                          <a16:creationId xmlns:a16="http://schemas.microsoft.com/office/drawing/2014/main" id="{548A7D80-4248-1B59-6F0D-6721DA738864}"/>
                        </a:ext>
                      </a:extLst>
                    </p:cNvPr>
                    <p:cNvSpPr>
                      <a:spLocks noGrp="1" noRot="1" noMove="1" noResize="1" noEditPoints="1" noAdjustHandles="1" noChangeArrowheads="1" noChangeShapeType="1"/>
                    </p:cNvSpPr>
                    <p:nvPr/>
                  </p:nvSpPr>
                  <p:spPr bwMode="auto">
                    <a:xfrm>
                      <a:off x="3360739" y="3570288"/>
                      <a:ext cx="153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5" name="Line 15">
                      <a:extLst>
                        <a:ext uri="{FF2B5EF4-FFF2-40B4-BE49-F238E27FC236}">
                          <a16:creationId xmlns:a16="http://schemas.microsoft.com/office/drawing/2014/main" id="{4E612954-EBC7-9547-BBFD-9C17D781385C}"/>
                        </a:ext>
                      </a:extLst>
                    </p:cNvPr>
                    <p:cNvSpPr>
                      <a:spLocks noGrp="1" noRot="1" noMove="1" noResize="1" noEditPoints="1" noAdjustHandles="1" noChangeArrowheads="1" noChangeShapeType="1"/>
                    </p:cNvSpPr>
                    <p:nvPr/>
                  </p:nvSpPr>
                  <p:spPr bwMode="auto">
                    <a:xfrm>
                      <a:off x="3435351" y="3505200"/>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6" name="Line 16">
                      <a:extLst>
                        <a:ext uri="{FF2B5EF4-FFF2-40B4-BE49-F238E27FC236}">
                          <a16:creationId xmlns:a16="http://schemas.microsoft.com/office/drawing/2014/main" id="{518D0C69-D8ED-3C9D-38E0-7EBDD447D026}"/>
                        </a:ext>
                      </a:extLst>
                    </p:cNvPr>
                    <p:cNvSpPr>
                      <a:spLocks noGrp="1" noRot="1" noMove="1" noResize="1" noEditPoints="1" noAdjustHandles="1" noChangeArrowheads="1" noChangeShapeType="1"/>
                    </p:cNvSpPr>
                    <p:nvPr/>
                  </p:nvSpPr>
                  <p:spPr bwMode="auto">
                    <a:xfrm>
                      <a:off x="3444876" y="3794125"/>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7" name="Line 17">
                      <a:extLst>
                        <a:ext uri="{FF2B5EF4-FFF2-40B4-BE49-F238E27FC236}">
                          <a16:creationId xmlns:a16="http://schemas.microsoft.com/office/drawing/2014/main" id="{FF44E332-DB08-592D-A0D8-31CB1B8ABE57}"/>
                        </a:ext>
                      </a:extLst>
                    </p:cNvPr>
                    <p:cNvSpPr>
                      <a:spLocks noGrp="1" noRot="1" noMove="1" noResize="1" noEditPoints="1" noAdjustHandles="1" noChangeArrowheads="1" noChangeShapeType="1"/>
                    </p:cNvSpPr>
                    <p:nvPr/>
                  </p:nvSpPr>
                  <p:spPr bwMode="auto">
                    <a:xfrm>
                      <a:off x="3524251" y="3729038"/>
                      <a:ext cx="0" cy="12700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8" name="Line 18">
                      <a:extLst>
                        <a:ext uri="{FF2B5EF4-FFF2-40B4-BE49-F238E27FC236}">
                          <a16:creationId xmlns:a16="http://schemas.microsoft.com/office/drawing/2014/main" id="{7463F7F4-9316-87C2-9CC6-784558B06800}"/>
                        </a:ext>
                      </a:extLst>
                    </p:cNvPr>
                    <p:cNvSpPr>
                      <a:spLocks noGrp="1" noRot="1" noMove="1" noResize="1" noEditPoints="1" noAdjustHandles="1" noChangeArrowheads="1" noChangeShapeType="1"/>
                    </p:cNvSpPr>
                    <p:nvPr/>
                  </p:nvSpPr>
                  <p:spPr bwMode="auto">
                    <a:xfrm>
                      <a:off x="4311651" y="4029075"/>
                      <a:ext cx="153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09" name="Line 19">
                      <a:extLst>
                        <a:ext uri="{FF2B5EF4-FFF2-40B4-BE49-F238E27FC236}">
                          <a16:creationId xmlns:a16="http://schemas.microsoft.com/office/drawing/2014/main" id="{BC38BC68-B436-08C2-B737-22ED7B1EB7BF}"/>
                        </a:ext>
                      </a:extLst>
                    </p:cNvPr>
                    <p:cNvSpPr>
                      <a:spLocks noGrp="1" noRot="1" noMove="1" noResize="1" noEditPoints="1" noAdjustHandles="1" noChangeArrowheads="1" noChangeShapeType="1"/>
                    </p:cNvSpPr>
                    <p:nvPr/>
                  </p:nvSpPr>
                  <p:spPr bwMode="auto">
                    <a:xfrm>
                      <a:off x="4386264" y="3967163"/>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0" name="Line 20">
                      <a:extLst>
                        <a:ext uri="{FF2B5EF4-FFF2-40B4-BE49-F238E27FC236}">
                          <a16:creationId xmlns:a16="http://schemas.microsoft.com/office/drawing/2014/main" id="{F2A36350-81CE-00F0-135E-60664C99EB6C}"/>
                        </a:ext>
                      </a:extLst>
                    </p:cNvPr>
                    <p:cNvSpPr>
                      <a:spLocks noGrp="1" noRot="1" noMove="1" noResize="1" noEditPoints="1" noAdjustHandles="1" noChangeArrowheads="1" noChangeShapeType="1"/>
                    </p:cNvSpPr>
                    <p:nvPr/>
                  </p:nvSpPr>
                  <p:spPr bwMode="auto">
                    <a:xfrm>
                      <a:off x="4427539" y="4330700"/>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1" name="Line 21">
                      <a:extLst>
                        <a:ext uri="{FF2B5EF4-FFF2-40B4-BE49-F238E27FC236}">
                          <a16:creationId xmlns:a16="http://schemas.microsoft.com/office/drawing/2014/main" id="{1C102E58-3FA1-3E92-51A6-56B7E91EE23C}"/>
                        </a:ext>
                      </a:extLst>
                    </p:cNvPr>
                    <p:cNvSpPr>
                      <a:spLocks noGrp="1" noRot="1" noMove="1" noResize="1" noEditPoints="1" noAdjustHandles="1" noChangeArrowheads="1" noChangeShapeType="1"/>
                    </p:cNvSpPr>
                    <p:nvPr/>
                  </p:nvSpPr>
                  <p:spPr bwMode="auto">
                    <a:xfrm>
                      <a:off x="4506914" y="4270375"/>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2" name="Line 22">
                      <a:extLst>
                        <a:ext uri="{FF2B5EF4-FFF2-40B4-BE49-F238E27FC236}">
                          <a16:creationId xmlns:a16="http://schemas.microsoft.com/office/drawing/2014/main" id="{54624AEC-3AE3-FE55-CC98-CB6C6EA8D159}"/>
                        </a:ext>
                      </a:extLst>
                    </p:cNvPr>
                    <p:cNvSpPr>
                      <a:spLocks noGrp="1" noRot="1" noMove="1" noResize="1" noEditPoints="1" noAdjustHandles="1" noChangeArrowheads="1" noChangeShapeType="1"/>
                    </p:cNvSpPr>
                    <p:nvPr/>
                  </p:nvSpPr>
                  <p:spPr bwMode="auto">
                    <a:xfrm>
                      <a:off x="4646614" y="458628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3" name="Line 23">
                      <a:extLst>
                        <a:ext uri="{FF2B5EF4-FFF2-40B4-BE49-F238E27FC236}">
                          <a16:creationId xmlns:a16="http://schemas.microsoft.com/office/drawing/2014/main" id="{C74F2D8F-63F7-BB53-975B-A55CA5A7B8F4}"/>
                        </a:ext>
                      </a:extLst>
                    </p:cNvPr>
                    <p:cNvSpPr>
                      <a:spLocks noGrp="1" noRot="1" noMove="1" noResize="1" noEditPoints="1" noAdjustHandles="1" noChangeArrowheads="1" noChangeShapeType="1"/>
                    </p:cNvSpPr>
                    <p:nvPr/>
                  </p:nvSpPr>
                  <p:spPr bwMode="auto">
                    <a:xfrm>
                      <a:off x="4725989" y="4521200"/>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4" name="Line 24">
                      <a:extLst>
                        <a:ext uri="{FF2B5EF4-FFF2-40B4-BE49-F238E27FC236}">
                          <a16:creationId xmlns:a16="http://schemas.microsoft.com/office/drawing/2014/main" id="{F3EDBC99-BACE-F257-A3EA-AB892F9D9D06}"/>
                        </a:ext>
                      </a:extLst>
                    </p:cNvPr>
                    <p:cNvSpPr>
                      <a:spLocks noGrp="1" noRot="1" noMove="1" noResize="1" noEditPoints="1" noAdjustHandles="1" noChangeArrowheads="1" noChangeShapeType="1"/>
                    </p:cNvSpPr>
                    <p:nvPr/>
                  </p:nvSpPr>
                  <p:spPr bwMode="auto">
                    <a:xfrm>
                      <a:off x="5084764" y="4616450"/>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5" name="Line 25">
                      <a:extLst>
                        <a:ext uri="{FF2B5EF4-FFF2-40B4-BE49-F238E27FC236}">
                          <a16:creationId xmlns:a16="http://schemas.microsoft.com/office/drawing/2014/main" id="{70C19B33-96AB-16AA-D2D5-AC0132C58614}"/>
                        </a:ext>
                      </a:extLst>
                    </p:cNvPr>
                    <p:cNvSpPr>
                      <a:spLocks noGrp="1" noRot="1" noMove="1" noResize="1" noEditPoints="1" noAdjustHandles="1" noChangeArrowheads="1" noChangeShapeType="1"/>
                    </p:cNvSpPr>
                    <p:nvPr/>
                  </p:nvSpPr>
                  <p:spPr bwMode="auto">
                    <a:xfrm>
                      <a:off x="5165726" y="4552950"/>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6" name="Line 26">
                      <a:extLst>
                        <a:ext uri="{FF2B5EF4-FFF2-40B4-BE49-F238E27FC236}">
                          <a16:creationId xmlns:a16="http://schemas.microsoft.com/office/drawing/2014/main" id="{E780AFC9-FF98-F57F-BFB0-10A06FFD3B90}"/>
                        </a:ext>
                      </a:extLst>
                    </p:cNvPr>
                    <p:cNvSpPr>
                      <a:spLocks noGrp="1" noRot="1" noMove="1" noResize="1" noEditPoints="1" noAdjustHandles="1" noChangeArrowheads="1" noChangeShapeType="1"/>
                    </p:cNvSpPr>
                    <p:nvPr/>
                  </p:nvSpPr>
                  <p:spPr bwMode="auto">
                    <a:xfrm>
                      <a:off x="5419726" y="4752975"/>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7" name="Line 27">
                      <a:extLst>
                        <a:ext uri="{FF2B5EF4-FFF2-40B4-BE49-F238E27FC236}">
                          <a16:creationId xmlns:a16="http://schemas.microsoft.com/office/drawing/2014/main" id="{32B4033A-0ED5-6862-81E2-0B65A1698FAD}"/>
                        </a:ext>
                      </a:extLst>
                    </p:cNvPr>
                    <p:cNvSpPr>
                      <a:spLocks noGrp="1" noRot="1" noMove="1" noResize="1" noEditPoints="1" noAdjustHandles="1" noChangeArrowheads="1" noChangeShapeType="1"/>
                    </p:cNvSpPr>
                    <p:nvPr/>
                  </p:nvSpPr>
                  <p:spPr bwMode="auto">
                    <a:xfrm>
                      <a:off x="5500689" y="4687888"/>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8" name="Line 28">
                      <a:extLst>
                        <a:ext uri="{FF2B5EF4-FFF2-40B4-BE49-F238E27FC236}">
                          <a16:creationId xmlns:a16="http://schemas.microsoft.com/office/drawing/2014/main" id="{2DF23292-5096-AF93-D8D0-5F448C73E028}"/>
                        </a:ext>
                      </a:extLst>
                    </p:cNvPr>
                    <p:cNvSpPr>
                      <a:spLocks noGrp="1" noRot="1" noMove="1" noResize="1" noEditPoints="1" noAdjustHandles="1" noChangeArrowheads="1" noChangeShapeType="1"/>
                    </p:cNvSpPr>
                    <p:nvPr/>
                  </p:nvSpPr>
                  <p:spPr bwMode="auto">
                    <a:xfrm>
                      <a:off x="6350001" y="4997450"/>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19" name="Line 29">
                      <a:extLst>
                        <a:ext uri="{FF2B5EF4-FFF2-40B4-BE49-F238E27FC236}">
                          <a16:creationId xmlns:a16="http://schemas.microsoft.com/office/drawing/2014/main" id="{DB00EA28-97D4-3C58-5B16-E70171312F27}"/>
                        </a:ext>
                      </a:extLst>
                    </p:cNvPr>
                    <p:cNvSpPr>
                      <a:spLocks noGrp="1" noRot="1" noMove="1" noResize="1" noEditPoints="1" noAdjustHandles="1" noChangeArrowheads="1" noChangeShapeType="1"/>
                    </p:cNvSpPr>
                    <p:nvPr/>
                  </p:nvSpPr>
                  <p:spPr bwMode="auto">
                    <a:xfrm>
                      <a:off x="6424614" y="4933950"/>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0" name="Line 30">
                      <a:extLst>
                        <a:ext uri="{FF2B5EF4-FFF2-40B4-BE49-F238E27FC236}">
                          <a16:creationId xmlns:a16="http://schemas.microsoft.com/office/drawing/2014/main" id="{1124B818-DC03-E720-2A6B-CDE0253D4D0E}"/>
                        </a:ext>
                      </a:extLst>
                    </p:cNvPr>
                    <p:cNvSpPr>
                      <a:spLocks noGrp="1" noRot="1" noMove="1" noResize="1" noEditPoints="1" noAdjustHandles="1" noChangeArrowheads="1" noChangeShapeType="1"/>
                    </p:cNvSpPr>
                    <p:nvPr/>
                  </p:nvSpPr>
                  <p:spPr bwMode="auto">
                    <a:xfrm>
                      <a:off x="6416676" y="5041900"/>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1" name="Line 31">
                      <a:extLst>
                        <a:ext uri="{FF2B5EF4-FFF2-40B4-BE49-F238E27FC236}">
                          <a16:creationId xmlns:a16="http://schemas.microsoft.com/office/drawing/2014/main" id="{80643A65-C96E-AB38-21B9-3A42C09AF1D0}"/>
                        </a:ext>
                      </a:extLst>
                    </p:cNvPr>
                    <p:cNvSpPr>
                      <a:spLocks noGrp="1" noRot="1" noMove="1" noResize="1" noEditPoints="1" noAdjustHandles="1" noChangeArrowheads="1" noChangeShapeType="1"/>
                    </p:cNvSpPr>
                    <p:nvPr/>
                  </p:nvSpPr>
                  <p:spPr bwMode="auto">
                    <a:xfrm>
                      <a:off x="6492876" y="4976813"/>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2" name="Line 32">
                      <a:extLst>
                        <a:ext uri="{FF2B5EF4-FFF2-40B4-BE49-F238E27FC236}">
                          <a16:creationId xmlns:a16="http://schemas.microsoft.com/office/drawing/2014/main" id="{C9739CFA-396D-D0A1-0CD6-9CA0DE7990FC}"/>
                        </a:ext>
                      </a:extLst>
                    </p:cNvPr>
                    <p:cNvSpPr>
                      <a:spLocks noGrp="1" noRot="1" noMove="1" noResize="1" noEditPoints="1" noAdjustHandles="1" noChangeArrowheads="1" noChangeShapeType="1"/>
                    </p:cNvSpPr>
                    <p:nvPr/>
                  </p:nvSpPr>
                  <p:spPr bwMode="auto">
                    <a:xfrm>
                      <a:off x="6416676" y="5130800"/>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3" name="Line 33">
                      <a:extLst>
                        <a:ext uri="{FF2B5EF4-FFF2-40B4-BE49-F238E27FC236}">
                          <a16:creationId xmlns:a16="http://schemas.microsoft.com/office/drawing/2014/main" id="{3BC26647-DE61-0600-9324-B356A378D067}"/>
                        </a:ext>
                      </a:extLst>
                    </p:cNvPr>
                    <p:cNvSpPr>
                      <a:spLocks noGrp="1" noRot="1" noMove="1" noResize="1" noEditPoints="1" noAdjustHandles="1" noChangeArrowheads="1" noChangeShapeType="1"/>
                    </p:cNvSpPr>
                    <p:nvPr/>
                  </p:nvSpPr>
                  <p:spPr bwMode="auto">
                    <a:xfrm>
                      <a:off x="6492876" y="5065713"/>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4" name="Line 34">
                      <a:extLst>
                        <a:ext uri="{FF2B5EF4-FFF2-40B4-BE49-F238E27FC236}">
                          <a16:creationId xmlns:a16="http://schemas.microsoft.com/office/drawing/2014/main" id="{03C12CD9-77CD-A702-6FB1-A5013890D6C7}"/>
                        </a:ext>
                      </a:extLst>
                    </p:cNvPr>
                    <p:cNvSpPr>
                      <a:spLocks noGrp="1" noRot="1" noMove="1" noResize="1" noEditPoints="1" noAdjustHandles="1" noChangeArrowheads="1" noChangeShapeType="1"/>
                    </p:cNvSpPr>
                    <p:nvPr/>
                  </p:nvSpPr>
                  <p:spPr bwMode="auto">
                    <a:xfrm>
                      <a:off x="6592889" y="5218113"/>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5" name="Line 35">
                      <a:extLst>
                        <a:ext uri="{FF2B5EF4-FFF2-40B4-BE49-F238E27FC236}">
                          <a16:creationId xmlns:a16="http://schemas.microsoft.com/office/drawing/2014/main" id="{AC2FDACF-9B4A-F233-1DFF-B2D4B5D531E1}"/>
                        </a:ext>
                      </a:extLst>
                    </p:cNvPr>
                    <p:cNvSpPr>
                      <a:spLocks noGrp="1" noRot="1" noMove="1" noResize="1" noEditPoints="1" noAdjustHandles="1" noChangeArrowheads="1" noChangeShapeType="1"/>
                    </p:cNvSpPr>
                    <p:nvPr/>
                  </p:nvSpPr>
                  <p:spPr bwMode="auto">
                    <a:xfrm>
                      <a:off x="6672264" y="5157788"/>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6" name="Line 36">
                      <a:extLst>
                        <a:ext uri="{FF2B5EF4-FFF2-40B4-BE49-F238E27FC236}">
                          <a16:creationId xmlns:a16="http://schemas.microsoft.com/office/drawing/2014/main" id="{16D9D316-2BDE-7515-A150-318D3A245629}"/>
                        </a:ext>
                      </a:extLst>
                    </p:cNvPr>
                    <p:cNvSpPr>
                      <a:spLocks noGrp="1" noRot="1" noMove="1" noResize="1" noEditPoints="1" noAdjustHandles="1" noChangeArrowheads="1" noChangeShapeType="1"/>
                    </p:cNvSpPr>
                    <p:nvPr/>
                  </p:nvSpPr>
                  <p:spPr bwMode="auto">
                    <a:xfrm>
                      <a:off x="7324726" y="5419725"/>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7" name="Line 37">
                      <a:extLst>
                        <a:ext uri="{FF2B5EF4-FFF2-40B4-BE49-F238E27FC236}">
                          <a16:creationId xmlns:a16="http://schemas.microsoft.com/office/drawing/2014/main" id="{62E34C7F-8763-B598-407F-E1E35C2BD8A6}"/>
                        </a:ext>
                      </a:extLst>
                    </p:cNvPr>
                    <p:cNvSpPr>
                      <a:spLocks noGrp="1" noRot="1" noMove="1" noResize="1" noEditPoints="1" noAdjustHandles="1" noChangeArrowheads="1" noChangeShapeType="1"/>
                    </p:cNvSpPr>
                    <p:nvPr/>
                  </p:nvSpPr>
                  <p:spPr bwMode="auto">
                    <a:xfrm>
                      <a:off x="7405689" y="5354638"/>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8" name="Line 38">
                      <a:extLst>
                        <a:ext uri="{FF2B5EF4-FFF2-40B4-BE49-F238E27FC236}">
                          <a16:creationId xmlns:a16="http://schemas.microsoft.com/office/drawing/2014/main" id="{F1E5E624-B354-CBD1-22C4-9A1BEADB7A08}"/>
                        </a:ext>
                      </a:extLst>
                    </p:cNvPr>
                    <p:cNvSpPr>
                      <a:spLocks noGrp="1" noRot="1" noMove="1" noResize="1" noEditPoints="1" noAdjustHandles="1" noChangeArrowheads="1" noChangeShapeType="1"/>
                    </p:cNvSpPr>
                    <p:nvPr/>
                  </p:nvSpPr>
                  <p:spPr bwMode="auto">
                    <a:xfrm>
                      <a:off x="7426326" y="548798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29" name="Line 39">
                      <a:extLst>
                        <a:ext uri="{FF2B5EF4-FFF2-40B4-BE49-F238E27FC236}">
                          <a16:creationId xmlns:a16="http://schemas.microsoft.com/office/drawing/2014/main" id="{308F6CF1-6E9C-436A-BB77-39BA8330EB8E}"/>
                        </a:ext>
                      </a:extLst>
                    </p:cNvPr>
                    <p:cNvSpPr>
                      <a:spLocks noGrp="1" noRot="1" noMove="1" noResize="1" noEditPoints="1" noAdjustHandles="1" noChangeArrowheads="1" noChangeShapeType="1"/>
                    </p:cNvSpPr>
                    <p:nvPr/>
                  </p:nvSpPr>
                  <p:spPr bwMode="auto">
                    <a:xfrm>
                      <a:off x="7505701" y="5422900"/>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0" name="Line 40">
                      <a:extLst>
                        <a:ext uri="{FF2B5EF4-FFF2-40B4-BE49-F238E27FC236}">
                          <a16:creationId xmlns:a16="http://schemas.microsoft.com/office/drawing/2014/main" id="{1A1086C4-708B-F2EE-EB44-020F0405DC9C}"/>
                        </a:ext>
                      </a:extLst>
                    </p:cNvPr>
                    <p:cNvSpPr>
                      <a:spLocks noGrp="1" noRot="1" noMove="1" noResize="1" noEditPoints="1" noAdjustHandles="1" noChangeArrowheads="1" noChangeShapeType="1"/>
                    </p:cNvSpPr>
                    <p:nvPr/>
                  </p:nvSpPr>
                  <p:spPr bwMode="auto">
                    <a:xfrm>
                      <a:off x="7556501" y="5580063"/>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1" name="Line 41">
                      <a:extLst>
                        <a:ext uri="{FF2B5EF4-FFF2-40B4-BE49-F238E27FC236}">
                          <a16:creationId xmlns:a16="http://schemas.microsoft.com/office/drawing/2014/main" id="{7694E54A-78C7-0E7E-B85E-531B67599A63}"/>
                        </a:ext>
                      </a:extLst>
                    </p:cNvPr>
                    <p:cNvSpPr>
                      <a:spLocks noGrp="1" noRot="1" noMove="1" noResize="1" noEditPoints="1" noAdjustHandles="1" noChangeArrowheads="1" noChangeShapeType="1"/>
                    </p:cNvSpPr>
                    <p:nvPr/>
                  </p:nvSpPr>
                  <p:spPr bwMode="auto">
                    <a:xfrm>
                      <a:off x="7635876" y="5514975"/>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2" name="Line 42">
                      <a:extLst>
                        <a:ext uri="{FF2B5EF4-FFF2-40B4-BE49-F238E27FC236}">
                          <a16:creationId xmlns:a16="http://schemas.microsoft.com/office/drawing/2014/main" id="{97B5784F-2904-B76B-C694-3C751CEF8092}"/>
                        </a:ext>
                      </a:extLst>
                    </p:cNvPr>
                    <p:cNvSpPr>
                      <a:spLocks noGrp="1" noRot="1" noMove="1" noResize="1" noEditPoints="1" noAdjustHandles="1" noChangeArrowheads="1" noChangeShapeType="1"/>
                    </p:cNvSpPr>
                    <p:nvPr/>
                  </p:nvSpPr>
                  <p:spPr bwMode="auto">
                    <a:xfrm>
                      <a:off x="8351839" y="5603875"/>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3" name="Line 43">
                      <a:extLst>
                        <a:ext uri="{FF2B5EF4-FFF2-40B4-BE49-F238E27FC236}">
                          <a16:creationId xmlns:a16="http://schemas.microsoft.com/office/drawing/2014/main" id="{AFFC6BAF-5E06-0F3B-4FCA-02E6C1F15EAD}"/>
                        </a:ext>
                      </a:extLst>
                    </p:cNvPr>
                    <p:cNvSpPr>
                      <a:spLocks noGrp="1" noRot="1" noMove="1" noResize="1" noEditPoints="1" noAdjustHandles="1" noChangeArrowheads="1" noChangeShapeType="1"/>
                    </p:cNvSpPr>
                    <p:nvPr/>
                  </p:nvSpPr>
                  <p:spPr bwMode="auto">
                    <a:xfrm>
                      <a:off x="8420851" y="5538788"/>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4" name="Line 44">
                      <a:extLst>
                        <a:ext uri="{FF2B5EF4-FFF2-40B4-BE49-F238E27FC236}">
                          <a16:creationId xmlns:a16="http://schemas.microsoft.com/office/drawing/2014/main" id="{FF8F994C-82F7-2638-5126-79D15EADFC1A}"/>
                        </a:ext>
                      </a:extLst>
                    </p:cNvPr>
                    <p:cNvSpPr>
                      <a:spLocks noGrp="1" noRot="1" noMove="1" noResize="1" noEditPoints="1" noAdjustHandles="1" noChangeArrowheads="1" noChangeShapeType="1"/>
                    </p:cNvSpPr>
                    <p:nvPr/>
                  </p:nvSpPr>
                  <p:spPr bwMode="auto">
                    <a:xfrm>
                      <a:off x="8410576" y="5603875"/>
                      <a:ext cx="153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5" name="Line 45">
                      <a:extLst>
                        <a:ext uri="{FF2B5EF4-FFF2-40B4-BE49-F238E27FC236}">
                          <a16:creationId xmlns:a16="http://schemas.microsoft.com/office/drawing/2014/main" id="{5F905C8F-42CD-9631-4659-95A13F59018C}"/>
                        </a:ext>
                      </a:extLst>
                    </p:cNvPr>
                    <p:cNvSpPr>
                      <a:spLocks noGrp="1" noRot="1" noMove="1" noResize="1" noEditPoints="1" noAdjustHandles="1" noChangeArrowheads="1" noChangeShapeType="1"/>
                    </p:cNvSpPr>
                    <p:nvPr/>
                  </p:nvSpPr>
                  <p:spPr bwMode="auto">
                    <a:xfrm>
                      <a:off x="8440631" y="5538788"/>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6" name="Line 46">
                      <a:extLst>
                        <a:ext uri="{FF2B5EF4-FFF2-40B4-BE49-F238E27FC236}">
                          <a16:creationId xmlns:a16="http://schemas.microsoft.com/office/drawing/2014/main" id="{84105900-074D-0DB4-DAC1-6864AEAA69DB}"/>
                        </a:ext>
                      </a:extLst>
                    </p:cNvPr>
                    <p:cNvSpPr>
                      <a:spLocks noGrp="1" noRot="1" noMove="1" noResize="1" noEditPoints="1" noAdjustHandles="1" noChangeArrowheads="1" noChangeShapeType="1"/>
                    </p:cNvSpPr>
                    <p:nvPr/>
                  </p:nvSpPr>
                  <p:spPr bwMode="auto">
                    <a:xfrm>
                      <a:off x="8447089" y="5603875"/>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7" name="Line 47">
                      <a:extLst>
                        <a:ext uri="{FF2B5EF4-FFF2-40B4-BE49-F238E27FC236}">
                          <a16:creationId xmlns:a16="http://schemas.microsoft.com/office/drawing/2014/main" id="{A1EA8506-AE5D-3329-9CD2-E013F6CDE3DA}"/>
                        </a:ext>
                      </a:extLst>
                    </p:cNvPr>
                    <p:cNvSpPr>
                      <a:spLocks noGrp="1" noRot="1" noMove="1" noResize="1" noEditPoints="1" noAdjustHandles="1" noChangeArrowheads="1" noChangeShapeType="1"/>
                    </p:cNvSpPr>
                    <p:nvPr/>
                  </p:nvSpPr>
                  <p:spPr bwMode="auto">
                    <a:xfrm>
                      <a:off x="8530610" y="5538788"/>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8" name="Line 48">
                      <a:extLst>
                        <a:ext uri="{FF2B5EF4-FFF2-40B4-BE49-F238E27FC236}">
                          <a16:creationId xmlns:a16="http://schemas.microsoft.com/office/drawing/2014/main" id="{5C377AB1-F2DD-35A8-1D55-19BB61720D79}"/>
                        </a:ext>
                      </a:extLst>
                    </p:cNvPr>
                    <p:cNvSpPr>
                      <a:spLocks noGrp="1" noRot="1" noMove="1" noResize="1" noEditPoints="1" noAdjustHandles="1" noChangeArrowheads="1" noChangeShapeType="1"/>
                    </p:cNvSpPr>
                    <p:nvPr/>
                  </p:nvSpPr>
                  <p:spPr bwMode="auto">
                    <a:xfrm>
                      <a:off x="8832851" y="574198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39" name="Line 49">
                      <a:extLst>
                        <a:ext uri="{FF2B5EF4-FFF2-40B4-BE49-F238E27FC236}">
                          <a16:creationId xmlns:a16="http://schemas.microsoft.com/office/drawing/2014/main" id="{5232436A-E045-1071-5012-EA34BBA22A06}"/>
                        </a:ext>
                      </a:extLst>
                    </p:cNvPr>
                    <p:cNvSpPr>
                      <a:spLocks noGrp="1" noRot="1" noMove="1" noResize="1" noEditPoints="1" noAdjustHandles="1" noChangeArrowheads="1" noChangeShapeType="1"/>
                    </p:cNvSpPr>
                    <p:nvPr/>
                  </p:nvSpPr>
                  <p:spPr bwMode="auto">
                    <a:xfrm>
                      <a:off x="8903936" y="5681663"/>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0" name="Line 50">
                      <a:extLst>
                        <a:ext uri="{FF2B5EF4-FFF2-40B4-BE49-F238E27FC236}">
                          <a16:creationId xmlns:a16="http://schemas.microsoft.com/office/drawing/2014/main" id="{D7155913-D7AC-8AF0-0912-96E0FD95FE47}"/>
                        </a:ext>
                      </a:extLst>
                    </p:cNvPr>
                    <p:cNvSpPr>
                      <a:spLocks noGrp="1" noRot="1" noMove="1" noResize="1" noEditPoints="1" noAdjustHandles="1" noChangeArrowheads="1" noChangeShapeType="1"/>
                    </p:cNvSpPr>
                    <p:nvPr/>
                  </p:nvSpPr>
                  <p:spPr bwMode="auto">
                    <a:xfrm>
                      <a:off x="9402764" y="5821363"/>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1" name="Line 51">
                      <a:extLst>
                        <a:ext uri="{FF2B5EF4-FFF2-40B4-BE49-F238E27FC236}">
                          <a16:creationId xmlns:a16="http://schemas.microsoft.com/office/drawing/2014/main" id="{93045B20-1CBA-A65A-5625-ACADD77DE6B8}"/>
                        </a:ext>
                      </a:extLst>
                    </p:cNvPr>
                    <p:cNvSpPr>
                      <a:spLocks noGrp="1" noRot="1" noMove="1" noResize="1" noEditPoints="1" noAdjustHandles="1" noChangeArrowheads="1" noChangeShapeType="1"/>
                    </p:cNvSpPr>
                    <p:nvPr/>
                  </p:nvSpPr>
                  <p:spPr bwMode="auto">
                    <a:xfrm>
                      <a:off x="9482139" y="5756275"/>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2" name="Line 52">
                      <a:extLst>
                        <a:ext uri="{FF2B5EF4-FFF2-40B4-BE49-F238E27FC236}">
                          <a16:creationId xmlns:a16="http://schemas.microsoft.com/office/drawing/2014/main" id="{A9F25169-600A-CEE5-D3E7-504903AEF64E}"/>
                        </a:ext>
                      </a:extLst>
                    </p:cNvPr>
                    <p:cNvSpPr>
                      <a:spLocks noGrp="1" noRot="1" noMove="1" noResize="1" noEditPoints="1" noAdjustHandles="1" noChangeArrowheads="1" noChangeShapeType="1"/>
                    </p:cNvSpPr>
                    <p:nvPr/>
                  </p:nvSpPr>
                  <p:spPr bwMode="auto">
                    <a:xfrm>
                      <a:off x="9531351" y="5892800"/>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3" name="Line 53">
                      <a:extLst>
                        <a:ext uri="{FF2B5EF4-FFF2-40B4-BE49-F238E27FC236}">
                          <a16:creationId xmlns:a16="http://schemas.microsoft.com/office/drawing/2014/main" id="{F9F15CCB-2271-937E-696A-9D4B3DB9F302}"/>
                        </a:ext>
                      </a:extLst>
                    </p:cNvPr>
                    <p:cNvSpPr>
                      <a:spLocks noGrp="1" noRot="1" noMove="1" noResize="1" noEditPoints="1" noAdjustHandles="1" noChangeArrowheads="1" noChangeShapeType="1"/>
                    </p:cNvSpPr>
                    <p:nvPr/>
                  </p:nvSpPr>
                  <p:spPr bwMode="auto">
                    <a:xfrm>
                      <a:off x="9608169" y="5827713"/>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4" name="Line 54">
                      <a:extLst>
                        <a:ext uri="{FF2B5EF4-FFF2-40B4-BE49-F238E27FC236}">
                          <a16:creationId xmlns:a16="http://schemas.microsoft.com/office/drawing/2014/main" id="{B5AE99BA-896D-CF4A-3F36-208DD5EA50B1}"/>
                        </a:ext>
                      </a:extLst>
                    </p:cNvPr>
                    <p:cNvSpPr>
                      <a:spLocks noGrp="1" noRot="1" noMove="1" noResize="1" noEditPoints="1" noAdjustHandles="1" noChangeArrowheads="1" noChangeShapeType="1"/>
                    </p:cNvSpPr>
                    <p:nvPr/>
                  </p:nvSpPr>
                  <p:spPr bwMode="auto">
                    <a:xfrm>
                      <a:off x="9590089" y="5892800"/>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5" name="Line 55">
                      <a:extLst>
                        <a:ext uri="{FF2B5EF4-FFF2-40B4-BE49-F238E27FC236}">
                          <a16:creationId xmlns:a16="http://schemas.microsoft.com/office/drawing/2014/main" id="{2F0C42B7-97FB-E635-EBD6-62BC18071B8E}"/>
                        </a:ext>
                      </a:extLst>
                    </p:cNvPr>
                    <p:cNvSpPr>
                      <a:spLocks noGrp="1" noRot="1" noMove="1" noResize="1" noEditPoints="1" noAdjustHandles="1" noChangeArrowheads="1" noChangeShapeType="1"/>
                    </p:cNvSpPr>
                    <p:nvPr/>
                  </p:nvSpPr>
                  <p:spPr bwMode="auto">
                    <a:xfrm>
                      <a:off x="9661174" y="5827713"/>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6" name="Line 56">
                      <a:extLst>
                        <a:ext uri="{FF2B5EF4-FFF2-40B4-BE49-F238E27FC236}">
                          <a16:creationId xmlns:a16="http://schemas.microsoft.com/office/drawing/2014/main" id="{B9F3DDDF-03C9-4E15-9CA9-771BE3DC103B}"/>
                        </a:ext>
                      </a:extLst>
                    </p:cNvPr>
                    <p:cNvSpPr>
                      <a:spLocks noGrp="1" noRot="1" noMove="1" noResize="1" noEditPoints="1" noAdjustHandles="1" noChangeArrowheads="1" noChangeShapeType="1"/>
                    </p:cNvSpPr>
                    <p:nvPr/>
                  </p:nvSpPr>
                  <p:spPr bwMode="auto">
                    <a:xfrm>
                      <a:off x="10364789" y="5980113"/>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7" name="Line 57">
                      <a:extLst>
                        <a:ext uri="{FF2B5EF4-FFF2-40B4-BE49-F238E27FC236}">
                          <a16:creationId xmlns:a16="http://schemas.microsoft.com/office/drawing/2014/main" id="{A8F654FB-7DBA-CCD8-F3EC-9AD22AE643DE}"/>
                        </a:ext>
                      </a:extLst>
                    </p:cNvPr>
                    <p:cNvSpPr>
                      <a:spLocks noGrp="1" noRot="1" noMove="1" noResize="1" noEditPoints="1" noAdjustHandles="1" noChangeArrowheads="1" noChangeShapeType="1"/>
                    </p:cNvSpPr>
                    <p:nvPr/>
                  </p:nvSpPr>
                  <p:spPr bwMode="auto">
                    <a:xfrm>
                      <a:off x="10456600" y="5916613"/>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8" name="Line 58">
                      <a:extLst>
                        <a:ext uri="{FF2B5EF4-FFF2-40B4-BE49-F238E27FC236}">
                          <a16:creationId xmlns:a16="http://schemas.microsoft.com/office/drawing/2014/main" id="{BBC3D2DC-586D-9FF9-76D4-03897E5757CD}"/>
                        </a:ext>
                      </a:extLst>
                    </p:cNvPr>
                    <p:cNvSpPr>
                      <a:spLocks noGrp="1" noRot="1" noMove="1" noResize="1" noEditPoints="1" noAdjustHandles="1" noChangeArrowheads="1" noChangeShapeType="1"/>
                    </p:cNvSpPr>
                    <p:nvPr/>
                  </p:nvSpPr>
                  <p:spPr bwMode="auto">
                    <a:xfrm>
                      <a:off x="10456864" y="6018213"/>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49" name="Line 59">
                      <a:extLst>
                        <a:ext uri="{FF2B5EF4-FFF2-40B4-BE49-F238E27FC236}">
                          <a16:creationId xmlns:a16="http://schemas.microsoft.com/office/drawing/2014/main" id="{97D31255-4794-1766-564A-875698CE797D}"/>
                        </a:ext>
                      </a:extLst>
                    </p:cNvPr>
                    <p:cNvSpPr>
                      <a:spLocks noGrp="1" noRot="1" noMove="1" noResize="1" noEditPoints="1" noAdjustHandles="1" noChangeArrowheads="1" noChangeShapeType="1"/>
                    </p:cNvSpPr>
                    <p:nvPr/>
                  </p:nvSpPr>
                  <p:spPr bwMode="auto">
                    <a:xfrm>
                      <a:off x="10571475" y="5953125"/>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0" name="Line 60">
                      <a:extLst>
                        <a:ext uri="{FF2B5EF4-FFF2-40B4-BE49-F238E27FC236}">
                          <a16:creationId xmlns:a16="http://schemas.microsoft.com/office/drawing/2014/main" id="{B5F4FA52-4B4A-F0F9-CA45-F19C4A0667F1}"/>
                        </a:ext>
                      </a:extLst>
                    </p:cNvPr>
                    <p:cNvSpPr>
                      <a:spLocks noGrp="1" noRot="1" noMove="1" noResize="1" noEditPoints="1" noAdjustHandles="1" noChangeArrowheads="1" noChangeShapeType="1"/>
                    </p:cNvSpPr>
                    <p:nvPr/>
                  </p:nvSpPr>
                  <p:spPr bwMode="auto">
                    <a:xfrm>
                      <a:off x="10469564" y="6018213"/>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1" name="Line 61">
                      <a:extLst>
                        <a:ext uri="{FF2B5EF4-FFF2-40B4-BE49-F238E27FC236}">
                          <a16:creationId xmlns:a16="http://schemas.microsoft.com/office/drawing/2014/main" id="{2D0F4459-1781-1A8F-0D94-74C444CE40F4}"/>
                        </a:ext>
                      </a:extLst>
                    </p:cNvPr>
                    <p:cNvSpPr>
                      <a:spLocks noGrp="1" noRot="1" noMove="1" noResize="1" noEditPoints="1" noAdjustHandles="1" noChangeArrowheads="1" noChangeShapeType="1"/>
                    </p:cNvSpPr>
                    <p:nvPr/>
                  </p:nvSpPr>
                  <p:spPr bwMode="auto">
                    <a:xfrm>
                      <a:off x="10546177" y="5953125"/>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2" name="Line 62">
                      <a:extLst>
                        <a:ext uri="{FF2B5EF4-FFF2-40B4-BE49-F238E27FC236}">
                          <a16:creationId xmlns:a16="http://schemas.microsoft.com/office/drawing/2014/main" id="{50411116-C64B-39CF-DF91-1CB823DF6632}"/>
                        </a:ext>
                      </a:extLst>
                    </p:cNvPr>
                    <p:cNvSpPr>
                      <a:spLocks noGrp="1" noRot="1" noMove="1" noResize="1" noEditPoints="1" noAdjustHandles="1" noChangeArrowheads="1" noChangeShapeType="1"/>
                    </p:cNvSpPr>
                    <p:nvPr/>
                  </p:nvSpPr>
                  <p:spPr bwMode="auto">
                    <a:xfrm>
                      <a:off x="10561639" y="607218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3" name="Line 63">
                      <a:extLst>
                        <a:ext uri="{FF2B5EF4-FFF2-40B4-BE49-F238E27FC236}">
                          <a16:creationId xmlns:a16="http://schemas.microsoft.com/office/drawing/2014/main" id="{EC8A04A0-49CE-F5D3-192D-21EA0945A80E}"/>
                        </a:ext>
                      </a:extLst>
                    </p:cNvPr>
                    <p:cNvSpPr>
                      <a:spLocks noGrp="1" noRot="1" noMove="1" noResize="1" noEditPoints="1" noAdjustHandles="1" noChangeArrowheads="1" noChangeShapeType="1"/>
                    </p:cNvSpPr>
                    <p:nvPr/>
                  </p:nvSpPr>
                  <p:spPr bwMode="auto">
                    <a:xfrm>
                      <a:off x="10651377" y="6007100"/>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4" name="Line 64">
                      <a:extLst>
                        <a:ext uri="{FF2B5EF4-FFF2-40B4-BE49-F238E27FC236}">
                          <a16:creationId xmlns:a16="http://schemas.microsoft.com/office/drawing/2014/main" id="{B16BD0B8-76FD-99D7-8E0F-598187C548F7}"/>
                        </a:ext>
                      </a:extLst>
                    </p:cNvPr>
                    <p:cNvSpPr>
                      <a:spLocks noGrp="1" noRot="1" noMove="1" noResize="1" noEditPoints="1" noAdjustHandles="1" noChangeArrowheads="1" noChangeShapeType="1"/>
                    </p:cNvSpPr>
                    <p:nvPr/>
                  </p:nvSpPr>
                  <p:spPr bwMode="auto">
                    <a:xfrm>
                      <a:off x="10604501" y="6072188"/>
                      <a:ext cx="153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5" name="Line 65">
                      <a:extLst>
                        <a:ext uri="{FF2B5EF4-FFF2-40B4-BE49-F238E27FC236}">
                          <a16:creationId xmlns:a16="http://schemas.microsoft.com/office/drawing/2014/main" id="{5DBCAE54-2DB1-014A-01E3-4C360DFB5BAF}"/>
                        </a:ext>
                      </a:extLst>
                    </p:cNvPr>
                    <p:cNvSpPr>
                      <a:spLocks noGrp="1" noRot="1" noMove="1" noResize="1" noEditPoints="1" noAdjustHandles="1" noChangeArrowheads="1" noChangeShapeType="1"/>
                    </p:cNvSpPr>
                    <p:nvPr/>
                  </p:nvSpPr>
                  <p:spPr bwMode="auto">
                    <a:xfrm>
                      <a:off x="10680768" y="6007100"/>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6" name="Line 66">
                      <a:extLst>
                        <a:ext uri="{FF2B5EF4-FFF2-40B4-BE49-F238E27FC236}">
                          <a16:creationId xmlns:a16="http://schemas.microsoft.com/office/drawing/2014/main" id="{6233D142-0F02-D0DC-34ED-BF1FFAFD078B}"/>
                        </a:ext>
                      </a:extLst>
                    </p:cNvPr>
                    <p:cNvSpPr>
                      <a:spLocks noGrp="1" noRot="1" noMove="1" noResize="1" noEditPoints="1" noAdjustHandles="1" noChangeArrowheads="1" noChangeShapeType="1"/>
                    </p:cNvSpPr>
                    <p:nvPr/>
                  </p:nvSpPr>
                  <p:spPr bwMode="auto">
                    <a:xfrm>
                      <a:off x="10975976" y="6140450"/>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7" name="Line 67">
                      <a:extLst>
                        <a:ext uri="{FF2B5EF4-FFF2-40B4-BE49-F238E27FC236}">
                          <a16:creationId xmlns:a16="http://schemas.microsoft.com/office/drawing/2014/main" id="{C6097DCB-44DF-A060-AD13-6098ABF91EB6}"/>
                        </a:ext>
                      </a:extLst>
                    </p:cNvPr>
                    <p:cNvSpPr>
                      <a:spLocks noGrp="1" noRot="1" noMove="1" noResize="1" noEditPoints="1" noAdjustHandles="1" noChangeArrowheads="1" noChangeShapeType="1"/>
                    </p:cNvSpPr>
                    <p:nvPr/>
                  </p:nvSpPr>
                  <p:spPr bwMode="auto">
                    <a:xfrm>
                      <a:off x="11063641" y="6075363"/>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8" name="Line 68">
                      <a:extLst>
                        <a:ext uri="{FF2B5EF4-FFF2-40B4-BE49-F238E27FC236}">
                          <a16:creationId xmlns:a16="http://schemas.microsoft.com/office/drawing/2014/main" id="{C5AF7521-A2BE-C789-785D-FE2F4A70B6D4}"/>
                        </a:ext>
                      </a:extLst>
                    </p:cNvPr>
                    <p:cNvSpPr>
                      <a:spLocks noGrp="1" noRot="1" noMove="1" noResize="1" noEditPoints="1" noAdjustHandles="1" noChangeArrowheads="1" noChangeShapeType="1"/>
                    </p:cNvSpPr>
                    <p:nvPr/>
                  </p:nvSpPr>
                  <p:spPr bwMode="auto">
                    <a:xfrm>
                      <a:off x="11587164" y="6205538"/>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59" name="Line 69">
                      <a:extLst>
                        <a:ext uri="{FF2B5EF4-FFF2-40B4-BE49-F238E27FC236}">
                          <a16:creationId xmlns:a16="http://schemas.microsoft.com/office/drawing/2014/main" id="{4B1EBB1F-F038-4DC4-30EF-AD21AFC8FD9C}"/>
                        </a:ext>
                      </a:extLst>
                    </p:cNvPr>
                    <p:cNvSpPr>
                      <a:spLocks noGrp="1" noRot="1" noMove="1" noResize="1" noEditPoints="1" noAdjustHandles="1" noChangeArrowheads="1" noChangeShapeType="1"/>
                    </p:cNvSpPr>
                    <p:nvPr/>
                  </p:nvSpPr>
                  <p:spPr bwMode="auto">
                    <a:xfrm>
                      <a:off x="11675801"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0" name="Line 70">
                      <a:extLst>
                        <a:ext uri="{FF2B5EF4-FFF2-40B4-BE49-F238E27FC236}">
                          <a16:creationId xmlns:a16="http://schemas.microsoft.com/office/drawing/2014/main" id="{9015968C-C1CB-549A-737A-35E16CB33F4C}"/>
                        </a:ext>
                      </a:extLst>
                    </p:cNvPr>
                    <p:cNvSpPr>
                      <a:spLocks noGrp="1" noRot="1" noMove="1" noResize="1" noEditPoints="1" noAdjustHandles="1" noChangeArrowheads="1" noChangeShapeType="1"/>
                    </p:cNvSpPr>
                    <p:nvPr/>
                  </p:nvSpPr>
                  <p:spPr bwMode="auto">
                    <a:xfrm>
                      <a:off x="11842751" y="6205538"/>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1" name="Line 71">
                      <a:extLst>
                        <a:ext uri="{FF2B5EF4-FFF2-40B4-BE49-F238E27FC236}">
                          <a16:creationId xmlns:a16="http://schemas.microsoft.com/office/drawing/2014/main" id="{032FAB49-830C-E689-2595-5DCD7A104B4A}"/>
                        </a:ext>
                      </a:extLst>
                    </p:cNvPr>
                    <p:cNvSpPr>
                      <a:spLocks noGrp="1" noRot="1" noMove="1" noResize="1" noEditPoints="1" noAdjustHandles="1" noChangeArrowheads="1" noChangeShapeType="1"/>
                    </p:cNvSpPr>
                    <p:nvPr/>
                  </p:nvSpPr>
                  <p:spPr bwMode="auto">
                    <a:xfrm>
                      <a:off x="11932490"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2" name="Line 72">
                      <a:extLst>
                        <a:ext uri="{FF2B5EF4-FFF2-40B4-BE49-F238E27FC236}">
                          <a16:creationId xmlns:a16="http://schemas.microsoft.com/office/drawing/2014/main" id="{455D77D2-5FE5-B92E-3582-46564934A047}"/>
                        </a:ext>
                      </a:extLst>
                    </p:cNvPr>
                    <p:cNvSpPr>
                      <a:spLocks noGrp="1" noRot="1" noMove="1" noResize="1" noEditPoints="1" noAdjustHandles="1" noChangeArrowheads="1" noChangeShapeType="1"/>
                    </p:cNvSpPr>
                    <p:nvPr/>
                  </p:nvSpPr>
                  <p:spPr bwMode="auto">
                    <a:xfrm>
                      <a:off x="11905634" y="6205538"/>
                      <a:ext cx="155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3" name="Line 73">
                      <a:extLst>
                        <a:ext uri="{FF2B5EF4-FFF2-40B4-BE49-F238E27FC236}">
                          <a16:creationId xmlns:a16="http://schemas.microsoft.com/office/drawing/2014/main" id="{A0EC0002-5AFE-6798-1110-7FBF1B486E66}"/>
                        </a:ext>
                      </a:extLst>
                    </p:cNvPr>
                    <p:cNvSpPr>
                      <a:spLocks noGrp="1" noRot="1" noMove="1" noResize="1" noEditPoints="1" noAdjustHandles="1" noChangeArrowheads="1" noChangeShapeType="1"/>
                    </p:cNvSpPr>
                    <p:nvPr/>
                  </p:nvSpPr>
                  <p:spPr bwMode="auto">
                    <a:xfrm>
                      <a:off x="11986046"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4" name="Line 74">
                      <a:extLst>
                        <a:ext uri="{FF2B5EF4-FFF2-40B4-BE49-F238E27FC236}">
                          <a16:creationId xmlns:a16="http://schemas.microsoft.com/office/drawing/2014/main" id="{71DF8BFE-3E6B-1A03-4F18-368B875CAB3D}"/>
                        </a:ext>
                      </a:extLst>
                    </p:cNvPr>
                    <p:cNvSpPr>
                      <a:spLocks noGrp="1" noRot="1" noMove="1" noResize="1" noEditPoints="1" noAdjustHandles="1" noChangeArrowheads="1" noChangeShapeType="1"/>
                    </p:cNvSpPr>
                    <p:nvPr/>
                  </p:nvSpPr>
                  <p:spPr bwMode="auto">
                    <a:xfrm>
                      <a:off x="11939589" y="620553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5" name="Line 75">
                      <a:extLst>
                        <a:ext uri="{FF2B5EF4-FFF2-40B4-BE49-F238E27FC236}">
                          <a16:creationId xmlns:a16="http://schemas.microsoft.com/office/drawing/2014/main" id="{FC9E58D2-E032-E076-20C2-2850150D18AA}"/>
                        </a:ext>
                      </a:extLst>
                    </p:cNvPr>
                    <p:cNvSpPr>
                      <a:spLocks noGrp="1" noRot="1" noMove="1" noResize="1" noEditPoints="1" noAdjustHandles="1" noChangeArrowheads="1" noChangeShapeType="1"/>
                    </p:cNvSpPr>
                    <p:nvPr/>
                  </p:nvSpPr>
                  <p:spPr bwMode="auto">
                    <a:xfrm>
                      <a:off x="12052126"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6" name="Line 76">
                      <a:extLst>
                        <a:ext uri="{FF2B5EF4-FFF2-40B4-BE49-F238E27FC236}">
                          <a16:creationId xmlns:a16="http://schemas.microsoft.com/office/drawing/2014/main" id="{E19F7374-76AB-869B-C670-AF074FDF6324}"/>
                        </a:ext>
                      </a:extLst>
                    </p:cNvPr>
                    <p:cNvSpPr>
                      <a:spLocks noGrp="1" noRot="1" noMove="1" noResize="1" noEditPoints="1" noAdjustHandles="1" noChangeArrowheads="1" noChangeShapeType="1"/>
                    </p:cNvSpPr>
                    <p:nvPr/>
                  </p:nvSpPr>
                  <p:spPr bwMode="auto">
                    <a:xfrm>
                      <a:off x="11957051" y="6205538"/>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7" name="Line 77">
                      <a:extLst>
                        <a:ext uri="{FF2B5EF4-FFF2-40B4-BE49-F238E27FC236}">
                          <a16:creationId xmlns:a16="http://schemas.microsoft.com/office/drawing/2014/main" id="{768EB135-D4D0-E954-1F15-F99A924CDBD1}"/>
                        </a:ext>
                      </a:extLst>
                    </p:cNvPr>
                    <p:cNvSpPr>
                      <a:spLocks noGrp="1" noRot="1" noMove="1" noResize="1" noEditPoints="1" noAdjustHandles="1" noChangeArrowheads="1" noChangeShapeType="1"/>
                    </p:cNvSpPr>
                    <p:nvPr/>
                  </p:nvSpPr>
                  <p:spPr bwMode="auto">
                    <a:xfrm>
                      <a:off x="12042645"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8" name="Line 78">
                      <a:extLst>
                        <a:ext uri="{FF2B5EF4-FFF2-40B4-BE49-F238E27FC236}">
                          <a16:creationId xmlns:a16="http://schemas.microsoft.com/office/drawing/2014/main" id="{67967E17-1559-3646-92B6-0BD2406FB919}"/>
                        </a:ext>
                      </a:extLst>
                    </p:cNvPr>
                    <p:cNvSpPr>
                      <a:spLocks noGrp="1" noRot="1" noMove="1" noResize="1" noEditPoints="1" noAdjustHandles="1" noChangeArrowheads="1" noChangeShapeType="1"/>
                    </p:cNvSpPr>
                    <p:nvPr/>
                  </p:nvSpPr>
                  <p:spPr bwMode="auto">
                    <a:xfrm>
                      <a:off x="14673264" y="6562725"/>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69" name="Line 79">
                      <a:extLst>
                        <a:ext uri="{FF2B5EF4-FFF2-40B4-BE49-F238E27FC236}">
                          <a16:creationId xmlns:a16="http://schemas.microsoft.com/office/drawing/2014/main" id="{9CE2F79A-F961-13A8-F02E-397209CB688C}"/>
                        </a:ext>
                      </a:extLst>
                    </p:cNvPr>
                    <p:cNvSpPr>
                      <a:spLocks noGrp="1" noRot="1" noMove="1" noResize="1" noEditPoints="1" noAdjustHandles="1" noChangeArrowheads="1" noChangeShapeType="1"/>
                    </p:cNvSpPr>
                    <p:nvPr/>
                  </p:nvSpPr>
                  <p:spPr bwMode="auto">
                    <a:xfrm>
                      <a:off x="14763417" y="6497638"/>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0" name="Line 80">
                      <a:extLst>
                        <a:ext uri="{FF2B5EF4-FFF2-40B4-BE49-F238E27FC236}">
                          <a16:creationId xmlns:a16="http://schemas.microsoft.com/office/drawing/2014/main" id="{0121409D-9913-94BD-264D-7A528C370AD9}"/>
                        </a:ext>
                      </a:extLst>
                    </p:cNvPr>
                    <p:cNvSpPr>
                      <a:spLocks noGrp="1" noRot="1" noMove="1" noResize="1" noEditPoints="1" noAdjustHandles="1" noChangeArrowheads="1" noChangeShapeType="1"/>
                    </p:cNvSpPr>
                    <p:nvPr/>
                  </p:nvSpPr>
                  <p:spPr bwMode="auto">
                    <a:xfrm>
                      <a:off x="16138526" y="6562725"/>
                      <a:ext cx="160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1" name="Line 81">
                      <a:extLst>
                        <a:ext uri="{FF2B5EF4-FFF2-40B4-BE49-F238E27FC236}">
                          <a16:creationId xmlns:a16="http://schemas.microsoft.com/office/drawing/2014/main" id="{2AFBA6AC-72DE-B403-7E9D-B73AE60DEF79}"/>
                        </a:ext>
                      </a:extLst>
                    </p:cNvPr>
                    <p:cNvSpPr>
                      <a:spLocks noGrp="1" noRot="1" noMove="1" noResize="1" noEditPoints="1" noAdjustHandles="1" noChangeArrowheads="1" noChangeShapeType="1"/>
                    </p:cNvSpPr>
                    <p:nvPr/>
                  </p:nvSpPr>
                  <p:spPr bwMode="auto">
                    <a:xfrm>
                      <a:off x="16209541" y="6497638"/>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2" name="Line 82">
                      <a:extLst>
                        <a:ext uri="{FF2B5EF4-FFF2-40B4-BE49-F238E27FC236}">
                          <a16:creationId xmlns:a16="http://schemas.microsoft.com/office/drawing/2014/main" id="{8DDE311A-C35E-2526-E397-3CDAD9B9AFCA}"/>
                        </a:ext>
                      </a:extLst>
                    </p:cNvPr>
                    <p:cNvSpPr>
                      <a:spLocks noGrp="1" noRot="1" noMove="1" noResize="1" noEditPoints="1" noAdjustHandles="1" noChangeArrowheads="1" noChangeShapeType="1"/>
                    </p:cNvSpPr>
                    <p:nvPr/>
                  </p:nvSpPr>
                  <p:spPr bwMode="auto">
                    <a:xfrm>
                      <a:off x="16483014" y="6557325"/>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3" name="Line 83">
                      <a:extLst>
                        <a:ext uri="{FF2B5EF4-FFF2-40B4-BE49-F238E27FC236}">
                          <a16:creationId xmlns:a16="http://schemas.microsoft.com/office/drawing/2014/main" id="{14F7E850-88BE-02AB-E48B-1A68CA3E751C}"/>
                        </a:ext>
                      </a:extLst>
                    </p:cNvPr>
                    <p:cNvSpPr>
                      <a:spLocks noGrp="1" noRot="1" noMove="1" noResize="1" noEditPoints="1" noAdjustHandles="1" noChangeArrowheads="1" noChangeShapeType="1"/>
                    </p:cNvSpPr>
                    <p:nvPr/>
                  </p:nvSpPr>
                  <p:spPr bwMode="auto">
                    <a:xfrm>
                      <a:off x="16552441" y="6497638"/>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4" name="Line 84">
                      <a:extLst>
                        <a:ext uri="{FF2B5EF4-FFF2-40B4-BE49-F238E27FC236}">
                          <a16:creationId xmlns:a16="http://schemas.microsoft.com/office/drawing/2014/main" id="{D6FC71F4-AB64-787B-D9F5-508FB4963A51}"/>
                        </a:ext>
                      </a:extLst>
                    </p:cNvPr>
                    <p:cNvSpPr>
                      <a:spLocks noGrp="1" noRot="1" noMove="1" noResize="1" noEditPoints="1" noAdjustHandles="1" noChangeArrowheads="1" noChangeShapeType="1"/>
                    </p:cNvSpPr>
                    <p:nvPr/>
                  </p:nvSpPr>
                  <p:spPr bwMode="auto">
                    <a:xfrm>
                      <a:off x="10875964" y="614045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5" name="Line 85">
                      <a:extLst>
                        <a:ext uri="{FF2B5EF4-FFF2-40B4-BE49-F238E27FC236}">
                          <a16:creationId xmlns:a16="http://schemas.microsoft.com/office/drawing/2014/main" id="{4377F071-BBC8-C969-9DED-0F3C2BE3F9A7}"/>
                        </a:ext>
                      </a:extLst>
                    </p:cNvPr>
                    <p:cNvSpPr>
                      <a:spLocks noGrp="1" noRot="1" noMove="1" noResize="1" noEditPoints="1" noAdjustHandles="1" noChangeArrowheads="1" noChangeShapeType="1"/>
                    </p:cNvSpPr>
                    <p:nvPr/>
                  </p:nvSpPr>
                  <p:spPr bwMode="auto">
                    <a:xfrm>
                      <a:off x="10967774" y="6075363"/>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6" name="Line 86">
                      <a:extLst>
                        <a:ext uri="{FF2B5EF4-FFF2-40B4-BE49-F238E27FC236}">
                          <a16:creationId xmlns:a16="http://schemas.microsoft.com/office/drawing/2014/main" id="{254D6DBF-CAE5-206B-6AEF-A8AB43F5F75D}"/>
                        </a:ext>
                      </a:extLst>
                    </p:cNvPr>
                    <p:cNvSpPr>
                      <a:spLocks noGrp="1" noRot="1" noMove="1" noResize="1" noEditPoints="1" noAdjustHandles="1" noChangeArrowheads="1" noChangeShapeType="1"/>
                    </p:cNvSpPr>
                    <p:nvPr/>
                  </p:nvSpPr>
                  <p:spPr bwMode="auto">
                    <a:xfrm>
                      <a:off x="10860089" y="6140450"/>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7" name="Line 88">
                      <a:extLst>
                        <a:ext uri="{FF2B5EF4-FFF2-40B4-BE49-F238E27FC236}">
                          <a16:creationId xmlns:a16="http://schemas.microsoft.com/office/drawing/2014/main" id="{971AD7C3-071A-16F4-CA96-8FA71A7F94F3}"/>
                        </a:ext>
                      </a:extLst>
                    </p:cNvPr>
                    <p:cNvSpPr>
                      <a:spLocks noGrp="1" noRot="1" noMove="1" noResize="1" noEditPoints="1" noAdjustHandles="1" noChangeArrowheads="1" noChangeShapeType="1"/>
                    </p:cNvSpPr>
                    <p:nvPr/>
                  </p:nvSpPr>
                  <p:spPr bwMode="auto">
                    <a:xfrm>
                      <a:off x="8426451" y="5603875"/>
                      <a:ext cx="158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8" name="Line 89">
                      <a:extLst>
                        <a:ext uri="{FF2B5EF4-FFF2-40B4-BE49-F238E27FC236}">
                          <a16:creationId xmlns:a16="http://schemas.microsoft.com/office/drawing/2014/main" id="{CAEFB8FB-9566-042C-1E03-9CF191F0CD7C}"/>
                        </a:ext>
                      </a:extLst>
                    </p:cNvPr>
                    <p:cNvSpPr>
                      <a:spLocks noGrp="1" noRot="1" noMove="1" noResize="1" noEditPoints="1" noAdjustHandles="1" noChangeArrowheads="1" noChangeShapeType="1"/>
                    </p:cNvSpPr>
                    <p:nvPr/>
                  </p:nvSpPr>
                  <p:spPr bwMode="auto">
                    <a:xfrm>
                      <a:off x="8493390" y="5538788"/>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79" name="Line 77">
                      <a:extLst>
                        <a:ext uri="{FF2B5EF4-FFF2-40B4-BE49-F238E27FC236}">
                          <a16:creationId xmlns:a16="http://schemas.microsoft.com/office/drawing/2014/main" id="{0BF5A75A-E477-2154-A5CF-98A31C82CE27}"/>
                        </a:ext>
                      </a:extLst>
                    </p:cNvPr>
                    <p:cNvSpPr>
                      <a:spLocks noGrp="1" noRot="1" noMove="1" noResize="1" noEditPoints="1" noAdjustHandles="1" noChangeArrowheads="1" noChangeShapeType="1"/>
                    </p:cNvSpPr>
                    <p:nvPr/>
                  </p:nvSpPr>
                  <p:spPr bwMode="auto">
                    <a:xfrm>
                      <a:off x="12012747" y="6140450"/>
                      <a:ext cx="0" cy="1254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80" name="Line 57">
                      <a:extLst>
                        <a:ext uri="{FF2B5EF4-FFF2-40B4-BE49-F238E27FC236}">
                          <a16:creationId xmlns:a16="http://schemas.microsoft.com/office/drawing/2014/main" id="{91B5D95A-D17B-8620-8F0F-90E7D20466B0}"/>
                        </a:ext>
                      </a:extLst>
                    </p:cNvPr>
                    <p:cNvSpPr>
                      <a:spLocks noGrp="1" noRot="1" noMove="1" noResize="1" noEditPoints="1" noAdjustHandles="1" noChangeArrowheads="1" noChangeShapeType="1"/>
                    </p:cNvSpPr>
                    <p:nvPr/>
                  </p:nvSpPr>
                  <p:spPr bwMode="auto">
                    <a:xfrm>
                      <a:off x="10472673" y="5916613"/>
                      <a:ext cx="0" cy="1285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81" name="Line 63">
                      <a:extLst>
                        <a:ext uri="{FF2B5EF4-FFF2-40B4-BE49-F238E27FC236}">
                          <a16:creationId xmlns:a16="http://schemas.microsoft.com/office/drawing/2014/main" id="{94701A2F-691A-B8C3-B195-E49E99323D3B}"/>
                        </a:ext>
                      </a:extLst>
                    </p:cNvPr>
                    <p:cNvSpPr>
                      <a:spLocks noGrp="1" noRot="1" noMove="1" noResize="1" noEditPoints="1" noAdjustHandles="1" noChangeArrowheads="1" noChangeShapeType="1"/>
                    </p:cNvSpPr>
                    <p:nvPr/>
                  </p:nvSpPr>
                  <p:spPr bwMode="auto">
                    <a:xfrm>
                      <a:off x="10559491" y="5953125"/>
                      <a:ext cx="0" cy="1301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589" name="Group 588">
                  <a:extLst>
                    <a:ext uri="{FF2B5EF4-FFF2-40B4-BE49-F238E27FC236}">
                      <a16:creationId xmlns:a16="http://schemas.microsoft.com/office/drawing/2014/main" id="{D1CD5B6D-B924-962E-3F8A-188B43F2F7FB}"/>
                    </a:ext>
                  </a:extLst>
                </p:cNvPr>
                <p:cNvGrpSpPr>
                  <a:grpSpLocks noGrp="1" noUngrp="1" noRot="1" noMove="1" noResize="1"/>
                </p:cNvGrpSpPr>
                <p:nvPr/>
              </p:nvGrpSpPr>
              <p:grpSpPr>
                <a:xfrm>
                  <a:off x="5374019" y="2000971"/>
                  <a:ext cx="3294314" cy="1939988"/>
                  <a:chOff x="5374019" y="2000971"/>
                  <a:chExt cx="3294314" cy="1939988"/>
                </a:xfrm>
              </p:grpSpPr>
              <p:sp>
                <p:nvSpPr>
                  <p:cNvPr id="652" name="Freeform 90">
                    <a:extLst>
                      <a:ext uri="{FF2B5EF4-FFF2-40B4-BE49-F238E27FC236}">
                        <a16:creationId xmlns:a16="http://schemas.microsoft.com/office/drawing/2014/main" id="{B2A1FB4E-281C-8377-4EEE-FDF4FD85D100}"/>
                      </a:ext>
                    </a:extLst>
                  </p:cNvPr>
                  <p:cNvSpPr>
                    <a:spLocks noGrp="1" noRot="1" noMove="1" noResize="1" noEditPoints="1" noAdjustHandles="1" noChangeArrowheads="1" noChangeShapeType="1"/>
                  </p:cNvSpPr>
                  <p:nvPr/>
                </p:nvSpPr>
                <p:spPr bwMode="auto">
                  <a:xfrm>
                    <a:off x="5388591" y="2029490"/>
                    <a:ext cx="3279742" cy="1911469"/>
                  </a:xfrm>
                  <a:custGeom>
                    <a:avLst/>
                    <a:gdLst>
                      <a:gd name="T0" fmla="*/ 45 w 9453"/>
                      <a:gd name="T1" fmla="*/ 13 h 2748"/>
                      <a:gd name="T2" fmla="*/ 282 w 9453"/>
                      <a:gd name="T3" fmla="*/ 28 h 2748"/>
                      <a:gd name="T4" fmla="*/ 330 w 9453"/>
                      <a:gd name="T5" fmla="*/ 56 h 2748"/>
                      <a:gd name="T6" fmla="*/ 480 w 9453"/>
                      <a:gd name="T7" fmla="*/ 103 h 2748"/>
                      <a:gd name="T8" fmla="*/ 496 w 9453"/>
                      <a:gd name="T9" fmla="*/ 165 h 2748"/>
                      <a:gd name="T10" fmla="*/ 559 w 9453"/>
                      <a:gd name="T11" fmla="*/ 180 h 2748"/>
                      <a:gd name="T12" fmla="*/ 578 w 9453"/>
                      <a:gd name="T13" fmla="*/ 276 h 2748"/>
                      <a:gd name="T14" fmla="*/ 601 w 9453"/>
                      <a:gd name="T15" fmla="*/ 296 h 2748"/>
                      <a:gd name="T16" fmla="*/ 614 w 9453"/>
                      <a:gd name="T17" fmla="*/ 360 h 2748"/>
                      <a:gd name="T18" fmla="*/ 636 w 9453"/>
                      <a:gd name="T19" fmla="*/ 409 h 2748"/>
                      <a:gd name="T20" fmla="*/ 659 w 9453"/>
                      <a:gd name="T21" fmla="*/ 647 h 2748"/>
                      <a:gd name="T22" fmla="*/ 694 w 9453"/>
                      <a:gd name="T23" fmla="*/ 655 h 2748"/>
                      <a:gd name="T24" fmla="*/ 715 w 9453"/>
                      <a:gd name="T25" fmla="*/ 683 h 2748"/>
                      <a:gd name="T26" fmla="*/ 891 w 9453"/>
                      <a:gd name="T27" fmla="*/ 724 h 2748"/>
                      <a:gd name="T28" fmla="*/ 918 w 9453"/>
                      <a:gd name="T29" fmla="*/ 756 h 2748"/>
                      <a:gd name="T30" fmla="*/ 1034 w 9453"/>
                      <a:gd name="T31" fmla="*/ 773 h 2748"/>
                      <a:gd name="T32" fmla="*/ 1192 w 9453"/>
                      <a:gd name="T33" fmla="*/ 816 h 2748"/>
                      <a:gd name="T34" fmla="*/ 1224 w 9453"/>
                      <a:gd name="T35" fmla="*/ 829 h 2748"/>
                      <a:gd name="T36" fmla="*/ 1253 w 9453"/>
                      <a:gd name="T37" fmla="*/ 960 h 2748"/>
                      <a:gd name="T38" fmla="*/ 1271 w 9453"/>
                      <a:gd name="T39" fmla="*/ 968 h 2748"/>
                      <a:gd name="T40" fmla="*/ 1295 w 9453"/>
                      <a:gd name="T41" fmla="*/ 1062 h 2748"/>
                      <a:gd name="T42" fmla="*/ 1329 w 9453"/>
                      <a:gd name="T43" fmla="*/ 1088 h 2748"/>
                      <a:gd name="T44" fmla="*/ 1340 w 9453"/>
                      <a:gd name="T45" fmla="*/ 1152 h 2748"/>
                      <a:gd name="T46" fmla="*/ 1377 w 9453"/>
                      <a:gd name="T47" fmla="*/ 1169 h 2748"/>
                      <a:gd name="T48" fmla="*/ 1495 w 9453"/>
                      <a:gd name="T49" fmla="*/ 1229 h 2748"/>
                      <a:gd name="T50" fmla="*/ 1796 w 9453"/>
                      <a:gd name="T51" fmla="*/ 1262 h 2748"/>
                      <a:gd name="T52" fmla="*/ 1841 w 9453"/>
                      <a:gd name="T53" fmla="*/ 1322 h 2748"/>
                      <a:gd name="T54" fmla="*/ 1886 w 9453"/>
                      <a:gd name="T55" fmla="*/ 1364 h 2748"/>
                      <a:gd name="T56" fmla="*/ 1899 w 9453"/>
                      <a:gd name="T57" fmla="*/ 1437 h 2748"/>
                      <a:gd name="T58" fmla="*/ 1915 w 9453"/>
                      <a:gd name="T59" fmla="*/ 1553 h 2748"/>
                      <a:gd name="T60" fmla="*/ 1941 w 9453"/>
                      <a:gd name="T61" fmla="*/ 1621 h 2748"/>
                      <a:gd name="T62" fmla="*/ 2028 w 9453"/>
                      <a:gd name="T63" fmla="*/ 1641 h 2748"/>
                      <a:gd name="T64" fmla="*/ 2221 w 9453"/>
                      <a:gd name="T65" fmla="*/ 1690 h 2748"/>
                      <a:gd name="T66" fmla="*/ 2289 w 9453"/>
                      <a:gd name="T67" fmla="*/ 1703 h 2748"/>
                      <a:gd name="T68" fmla="*/ 2389 w 9453"/>
                      <a:gd name="T69" fmla="*/ 1748 h 2748"/>
                      <a:gd name="T70" fmla="*/ 2498 w 9453"/>
                      <a:gd name="T71" fmla="*/ 1801 h 2748"/>
                      <a:gd name="T72" fmla="*/ 2540 w 9453"/>
                      <a:gd name="T73" fmla="*/ 1863 h 2748"/>
                      <a:gd name="T74" fmla="*/ 2896 w 9453"/>
                      <a:gd name="T75" fmla="*/ 1893 h 2748"/>
                      <a:gd name="T76" fmla="*/ 3091 w 9453"/>
                      <a:gd name="T77" fmla="*/ 1943 h 2748"/>
                      <a:gd name="T78" fmla="*/ 3173 w 9453"/>
                      <a:gd name="T79" fmla="*/ 1992 h 2748"/>
                      <a:gd name="T80" fmla="*/ 3186 w 9453"/>
                      <a:gd name="T81" fmla="*/ 2095 h 2748"/>
                      <a:gd name="T82" fmla="*/ 3365 w 9453"/>
                      <a:gd name="T83" fmla="*/ 2125 h 2748"/>
                      <a:gd name="T84" fmla="*/ 3743 w 9453"/>
                      <a:gd name="T85" fmla="*/ 2176 h 2748"/>
                      <a:gd name="T86" fmla="*/ 3877 w 9453"/>
                      <a:gd name="T87" fmla="*/ 2204 h 2748"/>
                      <a:gd name="T88" fmla="*/ 4188 w 9453"/>
                      <a:gd name="T89" fmla="*/ 2245 h 2748"/>
                      <a:gd name="T90" fmla="*/ 4399 w 9453"/>
                      <a:gd name="T91" fmla="*/ 2262 h 2748"/>
                      <a:gd name="T92" fmla="*/ 4528 w 9453"/>
                      <a:gd name="T93" fmla="*/ 2324 h 2748"/>
                      <a:gd name="T94" fmla="*/ 4695 w 9453"/>
                      <a:gd name="T95" fmla="*/ 2339 h 2748"/>
                      <a:gd name="T96" fmla="*/ 4969 w 9453"/>
                      <a:gd name="T97" fmla="*/ 2382 h 2748"/>
                      <a:gd name="T98" fmla="*/ 5088 w 9453"/>
                      <a:gd name="T99" fmla="*/ 2401 h 2748"/>
                      <a:gd name="T100" fmla="*/ 5175 w 9453"/>
                      <a:gd name="T101" fmla="*/ 2463 h 2748"/>
                      <a:gd name="T102" fmla="*/ 5612 w 9453"/>
                      <a:gd name="T103" fmla="*/ 2478 h 2748"/>
                      <a:gd name="T104" fmla="*/ 5660 w 9453"/>
                      <a:gd name="T105" fmla="*/ 2525 h 2748"/>
                      <a:gd name="T106" fmla="*/ 6351 w 9453"/>
                      <a:gd name="T107" fmla="*/ 2543 h 2748"/>
                      <a:gd name="T108" fmla="*/ 9247 w 9453"/>
                      <a:gd name="T109" fmla="*/ 2656 h 2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53" h="2748">
                        <a:moveTo>
                          <a:pt x="0" y="0"/>
                        </a:moveTo>
                        <a:lnTo>
                          <a:pt x="45" y="0"/>
                        </a:lnTo>
                        <a:lnTo>
                          <a:pt x="45" y="13"/>
                        </a:lnTo>
                        <a:lnTo>
                          <a:pt x="187" y="13"/>
                        </a:lnTo>
                        <a:lnTo>
                          <a:pt x="187" y="28"/>
                        </a:lnTo>
                        <a:lnTo>
                          <a:pt x="282" y="28"/>
                        </a:lnTo>
                        <a:lnTo>
                          <a:pt x="282" y="43"/>
                        </a:lnTo>
                        <a:lnTo>
                          <a:pt x="330" y="43"/>
                        </a:lnTo>
                        <a:lnTo>
                          <a:pt x="330" y="56"/>
                        </a:lnTo>
                        <a:lnTo>
                          <a:pt x="356" y="56"/>
                        </a:lnTo>
                        <a:lnTo>
                          <a:pt x="356" y="103"/>
                        </a:lnTo>
                        <a:lnTo>
                          <a:pt x="480" y="103"/>
                        </a:lnTo>
                        <a:lnTo>
                          <a:pt x="480" y="146"/>
                        </a:lnTo>
                        <a:lnTo>
                          <a:pt x="496" y="146"/>
                        </a:lnTo>
                        <a:lnTo>
                          <a:pt x="496" y="165"/>
                        </a:lnTo>
                        <a:lnTo>
                          <a:pt x="546" y="165"/>
                        </a:lnTo>
                        <a:lnTo>
                          <a:pt x="546" y="180"/>
                        </a:lnTo>
                        <a:lnTo>
                          <a:pt x="559" y="180"/>
                        </a:lnTo>
                        <a:lnTo>
                          <a:pt x="559" y="238"/>
                        </a:lnTo>
                        <a:lnTo>
                          <a:pt x="578" y="238"/>
                        </a:lnTo>
                        <a:lnTo>
                          <a:pt x="578" y="276"/>
                        </a:lnTo>
                        <a:lnTo>
                          <a:pt x="585" y="276"/>
                        </a:lnTo>
                        <a:lnTo>
                          <a:pt x="585" y="296"/>
                        </a:lnTo>
                        <a:lnTo>
                          <a:pt x="601" y="296"/>
                        </a:lnTo>
                        <a:lnTo>
                          <a:pt x="601" y="328"/>
                        </a:lnTo>
                        <a:lnTo>
                          <a:pt x="614" y="328"/>
                        </a:lnTo>
                        <a:lnTo>
                          <a:pt x="614" y="360"/>
                        </a:lnTo>
                        <a:lnTo>
                          <a:pt x="625" y="360"/>
                        </a:lnTo>
                        <a:lnTo>
                          <a:pt x="625" y="409"/>
                        </a:lnTo>
                        <a:lnTo>
                          <a:pt x="636" y="409"/>
                        </a:lnTo>
                        <a:lnTo>
                          <a:pt x="636" y="587"/>
                        </a:lnTo>
                        <a:lnTo>
                          <a:pt x="659" y="587"/>
                        </a:lnTo>
                        <a:lnTo>
                          <a:pt x="659" y="647"/>
                        </a:lnTo>
                        <a:lnTo>
                          <a:pt x="675" y="647"/>
                        </a:lnTo>
                        <a:lnTo>
                          <a:pt x="675" y="655"/>
                        </a:lnTo>
                        <a:lnTo>
                          <a:pt x="694" y="655"/>
                        </a:lnTo>
                        <a:lnTo>
                          <a:pt x="694" y="666"/>
                        </a:lnTo>
                        <a:lnTo>
                          <a:pt x="715" y="666"/>
                        </a:lnTo>
                        <a:lnTo>
                          <a:pt x="715" y="683"/>
                        </a:lnTo>
                        <a:lnTo>
                          <a:pt x="725" y="683"/>
                        </a:lnTo>
                        <a:lnTo>
                          <a:pt x="725" y="724"/>
                        </a:lnTo>
                        <a:lnTo>
                          <a:pt x="891" y="724"/>
                        </a:lnTo>
                        <a:lnTo>
                          <a:pt x="891" y="743"/>
                        </a:lnTo>
                        <a:lnTo>
                          <a:pt x="918" y="743"/>
                        </a:lnTo>
                        <a:lnTo>
                          <a:pt x="918" y="756"/>
                        </a:lnTo>
                        <a:lnTo>
                          <a:pt x="944" y="756"/>
                        </a:lnTo>
                        <a:lnTo>
                          <a:pt x="944" y="773"/>
                        </a:lnTo>
                        <a:lnTo>
                          <a:pt x="1034" y="773"/>
                        </a:lnTo>
                        <a:lnTo>
                          <a:pt x="1034" y="797"/>
                        </a:lnTo>
                        <a:lnTo>
                          <a:pt x="1192" y="797"/>
                        </a:lnTo>
                        <a:lnTo>
                          <a:pt x="1192" y="816"/>
                        </a:lnTo>
                        <a:lnTo>
                          <a:pt x="1216" y="816"/>
                        </a:lnTo>
                        <a:lnTo>
                          <a:pt x="1216" y="829"/>
                        </a:lnTo>
                        <a:lnTo>
                          <a:pt x="1224" y="829"/>
                        </a:lnTo>
                        <a:lnTo>
                          <a:pt x="1224" y="893"/>
                        </a:lnTo>
                        <a:lnTo>
                          <a:pt x="1253" y="893"/>
                        </a:lnTo>
                        <a:lnTo>
                          <a:pt x="1253" y="960"/>
                        </a:lnTo>
                        <a:lnTo>
                          <a:pt x="1263" y="960"/>
                        </a:lnTo>
                        <a:lnTo>
                          <a:pt x="1263" y="968"/>
                        </a:lnTo>
                        <a:lnTo>
                          <a:pt x="1271" y="968"/>
                        </a:lnTo>
                        <a:lnTo>
                          <a:pt x="1271" y="1020"/>
                        </a:lnTo>
                        <a:lnTo>
                          <a:pt x="1295" y="1020"/>
                        </a:lnTo>
                        <a:lnTo>
                          <a:pt x="1295" y="1062"/>
                        </a:lnTo>
                        <a:lnTo>
                          <a:pt x="1308" y="1062"/>
                        </a:lnTo>
                        <a:lnTo>
                          <a:pt x="1308" y="1088"/>
                        </a:lnTo>
                        <a:lnTo>
                          <a:pt x="1329" y="1088"/>
                        </a:lnTo>
                        <a:lnTo>
                          <a:pt x="1329" y="1131"/>
                        </a:lnTo>
                        <a:lnTo>
                          <a:pt x="1340" y="1131"/>
                        </a:lnTo>
                        <a:lnTo>
                          <a:pt x="1340" y="1152"/>
                        </a:lnTo>
                        <a:lnTo>
                          <a:pt x="1353" y="1152"/>
                        </a:lnTo>
                        <a:lnTo>
                          <a:pt x="1353" y="1169"/>
                        </a:lnTo>
                        <a:lnTo>
                          <a:pt x="1377" y="1169"/>
                        </a:lnTo>
                        <a:lnTo>
                          <a:pt x="1377" y="1199"/>
                        </a:lnTo>
                        <a:lnTo>
                          <a:pt x="1495" y="1199"/>
                        </a:lnTo>
                        <a:lnTo>
                          <a:pt x="1495" y="1229"/>
                        </a:lnTo>
                        <a:lnTo>
                          <a:pt x="1580" y="1229"/>
                        </a:lnTo>
                        <a:lnTo>
                          <a:pt x="1580" y="1262"/>
                        </a:lnTo>
                        <a:lnTo>
                          <a:pt x="1796" y="1262"/>
                        </a:lnTo>
                        <a:lnTo>
                          <a:pt x="1796" y="1281"/>
                        </a:lnTo>
                        <a:lnTo>
                          <a:pt x="1841" y="1281"/>
                        </a:lnTo>
                        <a:lnTo>
                          <a:pt x="1841" y="1322"/>
                        </a:lnTo>
                        <a:lnTo>
                          <a:pt x="1859" y="1322"/>
                        </a:lnTo>
                        <a:lnTo>
                          <a:pt x="1859" y="1364"/>
                        </a:lnTo>
                        <a:lnTo>
                          <a:pt x="1886" y="1364"/>
                        </a:lnTo>
                        <a:lnTo>
                          <a:pt x="1886" y="1371"/>
                        </a:lnTo>
                        <a:lnTo>
                          <a:pt x="1899" y="1371"/>
                        </a:lnTo>
                        <a:lnTo>
                          <a:pt x="1899" y="1437"/>
                        </a:lnTo>
                        <a:lnTo>
                          <a:pt x="1909" y="1437"/>
                        </a:lnTo>
                        <a:lnTo>
                          <a:pt x="1909" y="1553"/>
                        </a:lnTo>
                        <a:lnTo>
                          <a:pt x="1915" y="1553"/>
                        </a:lnTo>
                        <a:lnTo>
                          <a:pt x="1915" y="1611"/>
                        </a:lnTo>
                        <a:lnTo>
                          <a:pt x="1941" y="1611"/>
                        </a:lnTo>
                        <a:lnTo>
                          <a:pt x="1941" y="1621"/>
                        </a:lnTo>
                        <a:lnTo>
                          <a:pt x="1954" y="1621"/>
                        </a:lnTo>
                        <a:lnTo>
                          <a:pt x="1954" y="1641"/>
                        </a:lnTo>
                        <a:lnTo>
                          <a:pt x="2028" y="1641"/>
                        </a:lnTo>
                        <a:lnTo>
                          <a:pt x="2028" y="1671"/>
                        </a:lnTo>
                        <a:lnTo>
                          <a:pt x="2221" y="1671"/>
                        </a:lnTo>
                        <a:lnTo>
                          <a:pt x="2221" y="1690"/>
                        </a:lnTo>
                        <a:lnTo>
                          <a:pt x="2231" y="1690"/>
                        </a:lnTo>
                        <a:lnTo>
                          <a:pt x="2231" y="1703"/>
                        </a:lnTo>
                        <a:lnTo>
                          <a:pt x="2289" y="1703"/>
                        </a:lnTo>
                        <a:lnTo>
                          <a:pt x="2289" y="1720"/>
                        </a:lnTo>
                        <a:lnTo>
                          <a:pt x="2389" y="1720"/>
                        </a:lnTo>
                        <a:lnTo>
                          <a:pt x="2389" y="1748"/>
                        </a:lnTo>
                        <a:lnTo>
                          <a:pt x="2482" y="1748"/>
                        </a:lnTo>
                        <a:lnTo>
                          <a:pt x="2482" y="1801"/>
                        </a:lnTo>
                        <a:lnTo>
                          <a:pt x="2498" y="1801"/>
                        </a:lnTo>
                        <a:lnTo>
                          <a:pt x="2498" y="1846"/>
                        </a:lnTo>
                        <a:lnTo>
                          <a:pt x="2540" y="1846"/>
                        </a:lnTo>
                        <a:lnTo>
                          <a:pt x="2540" y="1863"/>
                        </a:lnTo>
                        <a:lnTo>
                          <a:pt x="2796" y="1863"/>
                        </a:lnTo>
                        <a:lnTo>
                          <a:pt x="2796" y="1893"/>
                        </a:lnTo>
                        <a:lnTo>
                          <a:pt x="2896" y="1893"/>
                        </a:lnTo>
                        <a:lnTo>
                          <a:pt x="2896" y="1913"/>
                        </a:lnTo>
                        <a:lnTo>
                          <a:pt x="3091" y="1913"/>
                        </a:lnTo>
                        <a:lnTo>
                          <a:pt x="3091" y="1943"/>
                        </a:lnTo>
                        <a:lnTo>
                          <a:pt x="3157" y="1943"/>
                        </a:lnTo>
                        <a:lnTo>
                          <a:pt x="3157" y="1992"/>
                        </a:lnTo>
                        <a:lnTo>
                          <a:pt x="3173" y="1992"/>
                        </a:lnTo>
                        <a:lnTo>
                          <a:pt x="3173" y="2028"/>
                        </a:lnTo>
                        <a:lnTo>
                          <a:pt x="3186" y="2028"/>
                        </a:lnTo>
                        <a:lnTo>
                          <a:pt x="3186" y="2095"/>
                        </a:lnTo>
                        <a:lnTo>
                          <a:pt x="3281" y="2095"/>
                        </a:lnTo>
                        <a:lnTo>
                          <a:pt x="3281" y="2125"/>
                        </a:lnTo>
                        <a:lnTo>
                          <a:pt x="3365" y="2125"/>
                        </a:lnTo>
                        <a:lnTo>
                          <a:pt x="3365" y="2142"/>
                        </a:lnTo>
                        <a:lnTo>
                          <a:pt x="3743" y="2142"/>
                        </a:lnTo>
                        <a:lnTo>
                          <a:pt x="3743" y="2176"/>
                        </a:lnTo>
                        <a:lnTo>
                          <a:pt x="3822" y="2176"/>
                        </a:lnTo>
                        <a:lnTo>
                          <a:pt x="3822" y="2204"/>
                        </a:lnTo>
                        <a:lnTo>
                          <a:pt x="3877" y="2204"/>
                        </a:lnTo>
                        <a:lnTo>
                          <a:pt x="3877" y="2228"/>
                        </a:lnTo>
                        <a:lnTo>
                          <a:pt x="4188" y="2228"/>
                        </a:lnTo>
                        <a:lnTo>
                          <a:pt x="4188" y="2245"/>
                        </a:lnTo>
                        <a:lnTo>
                          <a:pt x="4333" y="2245"/>
                        </a:lnTo>
                        <a:lnTo>
                          <a:pt x="4333" y="2262"/>
                        </a:lnTo>
                        <a:lnTo>
                          <a:pt x="4399" y="2262"/>
                        </a:lnTo>
                        <a:lnTo>
                          <a:pt x="4399" y="2300"/>
                        </a:lnTo>
                        <a:lnTo>
                          <a:pt x="4528" y="2300"/>
                        </a:lnTo>
                        <a:lnTo>
                          <a:pt x="4528" y="2324"/>
                        </a:lnTo>
                        <a:lnTo>
                          <a:pt x="4560" y="2324"/>
                        </a:lnTo>
                        <a:lnTo>
                          <a:pt x="4560" y="2339"/>
                        </a:lnTo>
                        <a:lnTo>
                          <a:pt x="4695" y="2339"/>
                        </a:lnTo>
                        <a:lnTo>
                          <a:pt x="4695" y="2365"/>
                        </a:lnTo>
                        <a:lnTo>
                          <a:pt x="4969" y="2365"/>
                        </a:lnTo>
                        <a:lnTo>
                          <a:pt x="4969" y="2382"/>
                        </a:lnTo>
                        <a:lnTo>
                          <a:pt x="5040" y="2382"/>
                        </a:lnTo>
                        <a:lnTo>
                          <a:pt x="5040" y="2401"/>
                        </a:lnTo>
                        <a:lnTo>
                          <a:pt x="5088" y="2401"/>
                        </a:lnTo>
                        <a:lnTo>
                          <a:pt x="5088" y="2446"/>
                        </a:lnTo>
                        <a:lnTo>
                          <a:pt x="5175" y="2446"/>
                        </a:lnTo>
                        <a:lnTo>
                          <a:pt x="5175" y="2463"/>
                        </a:lnTo>
                        <a:lnTo>
                          <a:pt x="5460" y="2463"/>
                        </a:lnTo>
                        <a:lnTo>
                          <a:pt x="5460" y="2478"/>
                        </a:lnTo>
                        <a:lnTo>
                          <a:pt x="5612" y="2478"/>
                        </a:lnTo>
                        <a:lnTo>
                          <a:pt x="5612" y="2506"/>
                        </a:lnTo>
                        <a:lnTo>
                          <a:pt x="5660" y="2506"/>
                        </a:lnTo>
                        <a:lnTo>
                          <a:pt x="5660" y="2525"/>
                        </a:lnTo>
                        <a:lnTo>
                          <a:pt x="5789" y="2525"/>
                        </a:lnTo>
                        <a:lnTo>
                          <a:pt x="5789" y="2543"/>
                        </a:lnTo>
                        <a:lnTo>
                          <a:pt x="6351" y="2543"/>
                        </a:lnTo>
                        <a:lnTo>
                          <a:pt x="6351" y="2570"/>
                        </a:lnTo>
                        <a:lnTo>
                          <a:pt x="9247" y="2570"/>
                        </a:lnTo>
                        <a:lnTo>
                          <a:pt x="9247" y="2656"/>
                        </a:lnTo>
                        <a:lnTo>
                          <a:pt x="9453" y="2656"/>
                        </a:lnTo>
                        <a:lnTo>
                          <a:pt x="9453" y="2748"/>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653" name="Group 652">
                    <a:extLst>
                      <a:ext uri="{FF2B5EF4-FFF2-40B4-BE49-F238E27FC236}">
                        <a16:creationId xmlns:a16="http://schemas.microsoft.com/office/drawing/2014/main" id="{1C7A30BB-87EB-528D-1E99-DFAC62CE95B9}"/>
                      </a:ext>
                    </a:extLst>
                  </p:cNvPr>
                  <p:cNvGrpSpPr>
                    <a:grpSpLocks noGrp="1" noUngrp="1" noRot="1" noMove="1" noResize="1"/>
                  </p:cNvGrpSpPr>
                  <p:nvPr/>
                </p:nvGrpSpPr>
                <p:grpSpPr>
                  <a:xfrm>
                    <a:off x="5374019" y="2000971"/>
                    <a:ext cx="2980322" cy="1846084"/>
                    <a:chOff x="1409701" y="2674938"/>
                    <a:chExt cx="13636625" cy="4213224"/>
                  </a:xfrm>
                </p:grpSpPr>
                <p:sp>
                  <p:nvSpPr>
                    <p:cNvPr id="654" name="Line 91">
                      <a:extLst>
                        <a:ext uri="{FF2B5EF4-FFF2-40B4-BE49-F238E27FC236}">
                          <a16:creationId xmlns:a16="http://schemas.microsoft.com/office/drawing/2014/main" id="{5A02FE20-B1C1-A9FD-6CA6-5F09B5C52735}"/>
                        </a:ext>
                      </a:extLst>
                    </p:cNvPr>
                    <p:cNvSpPr>
                      <a:spLocks noGrp="1" noRot="1" noMove="1" noResize="1" noEditPoints="1" noAdjustHandles="1" noChangeArrowheads="1" noChangeShapeType="1"/>
                    </p:cNvSpPr>
                    <p:nvPr/>
                  </p:nvSpPr>
                  <p:spPr bwMode="auto">
                    <a:xfrm>
                      <a:off x="1409701" y="2736850"/>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55" name="Line 92">
                      <a:extLst>
                        <a:ext uri="{FF2B5EF4-FFF2-40B4-BE49-F238E27FC236}">
                          <a16:creationId xmlns:a16="http://schemas.microsoft.com/office/drawing/2014/main" id="{06BAC159-CF6D-F2F5-8D59-CFC38AC30808}"/>
                        </a:ext>
                      </a:extLst>
                    </p:cNvPr>
                    <p:cNvSpPr>
                      <a:spLocks noGrp="1" noRot="1" noMove="1" noResize="1" noEditPoints="1" noAdjustHandles="1" noChangeArrowheads="1" noChangeShapeType="1"/>
                    </p:cNvSpPr>
                    <p:nvPr/>
                  </p:nvSpPr>
                  <p:spPr bwMode="auto">
                    <a:xfrm>
                      <a:off x="1489076" y="2674938"/>
                      <a:ext cx="0" cy="12700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56" name="Line 93">
                      <a:extLst>
                        <a:ext uri="{FF2B5EF4-FFF2-40B4-BE49-F238E27FC236}">
                          <a16:creationId xmlns:a16="http://schemas.microsoft.com/office/drawing/2014/main" id="{2B0D00EB-A4E2-E4F4-38DD-441B2CBC3E00}"/>
                        </a:ext>
                      </a:extLst>
                    </p:cNvPr>
                    <p:cNvSpPr>
                      <a:spLocks noGrp="1" noRot="1" noMove="1" noResize="1" noEditPoints="1" noAdjustHandles="1" noChangeArrowheads="1" noChangeShapeType="1"/>
                    </p:cNvSpPr>
                    <p:nvPr/>
                  </p:nvSpPr>
                  <p:spPr bwMode="auto">
                    <a:xfrm>
                      <a:off x="2502784" y="3794125"/>
                      <a:ext cx="153989"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57" name="Line 94">
                      <a:extLst>
                        <a:ext uri="{FF2B5EF4-FFF2-40B4-BE49-F238E27FC236}">
                          <a16:creationId xmlns:a16="http://schemas.microsoft.com/office/drawing/2014/main" id="{6A2652AB-08B0-D659-4468-CE3F689A5194}"/>
                        </a:ext>
                      </a:extLst>
                    </p:cNvPr>
                    <p:cNvSpPr>
                      <a:spLocks noGrp="1" noRot="1" noMove="1" noResize="1" noEditPoints="1" noAdjustHandles="1" noChangeArrowheads="1" noChangeShapeType="1"/>
                    </p:cNvSpPr>
                    <p:nvPr/>
                  </p:nvSpPr>
                  <p:spPr bwMode="auto">
                    <a:xfrm>
                      <a:off x="2577396" y="3732213"/>
                      <a:ext cx="0" cy="12700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58" name="Line 95">
                      <a:extLst>
                        <a:ext uri="{FF2B5EF4-FFF2-40B4-BE49-F238E27FC236}">
                          <a16:creationId xmlns:a16="http://schemas.microsoft.com/office/drawing/2014/main" id="{48106060-6CD1-5DCC-1EDA-18AF0CA7DAF1}"/>
                        </a:ext>
                      </a:extLst>
                    </p:cNvPr>
                    <p:cNvSpPr>
                      <a:spLocks noGrp="1" noRot="1" noMove="1" noResize="1" noEditPoints="1" noAdjustHandles="1" noChangeArrowheads="1" noChangeShapeType="1"/>
                    </p:cNvSpPr>
                    <p:nvPr/>
                  </p:nvSpPr>
                  <p:spPr bwMode="auto">
                    <a:xfrm>
                      <a:off x="3348039" y="4133850"/>
                      <a:ext cx="15398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59" name="Line 96">
                      <a:extLst>
                        <a:ext uri="{FF2B5EF4-FFF2-40B4-BE49-F238E27FC236}">
                          <a16:creationId xmlns:a16="http://schemas.microsoft.com/office/drawing/2014/main" id="{A45428D2-F88A-750A-AF57-DAFFCD81AB47}"/>
                        </a:ext>
                      </a:extLst>
                    </p:cNvPr>
                    <p:cNvSpPr>
                      <a:spLocks noGrp="1" noRot="1" noMove="1" noResize="1" noEditPoints="1" noAdjustHandles="1" noChangeArrowheads="1" noChangeShapeType="1"/>
                    </p:cNvSpPr>
                    <p:nvPr/>
                  </p:nvSpPr>
                  <p:spPr bwMode="auto">
                    <a:xfrm>
                      <a:off x="3422651" y="4073525"/>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0" name="Line 97">
                      <a:extLst>
                        <a:ext uri="{FF2B5EF4-FFF2-40B4-BE49-F238E27FC236}">
                          <a16:creationId xmlns:a16="http://schemas.microsoft.com/office/drawing/2014/main" id="{5BB8DACD-6236-7910-9263-221F0B75BA5C}"/>
                        </a:ext>
                      </a:extLst>
                    </p:cNvPr>
                    <p:cNvSpPr>
                      <a:spLocks noGrp="1" noRot="1" noMove="1" noResize="1" noEditPoints="1" noAdjustHandles="1" noChangeArrowheads="1" noChangeShapeType="1"/>
                    </p:cNvSpPr>
                    <p:nvPr/>
                  </p:nvSpPr>
                  <p:spPr bwMode="auto">
                    <a:xfrm>
                      <a:off x="3409951" y="4344988"/>
                      <a:ext cx="16033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1" name="Line 98">
                      <a:extLst>
                        <a:ext uri="{FF2B5EF4-FFF2-40B4-BE49-F238E27FC236}">
                          <a16:creationId xmlns:a16="http://schemas.microsoft.com/office/drawing/2014/main" id="{88F14CDB-D456-3D1C-1DA2-B8A862F78EA6}"/>
                        </a:ext>
                      </a:extLst>
                    </p:cNvPr>
                    <p:cNvSpPr>
                      <a:spLocks noGrp="1" noRot="1" noMove="1" noResize="1" noEditPoints="1" noAdjustHandles="1" noChangeArrowheads="1" noChangeShapeType="1"/>
                    </p:cNvSpPr>
                    <p:nvPr/>
                  </p:nvSpPr>
                  <p:spPr bwMode="auto">
                    <a:xfrm>
                      <a:off x="3490914" y="4279900"/>
                      <a:ext cx="0" cy="13017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2" name="Line 99">
                      <a:extLst>
                        <a:ext uri="{FF2B5EF4-FFF2-40B4-BE49-F238E27FC236}">
                          <a16:creationId xmlns:a16="http://schemas.microsoft.com/office/drawing/2014/main" id="{92DC0D02-4B54-1E4D-E89A-1F2C3B995DA7}"/>
                        </a:ext>
                      </a:extLst>
                    </p:cNvPr>
                    <p:cNvSpPr>
                      <a:spLocks noGrp="1" noRot="1" noMove="1" noResize="1" noEditPoints="1" noAdjustHandles="1" noChangeArrowheads="1" noChangeShapeType="1"/>
                    </p:cNvSpPr>
                    <p:nvPr/>
                  </p:nvSpPr>
                  <p:spPr bwMode="auto">
                    <a:xfrm>
                      <a:off x="3465514" y="4467225"/>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3" name="Line 100">
                      <a:extLst>
                        <a:ext uri="{FF2B5EF4-FFF2-40B4-BE49-F238E27FC236}">
                          <a16:creationId xmlns:a16="http://schemas.microsoft.com/office/drawing/2014/main" id="{ADD3E9FA-0B64-DD7C-DBEB-15294E5669CA}"/>
                        </a:ext>
                      </a:extLst>
                    </p:cNvPr>
                    <p:cNvSpPr>
                      <a:spLocks noGrp="1" noRot="1" noMove="1" noResize="1" noEditPoints="1" noAdjustHandles="1" noChangeArrowheads="1" noChangeShapeType="1"/>
                    </p:cNvSpPr>
                    <p:nvPr/>
                  </p:nvSpPr>
                  <p:spPr bwMode="auto">
                    <a:xfrm>
                      <a:off x="3544889" y="4406900"/>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4" name="Line 101">
                      <a:extLst>
                        <a:ext uri="{FF2B5EF4-FFF2-40B4-BE49-F238E27FC236}">
                          <a16:creationId xmlns:a16="http://schemas.microsoft.com/office/drawing/2014/main" id="{B10C96A3-2168-8F92-D7ED-CB3A3A2F8623}"/>
                        </a:ext>
                      </a:extLst>
                    </p:cNvPr>
                    <p:cNvSpPr>
                      <a:spLocks noGrp="1" noRot="1" noMove="1" noResize="1" noEditPoints="1" noAdjustHandles="1" noChangeArrowheads="1" noChangeShapeType="1"/>
                    </p:cNvSpPr>
                    <p:nvPr/>
                  </p:nvSpPr>
                  <p:spPr bwMode="auto">
                    <a:xfrm>
                      <a:off x="4348164" y="4845050"/>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5" name="Line 102">
                      <a:extLst>
                        <a:ext uri="{FF2B5EF4-FFF2-40B4-BE49-F238E27FC236}">
                          <a16:creationId xmlns:a16="http://schemas.microsoft.com/office/drawing/2014/main" id="{ABC6F9BB-BD0E-5966-7EC8-6A6C19AA0274}"/>
                        </a:ext>
                      </a:extLst>
                    </p:cNvPr>
                    <p:cNvSpPr>
                      <a:spLocks noGrp="1" noRot="1" noMove="1" noResize="1" noEditPoints="1" noAdjustHandles="1" noChangeArrowheads="1" noChangeShapeType="1"/>
                    </p:cNvSpPr>
                    <p:nvPr/>
                  </p:nvSpPr>
                  <p:spPr bwMode="auto">
                    <a:xfrm>
                      <a:off x="4427539" y="4783138"/>
                      <a:ext cx="0" cy="12700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6" name="Line 103">
                      <a:extLst>
                        <a:ext uri="{FF2B5EF4-FFF2-40B4-BE49-F238E27FC236}">
                          <a16:creationId xmlns:a16="http://schemas.microsoft.com/office/drawing/2014/main" id="{3591CB91-D684-0390-B810-4BED821FAF18}"/>
                        </a:ext>
                      </a:extLst>
                    </p:cNvPr>
                    <p:cNvSpPr>
                      <a:spLocks noGrp="1" noRot="1" noMove="1" noResize="1" noEditPoints="1" noAdjustHandles="1" noChangeArrowheads="1" noChangeShapeType="1"/>
                    </p:cNvSpPr>
                    <p:nvPr/>
                  </p:nvSpPr>
                  <p:spPr bwMode="auto">
                    <a:xfrm>
                      <a:off x="4440239" y="5259388"/>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7" name="Line 104">
                      <a:extLst>
                        <a:ext uri="{FF2B5EF4-FFF2-40B4-BE49-F238E27FC236}">
                          <a16:creationId xmlns:a16="http://schemas.microsoft.com/office/drawing/2014/main" id="{6AAF50C1-AA10-DA59-C47C-FEF756D9796A}"/>
                        </a:ext>
                      </a:extLst>
                    </p:cNvPr>
                    <p:cNvSpPr>
                      <a:spLocks noGrp="1" noRot="1" noMove="1" noResize="1" noEditPoints="1" noAdjustHandles="1" noChangeArrowheads="1" noChangeShapeType="1"/>
                    </p:cNvSpPr>
                    <p:nvPr/>
                  </p:nvSpPr>
                  <p:spPr bwMode="auto">
                    <a:xfrm>
                      <a:off x="4519614" y="5199063"/>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8" name="Line 105">
                      <a:extLst>
                        <a:ext uri="{FF2B5EF4-FFF2-40B4-BE49-F238E27FC236}">
                          <a16:creationId xmlns:a16="http://schemas.microsoft.com/office/drawing/2014/main" id="{67A714CD-BC98-C018-DE6F-449621103921}"/>
                        </a:ext>
                      </a:extLst>
                    </p:cNvPr>
                    <p:cNvSpPr>
                      <a:spLocks noGrp="1" noRot="1" noMove="1" noResize="1" noEditPoints="1" noAdjustHandles="1" noChangeArrowheads="1" noChangeShapeType="1"/>
                    </p:cNvSpPr>
                    <p:nvPr/>
                  </p:nvSpPr>
                  <p:spPr bwMode="auto">
                    <a:xfrm>
                      <a:off x="5432426" y="5697538"/>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69" name="Line 106">
                      <a:extLst>
                        <a:ext uri="{FF2B5EF4-FFF2-40B4-BE49-F238E27FC236}">
                          <a16:creationId xmlns:a16="http://schemas.microsoft.com/office/drawing/2014/main" id="{E149E53E-AF9A-3CF6-7094-5286E7250060}"/>
                        </a:ext>
                      </a:extLst>
                    </p:cNvPr>
                    <p:cNvSpPr>
                      <a:spLocks noGrp="1" noRot="1" noMove="1" noResize="1" noEditPoints="1" noAdjustHandles="1" noChangeArrowheads="1" noChangeShapeType="1"/>
                    </p:cNvSpPr>
                    <p:nvPr/>
                  </p:nvSpPr>
                  <p:spPr bwMode="auto">
                    <a:xfrm>
                      <a:off x="5508626" y="5634038"/>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0" name="Line 107">
                      <a:extLst>
                        <a:ext uri="{FF2B5EF4-FFF2-40B4-BE49-F238E27FC236}">
                          <a16:creationId xmlns:a16="http://schemas.microsoft.com/office/drawing/2014/main" id="{BF041B0A-D7C3-C04A-A940-391107084467}"/>
                        </a:ext>
                      </a:extLst>
                    </p:cNvPr>
                    <p:cNvSpPr>
                      <a:spLocks noGrp="1" noRot="1" noMove="1" noResize="1" noEditPoints="1" noAdjustHandles="1" noChangeArrowheads="1" noChangeShapeType="1"/>
                    </p:cNvSpPr>
                    <p:nvPr/>
                  </p:nvSpPr>
                  <p:spPr bwMode="auto">
                    <a:xfrm>
                      <a:off x="6434139" y="5953125"/>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1" name="Line 108">
                      <a:extLst>
                        <a:ext uri="{FF2B5EF4-FFF2-40B4-BE49-F238E27FC236}">
                          <a16:creationId xmlns:a16="http://schemas.microsoft.com/office/drawing/2014/main" id="{C6286987-7842-D268-C03D-8AE0FA2AD7F7}"/>
                        </a:ext>
                      </a:extLst>
                    </p:cNvPr>
                    <p:cNvSpPr>
                      <a:spLocks noGrp="1" noRot="1" noMove="1" noResize="1" noEditPoints="1" noAdjustHandles="1" noChangeArrowheads="1" noChangeShapeType="1"/>
                    </p:cNvSpPr>
                    <p:nvPr/>
                  </p:nvSpPr>
                  <p:spPr bwMode="auto">
                    <a:xfrm>
                      <a:off x="6513514" y="5888038"/>
                      <a:ext cx="0" cy="13017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2" name="Line 109">
                      <a:extLst>
                        <a:ext uri="{FF2B5EF4-FFF2-40B4-BE49-F238E27FC236}">
                          <a16:creationId xmlns:a16="http://schemas.microsoft.com/office/drawing/2014/main" id="{D07224B7-4B44-C475-B82A-7A64F2B1D661}"/>
                        </a:ext>
                      </a:extLst>
                    </p:cNvPr>
                    <p:cNvSpPr>
                      <a:spLocks noGrp="1" noRot="1" noMove="1" noResize="1" noEditPoints="1" noAdjustHandles="1" noChangeArrowheads="1" noChangeShapeType="1"/>
                    </p:cNvSpPr>
                    <p:nvPr/>
                  </p:nvSpPr>
                  <p:spPr bwMode="auto">
                    <a:xfrm>
                      <a:off x="7418389" y="6197600"/>
                      <a:ext cx="15398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3" name="Line 110">
                      <a:extLst>
                        <a:ext uri="{FF2B5EF4-FFF2-40B4-BE49-F238E27FC236}">
                          <a16:creationId xmlns:a16="http://schemas.microsoft.com/office/drawing/2014/main" id="{32868524-D082-E09D-0474-820B7DD9A9C3}"/>
                        </a:ext>
                      </a:extLst>
                    </p:cNvPr>
                    <p:cNvSpPr>
                      <a:spLocks noGrp="1" noRot="1" noMove="1" noResize="1" noEditPoints="1" noAdjustHandles="1" noChangeArrowheads="1" noChangeShapeType="1"/>
                    </p:cNvSpPr>
                    <p:nvPr/>
                  </p:nvSpPr>
                  <p:spPr bwMode="auto">
                    <a:xfrm>
                      <a:off x="7497764" y="6134100"/>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4" name="Line 111">
                      <a:extLst>
                        <a:ext uri="{FF2B5EF4-FFF2-40B4-BE49-F238E27FC236}">
                          <a16:creationId xmlns:a16="http://schemas.microsoft.com/office/drawing/2014/main" id="{83000931-D6AD-DE55-B9DA-D8CD24C344DE}"/>
                        </a:ext>
                      </a:extLst>
                    </p:cNvPr>
                    <p:cNvSpPr>
                      <a:spLocks noGrp="1" noRot="1" noMove="1" noResize="1" noEditPoints="1" noAdjustHandles="1" noChangeArrowheads="1" noChangeShapeType="1"/>
                    </p:cNvSpPr>
                    <p:nvPr/>
                  </p:nvSpPr>
                  <p:spPr bwMode="auto">
                    <a:xfrm>
                      <a:off x="7681914" y="6276975"/>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5" name="Line 112">
                      <a:extLst>
                        <a:ext uri="{FF2B5EF4-FFF2-40B4-BE49-F238E27FC236}">
                          <a16:creationId xmlns:a16="http://schemas.microsoft.com/office/drawing/2014/main" id="{3A564EA5-696D-FEE9-9130-132A2C6BBB4B}"/>
                        </a:ext>
                      </a:extLst>
                    </p:cNvPr>
                    <p:cNvSpPr>
                      <a:spLocks noGrp="1" noRot="1" noMove="1" noResize="1" noEditPoints="1" noAdjustHandles="1" noChangeArrowheads="1" noChangeShapeType="1"/>
                    </p:cNvSpPr>
                    <p:nvPr/>
                  </p:nvSpPr>
                  <p:spPr bwMode="auto">
                    <a:xfrm>
                      <a:off x="7748854" y="6215063"/>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6" name="Line 113">
                      <a:extLst>
                        <a:ext uri="{FF2B5EF4-FFF2-40B4-BE49-F238E27FC236}">
                          <a16:creationId xmlns:a16="http://schemas.microsoft.com/office/drawing/2014/main" id="{C57D9850-8633-DC03-9BB8-F30FA2883340}"/>
                        </a:ext>
                      </a:extLst>
                    </p:cNvPr>
                    <p:cNvSpPr>
                      <a:spLocks noGrp="1" noRot="1" noMove="1" noResize="1" noEditPoints="1" noAdjustHandles="1" noChangeArrowheads="1" noChangeShapeType="1"/>
                    </p:cNvSpPr>
                    <p:nvPr/>
                  </p:nvSpPr>
                  <p:spPr bwMode="auto">
                    <a:xfrm>
                      <a:off x="8191501" y="6310313"/>
                      <a:ext cx="16033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7" name="Line 114">
                      <a:extLst>
                        <a:ext uri="{FF2B5EF4-FFF2-40B4-BE49-F238E27FC236}">
                          <a16:creationId xmlns:a16="http://schemas.microsoft.com/office/drawing/2014/main" id="{DEDD5B88-6B03-5207-4B83-C92CFD3C6DE5}"/>
                        </a:ext>
                      </a:extLst>
                    </p:cNvPr>
                    <p:cNvSpPr>
                      <a:spLocks noGrp="1" noRot="1" noMove="1" noResize="1" noEditPoints="1" noAdjustHandles="1" noChangeArrowheads="1" noChangeShapeType="1"/>
                    </p:cNvSpPr>
                    <p:nvPr/>
                  </p:nvSpPr>
                  <p:spPr bwMode="auto">
                    <a:xfrm>
                      <a:off x="8272464" y="6245225"/>
                      <a:ext cx="0" cy="12700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8" name="Line 115">
                      <a:extLst>
                        <a:ext uri="{FF2B5EF4-FFF2-40B4-BE49-F238E27FC236}">
                          <a16:creationId xmlns:a16="http://schemas.microsoft.com/office/drawing/2014/main" id="{37BD13D6-B7EE-F89C-40B4-46CA5A3C08F8}"/>
                        </a:ext>
                      </a:extLst>
                    </p:cNvPr>
                    <p:cNvSpPr>
                      <a:spLocks noGrp="1" noRot="1" noMove="1" noResize="1" noEditPoints="1" noAdjustHandles="1" noChangeArrowheads="1" noChangeShapeType="1"/>
                    </p:cNvSpPr>
                    <p:nvPr/>
                  </p:nvSpPr>
                  <p:spPr bwMode="auto">
                    <a:xfrm>
                      <a:off x="8459789" y="6391275"/>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79" name="Line 116">
                      <a:extLst>
                        <a:ext uri="{FF2B5EF4-FFF2-40B4-BE49-F238E27FC236}">
                          <a16:creationId xmlns:a16="http://schemas.microsoft.com/office/drawing/2014/main" id="{5E7213E9-6253-809F-E716-E7B2F7DB6298}"/>
                        </a:ext>
                      </a:extLst>
                    </p:cNvPr>
                    <p:cNvSpPr>
                      <a:spLocks noGrp="1" noRot="1" noMove="1" noResize="1" noEditPoints="1" noAdjustHandles="1" noChangeArrowheads="1" noChangeShapeType="1"/>
                    </p:cNvSpPr>
                    <p:nvPr/>
                  </p:nvSpPr>
                  <p:spPr bwMode="auto">
                    <a:xfrm>
                      <a:off x="8539164" y="6330950"/>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0" name="Line 117">
                      <a:extLst>
                        <a:ext uri="{FF2B5EF4-FFF2-40B4-BE49-F238E27FC236}">
                          <a16:creationId xmlns:a16="http://schemas.microsoft.com/office/drawing/2014/main" id="{C5779B51-BD7A-B5F9-7603-FDB03B68FB28}"/>
                        </a:ext>
                      </a:extLst>
                    </p:cNvPr>
                    <p:cNvSpPr>
                      <a:spLocks noGrp="1" noRot="1" noMove="1" noResize="1" noEditPoints="1" noAdjustHandles="1" noChangeArrowheads="1" noChangeShapeType="1"/>
                    </p:cNvSpPr>
                    <p:nvPr/>
                  </p:nvSpPr>
                  <p:spPr bwMode="auto">
                    <a:xfrm>
                      <a:off x="10453689" y="6745288"/>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1" name="Line 118">
                      <a:extLst>
                        <a:ext uri="{FF2B5EF4-FFF2-40B4-BE49-F238E27FC236}">
                          <a16:creationId xmlns:a16="http://schemas.microsoft.com/office/drawing/2014/main" id="{27FDFC4B-2128-125B-D7C4-E1A3C3F5C668}"/>
                        </a:ext>
                      </a:extLst>
                    </p:cNvPr>
                    <p:cNvSpPr>
                      <a:spLocks noGrp="1" noRot="1" noMove="1" noResize="1" noEditPoints="1" noAdjustHandles="1" noChangeArrowheads="1" noChangeShapeType="1"/>
                    </p:cNvSpPr>
                    <p:nvPr/>
                  </p:nvSpPr>
                  <p:spPr bwMode="auto">
                    <a:xfrm>
                      <a:off x="10533064" y="6681788"/>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2" name="Line 119">
                      <a:extLst>
                        <a:ext uri="{FF2B5EF4-FFF2-40B4-BE49-F238E27FC236}">
                          <a16:creationId xmlns:a16="http://schemas.microsoft.com/office/drawing/2014/main" id="{0E50C3AE-9D0E-4BCB-6357-660CF395E68D}"/>
                        </a:ext>
                      </a:extLst>
                    </p:cNvPr>
                    <p:cNvSpPr>
                      <a:spLocks noGrp="1" noRot="1" noMove="1" noResize="1" noEditPoints="1" noAdjustHandles="1" noChangeArrowheads="1" noChangeShapeType="1"/>
                    </p:cNvSpPr>
                    <p:nvPr/>
                  </p:nvSpPr>
                  <p:spPr bwMode="auto">
                    <a:xfrm>
                      <a:off x="10650539" y="6777038"/>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3" name="Line 120">
                      <a:extLst>
                        <a:ext uri="{FF2B5EF4-FFF2-40B4-BE49-F238E27FC236}">
                          <a16:creationId xmlns:a16="http://schemas.microsoft.com/office/drawing/2014/main" id="{9AD90970-3911-08BA-253C-0C013D9A49D6}"/>
                        </a:ext>
                      </a:extLst>
                    </p:cNvPr>
                    <p:cNvSpPr>
                      <a:spLocks noGrp="1" noRot="1" noMove="1" noResize="1" noEditPoints="1" noAdjustHandles="1" noChangeArrowheads="1" noChangeShapeType="1"/>
                    </p:cNvSpPr>
                    <p:nvPr/>
                  </p:nvSpPr>
                  <p:spPr bwMode="auto">
                    <a:xfrm>
                      <a:off x="10729914" y="6711950"/>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4" name="Line 121">
                      <a:extLst>
                        <a:ext uri="{FF2B5EF4-FFF2-40B4-BE49-F238E27FC236}">
                          <a16:creationId xmlns:a16="http://schemas.microsoft.com/office/drawing/2014/main" id="{D849D308-86BC-BE30-15EB-B55DDF0A7F3D}"/>
                        </a:ext>
                      </a:extLst>
                    </p:cNvPr>
                    <p:cNvSpPr>
                      <a:spLocks noGrp="1" noRot="1" noMove="1" noResize="1" noEditPoints="1" noAdjustHandles="1" noChangeArrowheads="1" noChangeShapeType="1"/>
                    </p:cNvSpPr>
                    <p:nvPr/>
                  </p:nvSpPr>
                  <p:spPr bwMode="auto">
                    <a:xfrm>
                      <a:off x="11888789" y="6824663"/>
                      <a:ext cx="16033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5" name="Line 122">
                      <a:extLst>
                        <a:ext uri="{FF2B5EF4-FFF2-40B4-BE49-F238E27FC236}">
                          <a16:creationId xmlns:a16="http://schemas.microsoft.com/office/drawing/2014/main" id="{34E3B61C-0BA3-4B23-F9CC-0AA79B9338EB}"/>
                        </a:ext>
                      </a:extLst>
                    </p:cNvPr>
                    <p:cNvSpPr>
                      <a:spLocks noGrp="1" noRot="1" noMove="1" noResize="1" noEditPoints="1" noAdjustHandles="1" noChangeArrowheads="1" noChangeShapeType="1"/>
                    </p:cNvSpPr>
                    <p:nvPr/>
                  </p:nvSpPr>
                  <p:spPr bwMode="auto">
                    <a:xfrm>
                      <a:off x="11980601" y="6759575"/>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6" name="Line 123">
                      <a:extLst>
                        <a:ext uri="{FF2B5EF4-FFF2-40B4-BE49-F238E27FC236}">
                          <a16:creationId xmlns:a16="http://schemas.microsoft.com/office/drawing/2014/main" id="{49141F50-7258-EF20-183E-7B870281CF52}"/>
                        </a:ext>
                      </a:extLst>
                    </p:cNvPr>
                    <p:cNvSpPr>
                      <a:spLocks noGrp="1" noRot="1" noMove="1" noResize="1" noEditPoints="1" noAdjustHandles="1" noChangeArrowheads="1" noChangeShapeType="1"/>
                    </p:cNvSpPr>
                    <p:nvPr/>
                  </p:nvSpPr>
                  <p:spPr bwMode="auto">
                    <a:xfrm>
                      <a:off x="11985626" y="6824663"/>
                      <a:ext cx="15875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7" name="Line 124">
                      <a:extLst>
                        <a:ext uri="{FF2B5EF4-FFF2-40B4-BE49-F238E27FC236}">
                          <a16:creationId xmlns:a16="http://schemas.microsoft.com/office/drawing/2014/main" id="{7FB3497A-7CE9-0D67-4DD2-3994CA7A640C}"/>
                        </a:ext>
                      </a:extLst>
                    </p:cNvPr>
                    <p:cNvSpPr>
                      <a:spLocks noGrp="1" noRot="1" noMove="1" noResize="1" noEditPoints="1" noAdjustHandles="1" noChangeArrowheads="1" noChangeShapeType="1"/>
                    </p:cNvSpPr>
                    <p:nvPr/>
                  </p:nvSpPr>
                  <p:spPr bwMode="auto">
                    <a:xfrm>
                      <a:off x="12056711" y="6759575"/>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8" name="Line 125">
                      <a:extLst>
                        <a:ext uri="{FF2B5EF4-FFF2-40B4-BE49-F238E27FC236}">
                          <a16:creationId xmlns:a16="http://schemas.microsoft.com/office/drawing/2014/main" id="{77591FFC-45EA-7E58-ECDF-0758F724949E}"/>
                        </a:ext>
                      </a:extLst>
                    </p:cNvPr>
                    <p:cNvSpPr>
                      <a:spLocks noGrp="1" noRot="1" noMove="1" noResize="1" noEditPoints="1" noAdjustHandles="1" noChangeArrowheads="1" noChangeShapeType="1"/>
                    </p:cNvSpPr>
                    <p:nvPr/>
                  </p:nvSpPr>
                  <p:spPr bwMode="auto">
                    <a:xfrm>
                      <a:off x="14890751" y="6824663"/>
                      <a:ext cx="155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89" name="Line 126">
                      <a:extLst>
                        <a:ext uri="{FF2B5EF4-FFF2-40B4-BE49-F238E27FC236}">
                          <a16:creationId xmlns:a16="http://schemas.microsoft.com/office/drawing/2014/main" id="{21C3A4A9-9972-18D4-12A6-BC2FEF3BC696}"/>
                        </a:ext>
                      </a:extLst>
                    </p:cNvPr>
                    <p:cNvSpPr>
                      <a:spLocks noGrp="1" noRot="1" noMove="1" noResize="1" noEditPoints="1" noAdjustHandles="1" noChangeArrowheads="1" noChangeShapeType="1"/>
                    </p:cNvSpPr>
                    <p:nvPr/>
                  </p:nvSpPr>
                  <p:spPr bwMode="auto">
                    <a:xfrm>
                      <a:off x="14971714" y="6759575"/>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0" name="Line 122">
                      <a:extLst>
                        <a:ext uri="{FF2B5EF4-FFF2-40B4-BE49-F238E27FC236}">
                          <a16:creationId xmlns:a16="http://schemas.microsoft.com/office/drawing/2014/main" id="{B9073278-C53B-2AD2-0931-F81AD7531F86}"/>
                        </a:ext>
                      </a:extLst>
                    </p:cNvPr>
                    <p:cNvSpPr>
                      <a:spLocks noGrp="1" noRot="1" noMove="1" noResize="1" noEditPoints="1" noAdjustHandles="1" noChangeArrowheads="1" noChangeShapeType="1"/>
                    </p:cNvSpPr>
                    <p:nvPr/>
                  </p:nvSpPr>
                  <p:spPr bwMode="auto">
                    <a:xfrm>
                      <a:off x="11946792" y="6759575"/>
                      <a:ext cx="0" cy="12858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1" name="Line 112">
                      <a:extLst>
                        <a:ext uri="{FF2B5EF4-FFF2-40B4-BE49-F238E27FC236}">
                          <a16:creationId xmlns:a16="http://schemas.microsoft.com/office/drawing/2014/main" id="{86FF9F1E-571A-95EC-49EB-FB8D8E4886B2}"/>
                        </a:ext>
                      </a:extLst>
                    </p:cNvPr>
                    <p:cNvSpPr>
                      <a:spLocks noGrp="1" noRot="1" noMove="1" noResize="1" noEditPoints="1" noAdjustHandles="1" noChangeArrowheads="1" noChangeShapeType="1"/>
                    </p:cNvSpPr>
                    <p:nvPr/>
                  </p:nvSpPr>
                  <p:spPr bwMode="auto">
                    <a:xfrm>
                      <a:off x="7776707" y="6215063"/>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2" name="Line 95">
                      <a:extLst>
                        <a:ext uri="{FF2B5EF4-FFF2-40B4-BE49-F238E27FC236}">
                          <a16:creationId xmlns:a16="http://schemas.microsoft.com/office/drawing/2014/main" id="{0E6CF32B-E4EF-3C0C-D8AC-B8C3D0BB88A1}"/>
                        </a:ext>
                      </a:extLst>
                    </p:cNvPr>
                    <p:cNvSpPr>
                      <a:spLocks noGrp="1" noRot="1" noMove="1" noResize="1" noEditPoints="1" noAdjustHandles="1" noChangeArrowheads="1" noChangeShapeType="1"/>
                    </p:cNvSpPr>
                    <p:nvPr/>
                  </p:nvSpPr>
                  <p:spPr bwMode="auto">
                    <a:xfrm>
                      <a:off x="3273429" y="4017964"/>
                      <a:ext cx="153989"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93" name="Line 96">
                      <a:extLst>
                        <a:ext uri="{FF2B5EF4-FFF2-40B4-BE49-F238E27FC236}">
                          <a16:creationId xmlns:a16="http://schemas.microsoft.com/office/drawing/2014/main" id="{00D0DCF2-D38E-7126-6CF0-2C6B163BCD68}"/>
                        </a:ext>
                      </a:extLst>
                    </p:cNvPr>
                    <p:cNvSpPr>
                      <a:spLocks noGrp="1" noRot="1" noMove="1" noResize="1" noEditPoints="1" noAdjustHandles="1" noChangeArrowheads="1" noChangeShapeType="1"/>
                    </p:cNvSpPr>
                    <p:nvPr/>
                  </p:nvSpPr>
                  <p:spPr bwMode="auto">
                    <a:xfrm>
                      <a:off x="3360476" y="3948113"/>
                      <a:ext cx="0" cy="1254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cxnSp>
              <p:nvCxnSpPr>
                <p:cNvPr id="590" name="Straight Connector 589">
                  <a:extLst>
                    <a:ext uri="{FF2B5EF4-FFF2-40B4-BE49-F238E27FC236}">
                      <a16:creationId xmlns:a16="http://schemas.microsoft.com/office/drawing/2014/main" id="{4EE0C863-1EA6-BCF3-2EF3-B492EDEA5A5F}"/>
                    </a:ext>
                  </a:extLst>
                </p:cNvPr>
                <p:cNvCxnSpPr>
                  <a:cxnSpLocks noGrp="1" noRot="1" noMove="1" noResize="1" noEditPoints="1" noAdjustHandles="1" noChangeArrowheads="1" noChangeShapeType="1"/>
                </p:cNvCxnSpPr>
                <p:nvPr/>
              </p:nvCxnSpPr>
              <p:spPr>
                <a:xfrm flipV="1">
                  <a:off x="6826936" y="3284378"/>
                  <a:ext cx="0" cy="715273"/>
                </a:xfrm>
                <a:prstGeom prst="line">
                  <a:avLst/>
                </a:prstGeom>
                <a:noFill/>
                <a:ln w="12700" cap="flat" cmpd="sng" algn="ctr">
                  <a:solidFill>
                    <a:srgbClr val="A5A5A5"/>
                  </a:solidFill>
                  <a:prstDash val="dash"/>
                  <a:miter lim="800000"/>
                </a:ln>
                <a:effectLst/>
              </p:spPr>
            </p:cxnSp>
            <p:sp>
              <p:nvSpPr>
                <p:cNvPr id="591" name="TextBox 590">
                  <a:extLst>
                    <a:ext uri="{FF2B5EF4-FFF2-40B4-BE49-F238E27FC236}">
                      <a16:creationId xmlns:a16="http://schemas.microsoft.com/office/drawing/2014/main" id="{1DECA116-8F0F-640B-93B7-430C92B95093}"/>
                    </a:ext>
                  </a:extLst>
                </p:cNvPr>
                <p:cNvSpPr txBox="1">
                  <a:spLocks noGrp="1" noRot="1" noMove="1" noResize="1" noEditPoints="1" noAdjustHandles="1" noChangeArrowheads="1" noChangeShapeType="1"/>
                </p:cNvSpPr>
                <p:nvPr/>
              </p:nvSpPr>
              <p:spPr>
                <a:xfrm>
                  <a:off x="6047632" y="2625090"/>
                  <a:ext cx="524037" cy="1924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57.4%</a:t>
                  </a:r>
                </a:p>
              </p:txBody>
            </p:sp>
            <p:sp>
              <p:nvSpPr>
                <p:cNvPr id="592" name="TextBox 591">
                  <a:extLst>
                    <a:ext uri="{FF2B5EF4-FFF2-40B4-BE49-F238E27FC236}">
                      <a16:creationId xmlns:a16="http://schemas.microsoft.com/office/drawing/2014/main" id="{C0D2FF5A-713B-CC57-8674-4FD7ED6DD2D4}"/>
                    </a:ext>
                  </a:extLst>
                </p:cNvPr>
                <p:cNvSpPr txBox="1">
                  <a:spLocks noGrp="1" noRot="1" noMove="1" noResize="1" noEditPoints="1" noAdjustHandles="1" noChangeArrowheads="1" noChangeShapeType="1"/>
                </p:cNvSpPr>
                <p:nvPr/>
              </p:nvSpPr>
              <p:spPr>
                <a:xfrm>
                  <a:off x="6780675" y="3065466"/>
                  <a:ext cx="524037" cy="1924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34.1%</a:t>
                  </a:r>
                </a:p>
              </p:txBody>
            </p:sp>
            <p:sp>
              <p:nvSpPr>
                <p:cNvPr id="593" name="TextBox 592">
                  <a:extLst>
                    <a:ext uri="{FF2B5EF4-FFF2-40B4-BE49-F238E27FC236}">
                      <a16:creationId xmlns:a16="http://schemas.microsoft.com/office/drawing/2014/main" id="{8AEF2670-DCF7-BFEC-0F34-5F2302E00FAC}"/>
                    </a:ext>
                  </a:extLst>
                </p:cNvPr>
                <p:cNvSpPr txBox="1">
                  <a:spLocks noGrp="1" noRot="1" noMove="1" noResize="1" noEditPoints="1" noAdjustHandles="1" noChangeArrowheads="1" noChangeShapeType="1"/>
                </p:cNvSpPr>
                <p:nvPr/>
              </p:nvSpPr>
              <p:spPr>
                <a:xfrm>
                  <a:off x="6052023" y="2991952"/>
                  <a:ext cx="524037" cy="1924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39.6%</a:t>
                  </a:r>
                </a:p>
              </p:txBody>
            </p:sp>
            <p:sp>
              <p:nvSpPr>
                <p:cNvPr id="594" name="TextBox 593">
                  <a:extLst>
                    <a:ext uri="{FF2B5EF4-FFF2-40B4-BE49-F238E27FC236}">
                      <a16:creationId xmlns:a16="http://schemas.microsoft.com/office/drawing/2014/main" id="{BFDA826A-046C-80D6-F52F-C2B5A7431706}"/>
                    </a:ext>
                  </a:extLst>
                </p:cNvPr>
                <p:cNvSpPr txBox="1">
                  <a:spLocks noGrp="1" noRot="1" noMove="1" noResize="1" noEditPoints="1" noAdjustHandles="1" noChangeArrowheads="1" noChangeShapeType="1"/>
                </p:cNvSpPr>
                <p:nvPr/>
              </p:nvSpPr>
              <p:spPr>
                <a:xfrm>
                  <a:off x="6780675" y="3390407"/>
                  <a:ext cx="524037" cy="1924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18.1%</a:t>
                  </a:r>
                </a:p>
              </p:txBody>
            </p:sp>
            <p:grpSp>
              <p:nvGrpSpPr>
                <p:cNvPr id="595" name="Group 594">
                  <a:extLst>
                    <a:ext uri="{FF2B5EF4-FFF2-40B4-BE49-F238E27FC236}">
                      <a16:creationId xmlns:a16="http://schemas.microsoft.com/office/drawing/2014/main" id="{E008FA53-7DBD-B452-AE1D-042F28022F6C}"/>
                    </a:ext>
                  </a:extLst>
                </p:cNvPr>
                <p:cNvGrpSpPr>
                  <a:grpSpLocks noGrp="1" noUngrp="1" noRot="1" noMove="1" noResize="1"/>
                </p:cNvGrpSpPr>
                <p:nvPr/>
              </p:nvGrpSpPr>
              <p:grpSpPr>
                <a:xfrm>
                  <a:off x="4572000" y="4234451"/>
                  <a:ext cx="3744823" cy="247202"/>
                  <a:chOff x="-2275086" y="7614736"/>
                  <a:chExt cx="17082154" cy="555987"/>
                </a:xfrm>
              </p:grpSpPr>
              <p:sp>
                <p:nvSpPr>
                  <p:cNvPr id="641" name="TextBox 640">
                    <a:extLst>
                      <a:ext uri="{FF2B5EF4-FFF2-40B4-BE49-F238E27FC236}">
                        <a16:creationId xmlns:a16="http://schemas.microsoft.com/office/drawing/2014/main" id="{7692493A-6AFC-5D7E-267D-5A3C391A8E0A}"/>
                      </a:ext>
                    </a:extLst>
                  </p:cNvPr>
                  <p:cNvSpPr txBox="1">
                    <a:spLocks noGrp="1" noRot="1" noMove="1" noResize="1" noEditPoints="1" noAdjustHandles="1" noChangeArrowheads="1" noChangeShapeType="1"/>
                  </p:cNvSpPr>
                  <p:nvPr/>
                </p:nvSpPr>
                <p:spPr>
                  <a:xfrm>
                    <a:off x="-508608" y="7614736"/>
                    <a:ext cx="1661678"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642" name="TextBox 641">
                    <a:extLst>
                      <a:ext uri="{FF2B5EF4-FFF2-40B4-BE49-F238E27FC236}">
                        <a16:creationId xmlns:a16="http://schemas.microsoft.com/office/drawing/2014/main" id="{ADA10BF6-A92B-148D-3FE7-A33E79530EA7}"/>
                      </a:ext>
                    </a:extLst>
                  </p:cNvPr>
                  <p:cNvSpPr txBox="1">
                    <a:spLocks noGrp="1" noRot="1" noMove="1" noResize="1" noEditPoints="1" noAdjustHandles="1" noChangeArrowheads="1" noChangeShapeType="1"/>
                  </p:cNvSpPr>
                  <p:nvPr/>
                </p:nvSpPr>
                <p:spPr>
                  <a:xfrm>
                    <a:off x="-2275086" y="7812870"/>
                    <a:ext cx="3428150" cy="346330"/>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643" name="TextBox 642">
                    <a:extLst>
                      <a:ext uri="{FF2B5EF4-FFF2-40B4-BE49-F238E27FC236}">
                        <a16:creationId xmlns:a16="http://schemas.microsoft.com/office/drawing/2014/main" id="{D7607F9F-718D-709A-6DAC-6C1B965CEDDA}"/>
                      </a:ext>
                    </a:extLst>
                  </p:cNvPr>
                  <p:cNvSpPr txBox="1">
                    <a:spLocks noGrp="1" noRot="1" noMove="1" noResize="1" noEditPoints="1" noAdjustHandles="1" noChangeArrowheads="1" noChangeShapeType="1"/>
                  </p:cNvSpPr>
                  <p:nvPr/>
                </p:nvSpPr>
                <p:spPr>
                  <a:xfrm>
                    <a:off x="1172188" y="7824391"/>
                    <a:ext cx="567155"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183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190</a:t>
                    </a:r>
                  </a:p>
                </p:txBody>
              </p:sp>
              <p:sp>
                <p:nvSpPr>
                  <p:cNvPr id="644" name="TextBox 643">
                    <a:extLst>
                      <a:ext uri="{FF2B5EF4-FFF2-40B4-BE49-F238E27FC236}">
                        <a16:creationId xmlns:a16="http://schemas.microsoft.com/office/drawing/2014/main" id="{C487B412-CC27-899B-880A-EABED80430CB}"/>
                      </a:ext>
                    </a:extLst>
                  </p:cNvPr>
                  <p:cNvSpPr txBox="1">
                    <a:spLocks noGrp="1" noRot="1" noMove="1" noResize="1" noEditPoints="1" noAdjustHandles="1" noChangeArrowheads="1" noChangeShapeType="1"/>
                  </p:cNvSpPr>
                  <p:nvPr/>
                </p:nvSpPr>
                <p:spPr>
                  <a:xfrm>
                    <a:off x="2695374" y="7824393"/>
                    <a:ext cx="747915"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149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131</a:t>
                    </a:r>
                  </a:p>
                </p:txBody>
              </p:sp>
              <p:sp>
                <p:nvSpPr>
                  <p:cNvPr id="645" name="TextBox 644">
                    <a:extLst>
                      <a:ext uri="{FF2B5EF4-FFF2-40B4-BE49-F238E27FC236}">
                        <a16:creationId xmlns:a16="http://schemas.microsoft.com/office/drawing/2014/main" id="{B12C6146-D0BD-4266-847B-3F966E439B79}"/>
                      </a:ext>
                    </a:extLst>
                  </p:cNvPr>
                  <p:cNvSpPr txBox="1">
                    <a:spLocks noGrp="1" noRot="1" noMove="1" noResize="1" noEditPoints="1" noAdjustHandles="1" noChangeArrowheads="1" noChangeShapeType="1"/>
                  </p:cNvSpPr>
                  <p:nvPr/>
                </p:nvSpPr>
                <p:spPr>
                  <a:xfrm>
                    <a:off x="4510939"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68</a:t>
                    </a:r>
                  </a:p>
                </p:txBody>
              </p:sp>
              <p:sp>
                <p:nvSpPr>
                  <p:cNvPr id="646" name="TextBox 645">
                    <a:extLst>
                      <a:ext uri="{FF2B5EF4-FFF2-40B4-BE49-F238E27FC236}">
                        <a16:creationId xmlns:a16="http://schemas.microsoft.com/office/drawing/2014/main" id="{CB75C987-67FD-9486-E85A-2CEB3D1F3241}"/>
                      </a:ext>
                    </a:extLst>
                  </p:cNvPr>
                  <p:cNvSpPr txBox="1">
                    <a:spLocks noGrp="1" noRot="1" noMove="1" noResize="1" noEditPoints="1" noAdjustHandles="1" noChangeArrowheads="1" noChangeShapeType="1"/>
                  </p:cNvSpPr>
                  <p:nvPr/>
                </p:nvSpPr>
                <p:spPr>
                  <a:xfrm>
                    <a:off x="6162758"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a:t>
                    </a:r>
                  </a:p>
                </p:txBody>
              </p:sp>
              <p:sp>
                <p:nvSpPr>
                  <p:cNvPr id="647" name="TextBox 646">
                    <a:extLst>
                      <a:ext uri="{FF2B5EF4-FFF2-40B4-BE49-F238E27FC236}">
                        <a16:creationId xmlns:a16="http://schemas.microsoft.com/office/drawing/2014/main" id="{6DF0AAC1-066A-4D69-2E2F-A9A5D0030F5F}"/>
                      </a:ext>
                    </a:extLst>
                  </p:cNvPr>
                  <p:cNvSpPr txBox="1">
                    <a:spLocks noGrp="1" noRot="1" noMove="1" noResize="1" noEditPoints="1" noAdjustHandles="1" noChangeArrowheads="1" noChangeShapeType="1"/>
                  </p:cNvSpPr>
                  <p:nvPr/>
                </p:nvSpPr>
                <p:spPr>
                  <a:xfrm>
                    <a:off x="7793290"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648" name="TextBox 647">
                    <a:extLst>
                      <a:ext uri="{FF2B5EF4-FFF2-40B4-BE49-F238E27FC236}">
                        <a16:creationId xmlns:a16="http://schemas.microsoft.com/office/drawing/2014/main" id="{630891A5-E56E-3FA5-0FFA-1B099C201858}"/>
                      </a:ext>
                    </a:extLst>
                  </p:cNvPr>
                  <p:cNvSpPr txBox="1">
                    <a:spLocks noGrp="1" noRot="1" noMove="1" noResize="1" noEditPoints="1" noAdjustHandles="1" noChangeArrowheads="1" noChangeShapeType="1"/>
                  </p:cNvSpPr>
                  <p:nvPr/>
                </p:nvSpPr>
                <p:spPr>
                  <a:xfrm>
                    <a:off x="9445105"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14</a:t>
                    </a:r>
                  </a:p>
                </p:txBody>
              </p:sp>
              <p:sp>
                <p:nvSpPr>
                  <p:cNvPr id="649" name="TextBox 648">
                    <a:extLst>
                      <a:ext uri="{FF2B5EF4-FFF2-40B4-BE49-F238E27FC236}">
                        <a16:creationId xmlns:a16="http://schemas.microsoft.com/office/drawing/2014/main" id="{AFB491BE-2B42-86B5-4909-6E1947432679}"/>
                      </a:ext>
                    </a:extLst>
                  </p:cNvPr>
                  <p:cNvSpPr txBox="1">
                    <a:spLocks noGrp="1" noRot="1" noMove="1" noResize="1" noEditPoints="1" noAdjustHandles="1" noChangeArrowheads="1" noChangeShapeType="1"/>
                  </p:cNvSpPr>
                  <p:nvPr/>
                </p:nvSpPr>
                <p:spPr>
                  <a:xfrm>
                    <a:off x="11075633"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a:t>
                    </a:r>
                  </a:p>
                </p:txBody>
              </p:sp>
              <p:sp>
                <p:nvSpPr>
                  <p:cNvPr id="650" name="TextBox 649">
                    <a:extLst>
                      <a:ext uri="{FF2B5EF4-FFF2-40B4-BE49-F238E27FC236}">
                        <a16:creationId xmlns:a16="http://schemas.microsoft.com/office/drawing/2014/main" id="{D5B3BDBF-08E4-B9BF-2196-ED253A353979}"/>
                      </a:ext>
                    </a:extLst>
                  </p:cNvPr>
                  <p:cNvSpPr txBox="1">
                    <a:spLocks noGrp="1" noRot="1" noMove="1" noResize="1" noEditPoints="1" noAdjustHandles="1" noChangeArrowheads="1" noChangeShapeType="1"/>
                  </p:cNvSpPr>
                  <p:nvPr/>
                </p:nvSpPr>
                <p:spPr>
                  <a:xfrm>
                    <a:off x="12706169"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51" name="TextBox 650">
                    <a:extLst>
                      <a:ext uri="{FF2B5EF4-FFF2-40B4-BE49-F238E27FC236}">
                        <a16:creationId xmlns:a16="http://schemas.microsoft.com/office/drawing/2014/main" id="{AFC43AC1-FC91-1755-16D6-DDD8160A4079}"/>
                      </a:ext>
                    </a:extLst>
                  </p:cNvPr>
                  <p:cNvSpPr txBox="1">
                    <a:spLocks noGrp="1" noRot="1" noMove="1" noResize="1" noEditPoints="1" noAdjustHandles="1" noChangeArrowheads="1" noChangeShapeType="1"/>
                  </p:cNvSpPr>
                  <p:nvPr/>
                </p:nvSpPr>
                <p:spPr>
                  <a:xfrm>
                    <a:off x="14360166"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grpSp>
            <p:sp>
              <p:nvSpPr>
                <p:cNvPr id="596" name="TextBox 595">
                  <a:extLst>
                    <a:ext uri="{FF2B5EF4-FFF2-40B4-BE49-F238E27FC236}">
                      <a16:creationId xmlns:a16="http://schemas.microsoft.com/office/drawing/2014/main" id="{62559231-B9B8-ACE0-964B-2E86951C926B}"/>
                    </a:ext>
                  </a:extLst>
                </p:cNvPr>
                <p:cNvSpPr txBox="1">
                  <a:spLocks noGrp="1" noRot="1" noMove="1" noResize="1" noEditPoints="1" noAdjustHandles="1" noChangeArrowheads="1" noChangeShapeType="1"/>
                </p:cNvSpPr>
                <p:nvPr/>
              </p:nvSpPr>
              <p:spPr>
                <a:xfrm>
                  <a:off x="5333072"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grpSp>
              <p:nvGrpSpPr>
                <p:cNvPr id="597" name="Group 596">
                  <a:extLst>
                    <a:ext uri="{FF2B5EF4-FFF2-40B4-BE49-F238E27FC236}">
                      <a16:creationId xmlns:a16="http://schemas.microsoft.com/office/drawing/2014/main" id="{CE4DAE55-6A3A-09B1-02C9-1C4AC4F01E79}"/>
                    </a:ext>
                  </a:extLst>
                </p:cNvPr>
                <p:cNvGrpSpPr>
                  <a:grpSpLocks noGrp="1" noUngrp="1" noRot="1" noMove="1" noResize="1"/>
                </p:cNvGrpSpPr>
                <p:nvPr/>
              </p:nvGrpSpPr>
              <p:grpSpPr>
                <a:xfrm>
                  <a:off x="5362540" y="4008919"/>
                  <a:ext cx="3683890" cy="314570"/>
                  <a:chOff x="5362540" y="4008919"/>
                  <a:chExt cx="3683890" cy="314570"/>
                </a:xfrm>
              </p:grpSpPr>
              <p:grpSp>
                <p:nvGrpSpPr>
                  <p:cNvPr id="617" name="Group 616">
                    <a:extLst>
                      <a:ext uri="{FF2B5EF4-FFF2-40B4-BE49-F238E27FC236}">
                        <a16:creationId xmlns:a16="http://schemas.microsoft.com/office/drawing/2014/main" id="{248346AB-6CC0-0342-1502-B6A0DB1F3720}"/>
                      </a:ext>
                    </a:extLst>
                  </p:cNvPr>
                  <p:cNvGrpSpPr>
                    <a:grpSpLocks noGrp="1" noUngrp="1" noRot="1" noMove="1" noResize="1"/>
                  </p:cNvGrpSpPr>
                  <p:nvPr/>
                </p:nvGrpSpPr>
                <p:grpSpPr>
                  <a:xfrm>
                    <a:off x="5362540" y="4008919"/>
                    <a:ext cx="3653535" cy="24167"/>
                    <a:chOff x="5362540" y="4008919"/>
                    <a:chExt cx="3653535" cy="24167"/>
                  </a:xfrm>
                </p:grpSpPr>
                <p:cxnSp>
                  <p:nvCxnSpPr>
                    <p:cNvPr id="629" name="Straight Connector 628">
                      <a:extLst>
                        <a:ext uri="{FF2B5EF4-FFF2-40B4-BE49-F238E27FC236}">
                          <a16:creationId xmlns:a16="http://schemas.microsoft.com/office/drawing/2014/main" id="{B617A271-7903-54D2-AC3A-94E39C880521}"/>
                        </a:ext>
                      </a:extLst>
                    </p:cNvPr>
                    <p:cNvCxnSpPr>
                      <a:cxnSpLocks noGrp="1" noRot="1" noMove="1" noResize="1" noEditPoints="1" noAdjustHandles="1" noChangeArrowheads="1" noChangeShapeType="1"/>
                    </p:cNvCxnSpPr>
                    <p:nvPr/>
                  </p:nvCxnSpPr>
                  <p:spPr>
                    <a:xfrm flipH="1">
                      <a:off x="5362540" y="4008919"/>
                      <a:ext cx="3653535" cy="0"/>
                    </a:xfrm>
                    <a:prstGeom prst="line">
                      <a:avLst/>
                    </a:prstGeom>
                    <a:noFill/>
                    <a:ln w="12700" cap="sq" cmpd="sng" algn="ctr">
                      <a:solidFill>
                        <a:sysClr val="windowText" lastClr="000000"/>
                      </a:solidFill>
                      <a:prstDash val="solid"/>
                      <a:miter lim="800000"/>
                    </a:ln>
                    <a:effectLst/>
                  </p:spPr>
                </p:cxnSp>
                <p:cxnSp>
                  <p:nvCxnSpPr>
                    <p:cNvPr id="630" name="Straight Connector 629">
                      <a:extLst>
                        <a:ext uri="{FF2B5EF4-FFF2-40B4-BE49-F238E27FC236}">
                          <a16:creationId xmlns:a16="http://schemas.microsoft.com/office/drawing/2014/main" id="{5441A7F0-5901-2E8F-BC3D-5D9FCED8F23D}"/>
                        </a:ext>
                      </a:extLst>
                    </p:cNvPr>
                    <p:cNvCxnSpPr>
                      <a:cxnSpLocks noGrp="1" noRot="1" noMove="1" noResize="1" noEditPoints="1" noAdjustHandles="1" noChangeArrowheads="1" noChangeShapeType="1"/>
                    </p:cNvCxnSpPr>
                    <p:nvPr/>
                  </p:nvCxnSpPr>
                  <p:spPr>
                    <a:xfrm flipV="1">
                      <a:off x="5390243" y="4009076"/>
                      <a:ext cx="0" cy="24010"/>
                    </a:xfrm>
                    <a:prstGeom prst="line">
                      <a:avLst/>
                    </a:prstGeom>
                    <a:noFill/>
                    <a:ln w="12700" cap="sq" cmpd="sng" algn="ctr">
                      <a:solidFill>
                        <a:sysClr val="windowText" lastClr="000000"/>
                      </a:solidFill>
                      <a:prstDash val="solid"/>
                      <a:miter lim="800000"/>
                    </a:ln>
                    <a:effectLst/>
                  </p:spPr>
                </p:cxnSp>
                <p:cxnSp>
                  <p:nvCxnSpPr>
                    <p:cNvPr id="631" name="Straight Connector 630">
                      <a:extLst>
                        <a:ext uri="{FF2B5EF4-FFF2-40B4-BE49-F238E27FC236}">
                          <a16:creationId xmlns:a16="http://schemas.microsoft.com/office/drawing/2014/main" id="{DFA6D846-1685-DB03-962F-BD497933736E}"/>
                        </a:ext>
                      </a:extLst>
                    </p:cNvPr>
                    <p:cNvCxnSpPr>
                      <a:cxnSpLocks noGrp="1" noRot="1" noMove="1" noResize="1" noEditPoints="1" noAdjustHandles="1" noChangeArrowheads="1" noChangeShapeType="1"/>
                    </p:cNvCxnSpPr>
                    <p:nvPr/>
                  </p:nvCxnSpPr>
                  <p:spPr>
                    <a:xfrm flipV="1">
                      <a:off x="5746303" y="4009076"/>
                      <a:ext cx="0" cy="24010"/>
                    </a:xfrm>
                    <a:prstGeom prst="line">
                      <a:avLst/>
                    </a:prstGeom>
                    <a:noFill/>
                    <a:ln w="12700" cap="sq" cmpd="sng" algn="ctr">
                      <a:solidFill>
                        <a:sysClr val="windowText" lastClr="000000"/>
                      </a:solidFill>
                      <a:prstDash val="solid"/>
                      <a:miter lim="800000"/>
                    </a:ln>
                    <a:effectLst/>
                  </p:spPr>
                </p:cxnSp>
                <p:cxnSp>
                  <p:nvCxnSpPr>
                    <p:cNvPr id="632" name="Straight Connector 631">
                      <a:extLst>
                        <a:ext uri="{FF2B5EF4-FFF2-40B4-BE49-F238E27FC236}">
                          <a16:creationId xmlns:a16="http://schemas.microsoft.com/office/drawing/2014/main" id="{7E4AF2D0-EB9F-029C-57EF-D5B7B3056431}"/>
                        </a:ext>
                      </a:extLst>
                    </p:cNvPr>
                    <p:cNvCxnSpPr>
                      <a:cxnSpLocks noGrp="1" noRot="1" noMove="1" noResize="1" noEditPoints="1" noAdjustHandles="1" noChangeArrowheads="1" noChangeShapeType="1"/>
                    </p:cNvCxnSpPr>
                    <p:nvPr/>
                  </p:nvCxnSpPr>
                  <p:spPr>
                    <a:xfrm flipV="1">
                      <a:off x="6106568" y="4009076"/>
                      <a:ext cx="0" cy="24010"/>
                    </a:xfrm>
                    <a:prstGeom prst="line">
                      <a:avLst/>
                    </a:prstGeom>
                    <a:noFill/>
                    <a:ln w="12700" cap="sq" cmpd="sng" algn="ctr">
                      <a:solidFill>
                        <a:sysClr val="windowText" lastClr="000000"/>
                      </a:solidFill>
                      <a:prstDash val="solid"/>
                      <a:miter lim="800000"/>
                    </a:ln>
                    <a:effectLst/>
                  </p:spPr>
                </p:cxnSp>
                <p:cxnSp>
                  <p:nvCxnSpPr>
                    <p:cNvPr id="633" name="Straight Connector 632">
                      <a:extLst>
                        <a:ext uri="{FF2B5EF4-FFF2-40B4-BE49-F238E27FC236}">
                          <a16:creationId xmlns:a16="http://schemas.microsoft.com/office/drawing/2014/main" id="{233D538B-D524-DE09-1C81-3814B81AAC9F}"/>
                        </a:ext>
                      </a:extLst>
                    </p:cNvPr>
                    <p:cNvCxnSpPr>
                      <a:cxnSpLocks noGrp="1" noRot="1" noMove="1" noResize="1" noEditPoints="1" noAdjustHandles="1" noChangeArrowheads="1" noChangeShapeType="1"/>
                    </p:cNvCxnSpPr>
                    <p:nvPr/>
                  </p:nvCxnSpPr>
                  <p:spPr>
                    <a:xfrm flipV="1">
                      <a:off x="6466833" y="4009076"/>
                      <a:ext cx="0" cy="24010"/>
                    </a:xfrm>
                    <a:prstGeom prst="line">
                      <a:avLst/>
                    </a:prstGeom>
                    <a:noFill/>
                    <a:ln w="12700" cap="sq" cmpd="sng" algn="ctr">
                      <a:solidFill>
                        <a:sysClr val="windowText" lastClr="000000"/>
                      </a:solidFill>
                      <a:prstDash val="solid"/>
                      <a:miter lim="800000"/>
                    </a:ln>
                    <a:effectLst/>
                  </p:spPr>
                </p:cxnSp>
                <p:cxnSp>
                  <p:nvCxnSpPr>
                    <p:cNvPr id="634" name="Straight Connector 633">
                      <a:extLst>
                        <a:ext uri="{FF2B5EF4-FFF2-40B4-BE49-F238E27FC236}">
                          <a16:creationId xmlns:a16="http://schemas.microsoft.com/office/drawing/2014/main" id="{9598613C-177E-7D18-38D4-3BA74860BC65}"/>
                        </a:ext>
                      </a:extLst>
                    </p:cNvPr>
                    <p:cNvCxnSpPr>
                      <a:cxnSpLocks noGrp="1" noRot="1" noMove="1" noResize="1" noEditPoints="1" noAdjustHandles="1" noChangeArrowheads="1" noChangeShapeType="1"/>
                    </p:cNvCxnSpPr>
                    <p:nvPr/>
                  </p:nvCxnSpPr>
                  <p:spPr>
                    <a:xfrm flipV="1">
                      <a:off x="6826397" y="4009076"/>
                      <a:ext cx="0" cy="24010"/>
                    </a:xfrm>
                    <a:prstGeom prst="line">
                      <a:avLst/>
                    </a:prstGeom>
                    <a:noFill/>
                    <a:ln w="12700" cap="sq" cmpd="sng" algn="ctr">
                      <a:solidFill>
                        <a:sysClr val="windowText" lastClr="000000"/>
                      </a:solidFill>
                      <a:prstDash val="solid"/>
                      <a:miter lim="800000"/>
                    </a:ln>
                    <a:effectLst/>
                  </p:spPr>
                </p:cxnSp>
                <p:cxnSp>
                  <p:nvCxnSpPr>
                    <p:cNvPr id="635" name="Straight Connector 634">
                      <a:extLst>
                        <a:ext uri="{FF2B5EF4-FFF2-40B4-BE49-F238E27FC236}">
                          <a16:creationId xmlns:a16="http://schemas.microsoft.com/office/drawing/2014/main" id="{F440066E-79E3-780C-7F41-C87A514BAC43}"/>
                        </a:ext>
                      </a:extLst>
                    </p:cNvPr>
                    <p:cNvCxnSpPr>
                      <a:cxnSpLocks noGrp="1" noRot="1" noMove="1" noResize="1" noEditPoints="1" noAdjustHandles="1" noChangeArrowheads="1" noChangeShapeType="1"/>
                    </p:cNvCxnSpPr>
                    <p:nvPr/>
                  </p:nvCxnSpPr>
                  <p:spPr>
                    <a:xfrm flipV="1">
                      <a:off x="7187363" y="4009076"/>
                      <a:ext cx="0" cy="24010"/>
                    </a:xfrm>
                    <a:prstGeom prst="line">
                      <a:avLst/>
                    </a:prstGeom>
                    <a:noFill/>
                    <a:ln w="12700" cap="sq" cmpd="sng" algn="ctr">
                      <a:solidFill>
                        <a:sysClr val="windowText" lastClr="000000"/>
                      </a:solidFill>
                      <a:prstDash val="solid"/>
                      <a:miter lim="800000"/>
                    </a:ln>
                    <a:effectLst/>
                  </p:spPr>
                </p:cxnSp>
                <p:cxnSp>
                  <p:nvCxnSpPr>
                    <p:cNvPr id="636" name="Straight Connector 635">
                      <a:extLst>
                        <a:ext uri="{FF2B5EF4-FFF2-40B4-BE49-F238E27FC236}">
                          <a16:creationId xmlns:a16="http://schemas.microsoft.com/office/drawing/2014/main" id="{521E5DA8-11A5-44CF-100C-5F3ACE5CE512}"/>
                        </a:ext>
                      </a:extLst>
                    </p:cNvPr>
                    <p:cNvCxnSpPr>
                      <a:cxnSpLocks noGrp="1" noRot="1" noMove="1" noResize="1" noEditPoints="1" noAdjustHandles="1" noChangeArrowheads="1" noChangeShapeType="1"/>
                    </p:cNvCxnSpPr>
                    <p:nvPr/>
                  </p:nvCxnSpPr>
                  <p:spPr>
                    <a:xfrm flipV="1">
                      <a:off x="7544123" y="4009076"/>
                      <a:ext cx="0" cy="24010"/>
                    </a:xfrm>
                    <a:prstGeom prst="line">
                      <a:avLst/>
                    </a:prstGeom>
                    <a:noFill/>
                    <a:ln w="12700" cap="sq" cmpd="sng" algn="ctr">
                      <a:solidFill>
                        <a:sysClr val="windowText" lastClr="000000"/>
                      </a:solidFill>
                      <a:prstDash val="solid"/>
                      <a:miter lim="800000"/>
                    </a:ln>
                    <a:effectLst/>
                  </p:spPr>
                </p:cxnSp>
                <p:cxnSp>
                  <p:nvCxnSpPr>
                    <p:cNvPr id="637" name="Straight Connector 636">
                      <a:extLst>
                        <a:ext uri="{FF2B5EF4-FFF2-40B4-BE49-F238E27FC236}">
                          <a16:creationId xmlns:a16="http://schemas.microsoft.com/office/drawing/2014/main" id="{42244372-335A-63BB-3753-B8F112F27B72}"/>
                        </a:ext>
                      </a:extLst>
                    </p:cNvPr>
                    <p:cNvCxnSpPr>
                      <a:cxnSpLocks noGrp="1" noRot="1" noMove="1" noResize="1" noEditPoints="1" noAdjustHandles="1" noChangeArrowheads="1" noChangeShapeType="1"/>
                    </p:cNvCxnSpPr>
                    <p:nvPr/>
                  </p:nvCxnSpPr>
                  <p:spPr>
                    <a:xfrm flipV="1">
                      <a:off x="7903687" y="4009076"/>
                      <a:ext cx="0" cy="24010"/>
                    </a:xfrm>
                    <a:prstGeom prst="line">
                      <a:avLst/>
                    </a:prstGeom>
                    <a:noFill/>
                    <a:ln w="12700" cap="sq" cmpd="sng" algn="ctr">
                      <a:solidFill>
                        <a:sysClr val="windowText" lastClr="000000"/>
                      </a:solidFill>
                      <a:prstDash val="solid"/>
                      <a:miter lim="800000"/>
                    </a:ln>
                    <a:effectLst/>
                  </p:spPr>
                </p:cxnSp>
                <p:cxnSp>
                  <p:nvCxnSpPr>
                    <p:cNvPr id="638" name="Straight Connector 637">
                      <a:extLst>
                        <a:ext uri="{FF2B5EF4-FFF2-40B4-BE49-F238E27FC236}">
                          <a16:creationId xmlns:a16="http://schemas.microsoft.com/office/drawing/2014/main" id="{77C305A3-71BA-E64B-9E71-4A95158A9255}"/>
                        </a:ext>
                      </a:extLst>
                    </p:cNvPr>
                    <p:cNvCxnSpPr>
                      <a:cxnSpLocks noGrp="1" noRot="1" noMove="1" noResize="1" noEditPoints="1" noAdjustHandles="1" noChangeArrowheads="1" noChangeShapeType="1"/>
                    </p:cNvCxnSpPr>
                    <p:nvPr/>
                  </p:nvCxnSpPr>
                  <p:spPr>
                    <a:xfrm flipV="1">
                      <a:off x="8264653" y="4009076"/>
                      <a:ext cx="0" cy="24010"/>
                    </a:xfrm>
                    <a:prstGeom prst="line">
                      <a:avLst/>
                    </a:prstGeom>
                    <a:noFill/>
                    <a:ln w="12700" cap="sq" cmpd="sng" algn="ctr">
                      <a:solidFill>
                        <a:sysClr val="windowText" lastClr="000000"/>
                      </a:solidFill>
                      <a:prstDash val="solid"/>
                      <a:miter lim="800000"/>
                    </a:ln>
                    <a:effectLst/>
                  </p:spPr>
                </p:cxnSp>
                <p:cxnSp>
                  <p:nvCxnSpPr>
                    <p:cNvPr id="639" name="Straight Connector 638">
                      <a:extLst>
                        <a:ext uri="{FF2B5EF4-FFF2-40B4-BE49-F238E27FC236}">
                          <a16:creationId xmlns:a16="http://schemas.microsoft.com/office/drawing/2014/main" id="{4D40F114-7EC5-6086-182B-1ABDCE83E3DC}"/>
                        </a:ext>
                      </a:extLst>
                    </p:cNvPr>
                    <p:cNvCxnSpPr>
                      <a:cxnSpLocks noGrp="1" noRot="1" noMove="1" noResize="1" noEditPoints="1" noAdjustHandles="1" noChangeArrowheads="1" noChangeShapeType="1"/>
                    </p:cNvCxnSpPr>
                    <p:nvPr/>
                  </p:nvCxnSpPr>
                  <p:spPr>
                    <a:xfrm flipV="1">
                      <a:off x="8623516" y="4009076"/>
                      <a:ext cx="0" cy="24010"/>
                    </a:xfrm>
                    <a:prstGeom prst="line">
                      <a:avLst/>
                    </a:prstGeom>
                    <a:noFill/>
                    <a:ln w="12700" cap="sq" cmpd="sng" algn="ctr">
                      <a:solidFill>
                        <a:sysClr val="windowText" lastClr="000000"/>
                      </a:solidFill>
                      <a:prstDash val="solid"/>
                      <a:miter lim="800000"/>
                    </a:ln>
                    <a:effectLst/>
                  </p:spPr>
                </p:cxnSp>
                <p:cxnSp>
                  <p:nvCxnSpPr>
                    <p:cNvPr id="640" name="Straight Connector 639">
                      <a:extLst>
                        <a:ext uri="{FF2B5EF4-FFF2-40B4-BE49-F238E27FC236}">
                          <a16:creationId xmlns:a16="http://schemas.microsoft.com/office/drawing/2014/main" id="{E294E492-D15B-58EB-3A67-9FFE404DB991}"/>
                        </a:ext>
                      </a:extLst>
                    </p:cNvPr>
                    <p:cNvCxnSpPr>
                      <a:cxnSpLocks noGrp="1" noRot="1" noMove="1" noResize="1" noEditPoints="1" noAdjustHandles="1" noChangeArrowheads="1" noChangeShapeType="1"/>
                    </p:cNvCxnSpPr>
                    <p:nvPr/>
                  </p:nvCxnSpPr>
                  <p:spPr>
                    <a:xfrm flipV="1">
                      <a:off x="8984482" y="4009076"/>
                      <a:ext cx="0" cy="24010"/>
                    </a:xfrm>
                    <a:prstGeom prst="line">
                      <a:avLst/>
                    </a:prstGeom>
                    <a:noFill/>
                    <a:ln w="12700" cap="sq" cmpd="sng" algn="ctr">
                      <a:solidFill>
                        <a:sysClr val="windowText" lastClr="000000"/>
                      </a:solidFill>
                      <a:prstDash val="solid"/>
                      <a:miter lim="800000"/>
                    </a:ln>
                    <a:effectLst/>
                  </p:spPr>
                </p:cxnSp>
              </p:grpSp>
              <p:sp>
                <p:nvSpPr>
                  <p:cNvPr id="618" name="TextBox 617">
                    <a:extLst>
                      <a:ext uri="{FF2B5EF4-FFF2-40B4-BE49-F238E27FC236}">
                        <a16:creationId xmlns:a16="http://schemas.microsoft.com/office/drawing/2014/main" id="{A952A476-ABDA-A0BC-68F7-C2E030DB69D6}"/>
                      </a:ext>
                    </a:extLst>
                  </p:cNvPr>
                  <p:cNvSpPr txBox="1">
                    <a:spLocks noGrp="1" noRot="1" noMove="1" noResize="1" noEditPoints="1" noAdjustHandles="1" noChangeArrowheads="1" noChangeShapeType="1"/>
                  </p:cNvSpPr>
                  <p:nvPr/>
                </p:nvSpPr>
                <p:spPr>
                  <a:xfrm>
                    <a:off x="6816750" y="4131080"/>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619" name="TextBox 618">
                    <a:extLst>
                      <a:ext uri="{FF2B5EF4-FFF2-40B4-BE49-F238E27FC236}">
                        <a16:creationId xmlns:a16="http://schemas.microsoft.com/office/drawing/2014/main" id="{42E20AC5-1693-1D02-C8AD-CF9127ADDF45}"/>
                      </a:ext>
                    </a:extLst>
                  </p:cNvPr>
                  <p:cNvSpPr txBox="1">
                    <a:spLocks noGrp="1" noRot="1" noMove="1" noResize="1" noEditPoints="1" noAdjustHandles="1" noChangeArrowheads="1" noChangeShapeType="1"/>
                  </p:cNvSpPr>
                  <p:nvPr/>
                </p:nvSpPr>
                <p:spPr>
                  <a:xfrm>
                    <a:off x="5684271"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20" name="TextBox 619">
                    <a:extLst>
                      <a:ext uri="{FF2B5EF4-FFF2-40B4-BE49-F238E27FC236}">
                        <a16:creationId xmlns:a16="http://schemas.microsoft.com/office/drawing/2014/main" id="{5FEF9421-D86F-823E-55BB-5C741A6515DC}"/>
                      </a:ext>
                    </a:extLst>
                  </p:cNvPr>
                  <p:cNvSpPr txBox="1">
                    <a:spLocks noGrp="1" noRot="1" noMove="1" noResize="1" noEditPoints="1" noAdjustHandles="1" noChangeArrowheads="1" noChangeShapeType="1"/>
                  </p:cNvSpPr>
                  <p:nvPr/>
                </p:nvSpPr>
                <p:spPr>
                  <a:xfrm>
                    <a:off x="6048340"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621" name="TextBox 620">
                    <a:extLst>
                      <a:ext uri="{FF2B5EF4-FFF2-40B4-BE49-F238E27FC236}">
                        <a16:creationId xmlns:a16="http://schemas.microsoft.com/office/drawing/2014/main" id="{B994843D-1DD9-DEAE-ADAC-A9649908B5E9}"/>
                      </a:ext>
                    </a:extLst>
                  </p:cNvPr>
                  <p:cNvSpPr txBox="1">
                    <a:spLocks noGrp="1" noRot="1" noMove="1" noResize="1" noEditPoints="1" noAdjustHandles="1" noChangeArrowheads="1" noChangeShapeType="1"/>
                  </p:cNvSpPr>
                  <p:nvPr/>
                </p:nvSpPr>
                <p:spPr>
                  <a:xfrm>
                    <a:off x="6405038"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622" name="TextBox 621">
                    <a:extLst>
                      <a:ext uri="{FF2B5EF4-FFF2-40B4-BE49-F238E27FC236}">
                        <a16:creationId xmlns:a16="http://schemas.microsoft.com/office/drawing/2014/main" id="{E08BE087-3707-5E4D-8C3C-A51BD8E7D7D5}"/>
                      </a:ext>
                    </a:extLst>
                  </p:cNvPr>
                  <p:cNvSpPr txBox="1">
                    <a:spLocks noGrp="1" noRot="1" noMove="1" noResize="1" noEditPoints="1" noAdjustHandles="1" noChangeArrowheads="1" noChangeShapeType="1"/>
                  </p:cNvSpPr>
                  <p:nvPr/>
                </p:nvSpPr>
                <p:spPr>
                  <a:xfrm>
                    <a:off x="6767633"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623" name="TextBox 622">
                    <a:extLst>
                      <a:ext uri="{FF2B5EF4-FFF2-40B4-BE49-F238E27FC236}">
                        <a16:creationId xmlns:a16="http://schemas.microsoft.com/office/drawing/2014/main" id="{7ADEFC32-8C19-03D0-EE81-0B30ACD043A1}"/>
                      </a:ext>
                    </a:extLst>
                  </p:cNvPr>
                  <p:cNvSpPr txBox="1">
                    <a:spLocks noGrp="1" noRot="1" noMove="1" noResize="1" noEditPoints="1" noAdjustHandles="1" noChangeArrowheads="1" noChangeShapeType="1"/>
                  </p:cNvSpPr>
                  <p:nvPr/>
                </p:nvSpPr>
                <p:spPr>
                  <a:xfrm>
                    <a:off x="7127279"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624" name="TextBox 623">
                    <a:extLst>
                      <a:ext uri="{FF2B5EF4-FFF2-40B4-BE49-F238E27FC236}">
                        <a16:creationId xmlns:a16="http://schemas.microsoft.com/office/drawing/2014/main" id="{1AFD6235-BF6A-C358-07A2-EC0E09EAFE0B}"/>
                      </a:ext>
                    </a:extLst>
                  </p:cNvPr>
                  <p:cNvSpPr txBox="1">
                    <a:spLocks noGrp="1" noRot="1" noMove="1" noResize="1" noEditPoints="1" noAdjustHandles="1" noChangeArrowheads="1" noChangeShapeType="1"/>
                  </p:cNvSpPr>
                  <p:nvPr/>
                </p:nvSpPr>
                <p:spPr>
                  <a:xfrm>
                    <a:off x="748397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625" name="TextBox 624">
                    <a:extLst>
                      <a:ext uri="{FF2B5EF4-FFF2-40B4-BE49-F238E27FC236}">
                        <a16:creationId xmlns:a16="http://schemas.microsoft.com/office/drawing/2014/main" id="{7270E1C8-AC8C-A4F7-DAE4-2373B61B0700}"/>
                      </a:ext>
                    </a:extLst>
                  </p:cNvPr>
                  <p:cNvSpPr txBox="1">
                    <a:spLocks noGrp="1" noRot="1" noMove="1" noResize="1" noEditPoints="1" noAdjustHandles="1" noChangeArrowheads="1" noChangeShapeType="1"/>
                  </p:cNvSpPr>
                  <p:nvPr/>
                </p:nvSpPr>
                <p:spPr>
                  <a:xfrm>
                    <a:off x="7842150"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626" name="TextBox 625">
                    <a:extLst>
                      <a:ext uri="{FF2B5EF4-FFF2-40B4-BE49-F238E27FC236}">
                        <a16:creationId xmlns:a16="http://schemas.microsoft.com/office/drawing/2014/main" id="{FBB21AB0-EFEC-C8D6-21F5-8795F7782438}"/>
                      </a:ext>
                    </a:extLst>
                  </p:cNvPr>
                  <p:cNvSpPr txBox="1">
                    <a:spLocks noGrp="1" noRot="1" noMove="1" noResize="1" noEditPoints="1" noAdjustHandles="1" noChangeArrowheads="1" noChangeShapeType="1"/>
                  </p:cNvSpPr>
                  <p:nvPr/>
                </p:nvSpPr>
                <p:spPr>
                  <a:xfrm>
                    <a:off x="8203271"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627" name="TextBox 626">
                    <a:extLst>
                      <a:ext uri="{FF2B5EF4-FFF2-40B4-BE49-F238E27FC236}">
                        <a16:creationId xmlns:a16="http://schemas.microsoft.com/office/drawing/2014/main" id="{9F726861-E57F-8677-9F8B-5784AA85B9D9}"/>
                      </a:ext>
                    </a:extLst>
                  </p:cNvPr>
                  <p:cNvSpPr txBox="1">
                    <a:spLocks noGrp="1" noRot="1" noMove="1" noResize="1" noEditPoints="1" noAdjustHandles="1" noChangeArrowheads="1" noChangeShapeType="1"/>
                  </p:cNvSpPr>
                  <p:nvPr/>
                </p:nvSpPr>
                <p:spPr>
                  <a:xfrm>
                    <a:off x="856291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628" name="TextBox 627">
                    <a:extLst>
                      <a:ext uri="{FF2B5EF4-FFF2-40B4-BE49-F238E27FC236}">
                        <a16:creationId xmlns:a16="http://schemas.microsoft.com/office/drawing/2014/main" id="{2C7F0AB7-2E1F-016A-D7EC-CE558FF8EBDE}"/>
                      </a:ext>
                    </a:extLst>
                  </p:cNvPr>
                  <p:cNvSpPr txBox="1">
                    <a:spLocks noGrp="1" noRot="1" noMove="1" noResize="1" noEditPoints="1" noAdjustHandles="1" noChangeArrowheads="1" noChangeShapeType="1"/>
                  </p:cNvSpPr>
                  <p:nvPr/>
                </p:nvSpPr>
                <p:spPr>
                  <a:xfrm>
                    <a:off x="8924038"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nvGrpSpPr>
                <p:cNvPr id="598" name="Group 597">
                  <a:extLst>
                    <a:ext uri="{FF2B5EF4-FFF2-40B4-BE49-F238E27FC236}">
                      <a16:creationId xmlns:a16="http://schemas.microsoft.com/office/drawing/2014/main" id="{111DA474-7D34-D393-CE7D-E0ABE02E9C8F}"/>
                    </a:ext>
                  </a:extLst>
                </p:cNvPr>
                <p:cNvGrpSpPr>
                  <a:grpSpLocks noGrp="1" noUngrp="1" noRot="1" noMove="1" noResize="1"/>
                </p:cNvGrpSpPr>
                <p:nvPr/>
              </p:nvGrpSpPr>
              <p:grpSpPr>
                <a:xfrm>
                  <a:off x="4888317" y="1952005"/>
                  <a:ext cx="474089" cy="2066856"/>
                  <a:chOff x="4888317" y="1952005"/>
                  <a:chExt cx="474089" cy="2066856"/>
                </a:xfrm>
              </p:grpSpPr>
              <p:sp>
                <p:nvSpPr>
                  <p:cNvPr id="602" name="TextBox 601">
                    <a:extLst>
                      <a:ext uri="{FF2B5EF4-FFF2-40B4-BE49-F238E27FC236}">
                        <a16:creationId xmlns:a16="http://schemas.microsoft.com/office/drawing/2014/main" id="{E3579103-9FDE-AB2C-5BE3-C4670ACF20C8}"/>
                      </a:ext>
                    </a:extLst>
                  </p:cNvPr>
                  <p:cNvSpPr txBox="1">
                    <a:spLocks noGrp="1" noRot="1" noMove="1" noResize="1" noEditPoints="1" noAdjustHandles="1" noChangeArrowheads="1" noChangeShapeType="1"/>
                  </p:cNvSpPr>
                  <p:nvPr/>
                </p:nvSpPr>
                <p:spPr>
                  <a:xfrm rot="16200000">
                    <a:off x="4233521" y="2881456"/>
                    <a:ext cx="1502002"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603" name="TextBox 602">
                    <a:extLst>
                      <a:ext uri="{FF2B5EF4-FFF2-40B4-BE49-F238E27FC236}">
                        <a16:creationId xmlns:a16="http://schemas.microsoft.com/office/drawing/2014/main" id="{2384221F-7AC1-1C3B-C6B5-755605A11D31}"/>
                      </a:ext>
                    </a:extLst>
                  </p:cNvPr>
                  <p:cNvSpPr txBox="1">
                    <a:spLocks noGrp="1" noRot="1" noMove="1" noResize="1" noEditPoints="1" noAdjustHandles="1" noChangeArrowheads="1" noChangeShapeType="1"/>
                  </p:cNvSpPr>
                  <p:nvPr/>
                </p:nvSpPr>
                <p:spPr>
                  <a:xfrm>
                    <a:off x="5124581" y="1952005"/>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100</a:t>
                    </a:r>
                  </a:p>
                </p:txBody>
              </p:sp>
              <p:sp>
                <p:nvSpPr>
                  <p:cNvPr id="604" name="TextBox 603">
                    <a:extLst>
                      <a:ext uri="{FF2B5EF4-FFF2-40B4-BE49-F238E27FC236}">
                        <a16:creationId xmlns:a16="http://schemas.microsoft.com/office/drawing/2014/main" id="{3FDAC0BB-A935-0A3E-DA0D-DE533271D578}"/>
                      </a:ext>
                    </a:extLst>
                  </p:cNvPr>
                  <p:cNvSpPr txBox="1">
                    <a:spLocks noGrp="1" noRot="1" noMove="1" noResize="1" noEditPoints="1" noAdjustHandles="1" noChangeArrowheads="1" noChangeShapeType="1"/>
                  </p:cNvSpPr>
                  <p:nvPr/>
                </p:nvSpPr>
                <p:spPr>
                  <a:xfrm>
                    <a:off x="5124581" y="2341858"/>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605" name="TextBox 604">
                    <a:extLst>
                      <a:ext uri="{FF2B5EF4-FFF2-40B4-BE49-F238E27FC236}">
                        <a16:creationId xmlns:a16="http://schemas.microsoft.com/office/drawing/2014/main" id="{78903AC7-4B81-40FD-FE78-071D3868D6CF}"/>
                      </a:ext>
                    </a:extLst>
                  </p:cNvPr>
                  <p:cNvSpPr txBox="1">
                    <a:spLocks noGrp="1" noRot="1" noMove="1" noResize="1" noEditPoints="1" noAdjustHandles="1" noChangeArrowheads="1" noChangeShapeType="1"/>
                  </p:cNvSpPr>
                  <p:nvPr/>
                </p:nvSpPr>
                <p:spPr>
                  <a:xfrm>
                    <a:off x="5124581" y="2731711"/>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606" name="TextBox 605">
                    <a:extLst>
                      <a:ext uri="{FF2B5EF4-FFF2-40B4-BE49-F238E27FC236}">
                        <a16:creationId xmlns:a16="http://schemas.microsoft.com/office/drawing/2014/main" id="{039A5F52-679A-2C19-E6B1-F729ADD8787E}"/>
                      </a:ext>
                    </a:extLst>
                  </p:cNvPr>
                  <p:cNvSpPr txBox="1">
                    <a:spLocks noGrp="1" noRot="1" noMove="1" noResize="1" noEditPoints="1" noAdjustHandles="1" noChangeArrowheads="1" noChangeShapeType="1"/>
                  </p:cNvSpPr>
                  <p:nvPr/>
                </p:nvSpPr>
                <p:spPr>
                  <a:xfrm>
                    <a:off x="5124581" y="3121563"/>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40</a:t>
                    </a:r>
                  </a:p>
                </p:txBody>
              </p:sp>
              <p:sp>
                <p:nvSpPr>
                  <p:cNvPr id="607" name="TextBox 606">
                    <a:extLst>
                      <a:ext uri="{FF2B5EF4-FFF2-40B4-BE49-F238E27FC236}">
                        <a16:creationId xmlns:a16="http://schemas.microsoft.com/office/drawing/2014/main" id="{13560B32-520E-89B3-DC37-3E61604F0DEF}"/>
                      </a:ext>
                    </a:extLst>
                  </p:cNvPr>
                  <p:cNvSpPr txBox="1">
                    <a:spLocks noGrp="1" noRot="1" noMove="1" noResize="1" noEditPoints="1" noAdjustHandles="1" noChangeArrowheads="1" noChangeShapeType="1"/>
                  </p:cNvSpPr>
                  <p:nvPr/>
                </p:nvSpPr>
                <p:spPr>
                  <a:xfrm>
                    <a:off x="5124581" y="3511417"/>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20</a:t>
                    </a:r>
                  </a:p>
                </p:txBody>
              </p:sp>
              <p:sp>
                <p:nvSpPr>
                  <p:cNvPr id="608" name="TextBox 607">
                    <a:extLst>
                      <a:ext uri="{FF2B5EF4-FFF2-40B4-BE49-F238E27FC236}">
                        <a16:creationId xmlns:a16="http://schemas.microsoft.com/office/drawing/2014/main" id="{F8FB5C9B-9AE3-28EA-EC32-5156ACAC739E}"/>
                      </a:ext>
                    </a:extLst>
                  </p:cNvPr>
                  <p:cNvSpPr txBox="1">
                    <a:spLocks noGrp="1" noRot="1" noMove="1" noResize="1" noEditPoints="1" noAdjustHandles="1" noChangeArrowheads="1" noChangeShapeType="1"/>
                  </p:cNvSpPr>
                  <p:nvPr/>
                </p:nvSpPr>
                <p:spPr>
                  <a:xfrm>
                    <a:off x="5124581" y="3895702"/>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grpSp>
                <p:nvGrpSpPr>
                  <p:cNvPr id="609" name="Group 608">
                    <a:extLst>
                      <a:ext uri="{FF2B5EF4-FFF2-40B4-BE49-F238E27FC236}">
                        <a16:creationId xmlns:a16="http://schemas.microsoft.com/office/drawing/2014/main" id="{BF9FBF1A-FAC6-7651-B200-D48738F4102A}"/>
                      </a:ext>
                    </a:extLst>
                  </p:cNvPr>
                  <p:cNvGrpSpPr>
                    <a:grpSpLocks noGrp="1" noUngrp="1" noRot="1" noMove="1" noResize="1"/>
                  </p:cNvGrpSpPr>
                  <p:nvPr/>
                </p:nvGrpSpPr>
                <p:grpSpPr>
                  <a:xfrm>
                    <a:off x="5340006" y="1992560"/>
                    <a:ext cx="22400" cy="2012292"/>
                    <a:chOff x="5340006" y="1992560"/>
                    <a:chExt cx="22400" cy="2012292"/>
                  </a:xfrm>
                </p:grpSpPr>
                <p:cxnSp>
                  <p:nvCxnSpPr>
                    <p:cNvPr id="610" name="Straight Connector 609">
                      <a:extLst>
                        <a:ext uri="{FF2B5EF4-FFF2-40B4-BE49-F238E27FC236}">
                          <a16:creationId xmlns:a16="http://schemas.microsoft.com/office/drawing/2014/main" id="{012B178A-DBFD-7F99-0C95-A43CD6B5C506}"/>
                        </a:ext>
                      </a:extLst>
                    </p:cNvPr>
                    <p:cNvCxnSpPr>
                      <a:cxnSpLocks noGrp="1" noRot="1" noMove="1" noResize="1" noEditPoints="1" noAdjustHandles="1" noChangeArrowheads="1" noChangeShapeType="1"/>
                    </p:cNvCxnSpPr>
                    <p:nvPr/>
                  </p:nvCxnSpPr>
                  <p:spPr>
                    <a:xfrm>
                      <a:off x="5362406" y="1992560"/>
                      <a:ext cx="0" cy="2012292"/>
                    </a:xfrm>
                    <a:prstGeom prst="line">
                      <a:avLst/>
                    </a:prstGeom>
                    <a:noFill/>
                    <a:ln w="12700" cap="sq" cmpd="sng" algn="ctr">
                      <a:solidFill>
                        <a:sysClr val="windowText" lastClr="000000"/>
                      </a:solidFill>
                      <a:prstDash val="solid"/>
                      <a:miter lim="800000"/>
                    </a:ln>
                    <a:effectLst/>
                  </p:spPr>
                </p:cxnSp>
                <p:cxnSp>
                  <p:nvCxnSpPr>
                    <p:cNvPr id="611" name="Straight Connector 610">
                      <a:extLst>
                        <a:ext uri="{FF2B5EF4-FFF2-40B4-BE49-F238E27FC236}">
                          <a16:creationId xmlns:a16="http://schemas.microsoft.com/office/drawing/2014/main" id="{C126B3C8-C158-7AA4-4076-341DD77D7FDF}"/>
                        </a:ext>
                      </a:extLst>
                    </p:cNvPr>
                    <p:cNvCxnSpPr>
                      <a:cxnSpLocks noGrp="1" noRot="1" noMove="1" noResize="1" noEditPoints="1" noAdjustHandles="1" noChangeArrowheads="1" noChangeShapeType="1"/>
                    </p:cNvCxnSpPr>
                    <p:nvPr/>
                  </p:nvCxnSpPr>
                  <p:spPr>
                    <a:xfrm flipH="1">
                      <a:off x="5340006" y="2031107"/>
                      <a:ext cx="15445" cy="0"/>
                    </a:xfrm>
                    <a:prstGeom prst="line">
                      <a:avLst/>
                    </a:prstGeom>
                    <a:noFill/>
                    <a:ln w="12700" cap="sq" cmpd="sng" algn="ctr">
                      <a:solidFill>
                        <a:sysClr val="windowText" lastClr="000000"/>
                      </a:solidFill>
                      <a:prstDash val="solid"/>
                      <a:miter lim="800000"/>
                    </a:ln>
                    <a:effectLst/>
                  </p:spPr>
                </p:cxnSp>
                <p:cxnSp>
                  <p:nvCxnSpPr>
                    <p:cNvPr id="612" name="Straight Connector 611">
                      <a:extLst>
                        <a:ext uri="{FF2B5EF4-FFF2-40B4-BE49-F238E27FC236}">
                          <a16:creationId xmlns:a16="http://schemas.microsoft.com/office/drawing/2014/main" id="{88354077-B1F5-DC37-844B-079FAB31FEAF}"/>
                        </a:ext>
                      </a:extLst>
                    </p:cNvPr>
                    <p:cNvCxnSpPr>
                      <a:cxnSpLocks noGrp="1" noRot="1" noMove="1" noResize="1" noEditPoints="1" noAdjustHandles="1" noChangeArrowheads="1" noChangeShapeType="1"/>
                    </p:cNvCxnSpPr>
                    <p:nvPr/>
                  </p:nvCxnSpPr>
                  <p:spPr>
                    <a:xfrm flipH="1">
                      <a:off x="5340006" y="2415334"/>
                      <a:ext cx="15445" cy="0"/>
                    </a:xfrm>
                    <a:prstGeom prst="line">
                      <a:avLst/>
                    </a:prstGeom>
                    <a:noFill/>
                    <a:ln w="12700" cap="sq" cmpd="sng" algn="ctr">
                      <a:solidFill>
                        <a:sysClr val="windowText" lastClr="000000"/>
                      </a:solidFill>
                      <a:prstDash val="solid"/>
                      <a:miter lim="800000"/>
                    </a:ln>
                    <a:effectLst/>
                  </p:spPr>
                </p:cxnSp>
                <p:cxnSp>
                  <p:nvCxnSpPr>
                    <p:cNvPr id="613" name="Straight Connector 612">
                      <a:extLst>
                        <a:ext uri="{FF2B5EF4-FFF2-40B4-BE49-F238E27FC236}">
                          <a16:creationId xmlns:a16="http://schemas.microsoft.com/office/drawing/2014/main" id="{3A88549B-89CB-E592-C0D9-5363F92D65D9}"/>
                        </a:ext>
                      </a:extLst>
                    </p:cNvPr>
                    <p:cNvCxnSpPr>
                      <a:cxnSpLocks noGrp="1" noRot="1" noMove="1" noResize="1" noEditPoints="1" noAdjustHandles="1" noChangeArrowheads="1" noChangeShapeType="1"/>
                    </p:cNvCxnSpPr>
                    <p:nvPr/>
                  </p:nvCxnSpPr>
                  <p:spPr>
                    <a:xfrm flipH="1">
                      <a:off x="5340006" y="2800980"/>
                      <a:ext cx="15445" cy="0"/>
                    </a:xfrm>
                    <a:prstGeom prst="line">
                      <a:avLst/>
                    </a:prstGeom>
                    <a:noFill/>
                    <a:ln w="12700" cap="sq" cmpd="sng" algn="ctr">
                      <a:solidFill>
                        <a:sysClr val="windowText" lastClr="000000"/>
                      </a:solidFill>
                      <a:prstDash val="solid"/>
                      <a:miter lim="800000"/>
                    </a:ln>
                    <a:effectLst/>
                  </p:spPr>
                </p:cxnSp>
                <p:cxnSp>
                  <p:nvCxnSpPr>
                    <p:cNvPr id="614" name="Straight Connector 613">
                      <a:extLst>
                        <a:ext uri="{FF2B5EF4-FFF2-40B4-BE49-F238E27FC236}">
                          <a16:creationId xmlns:a16="http://schemas.microsoft.com/office/drawing/2014/main" id="{8C85F170-2415-41FE-A34A-C3EF6C08CAD7}"/>
                        </a:ext>
                      </a:extLst>
                    </p:cNvPr>
                    <p:cNvCxnSpPr>
                      <a:cxnSpLocks noGrp="1" noRot="1" noMove="1" noResize="1" noEditPoints="1" noAdjustHandles="1" noChangeArrowheads="1" noChangeShapeType="1"/>
                    </p:cNvCxnSpPr>
                    <p:nvPr/>
                  </p:nvCxnSpPr>
                  <p:spPr>
                    <a:xfrm flipH="1">
                      <a:off x="5340006" y="3189461"/>
                      <a:ext cx="15445" cy="0"/>
                    </a:xfrm>
                    <a:prstGeom prst="line">
                      <a:avLst/>
                    </a:prstGeom>
                    <a:noFill/>
                    <a:ln w="12700" cap="sq" cmpd="sng" algn="ctr">
                      <a:solidFill>
                        <a:sysClr val="windowText" lastClr="000000"/>
                      </a:solidFill>
                      <a:prstDash val="solid"/>
                      <a:miter lim="800000"/>
                    </a:ln>
                    <a:effectLst/>
                  </p:spPr>
                </p:cxnSp>
                <p:cxnSp>
                  <p:nvCxnSpPr>
                    <p:cNvPr id="615" name="Straight Connector 614">
                      <a:extLst>
                        <a:ext uri="{FF2B5EF4-FFF2-40B4-BE49-F238E27FC236}">
                          <a16:creationId xmlns:a16="http://schemas.microsoft.com/office/drawing/2014/main" id="{1AB161AF-A685-0B12-4F6F-96B521B3B9A6}"/>
                        </a:ext>
                      </a:extLst>
                    </p:cNvPr>
                    <p:cNvCxnSpPr>
                      <a:cxnSpLocks noGrp="1" noRot="1" noMove="1" noResize="1" noEditPoints="1" noAdjustHandles="1" noChangeArrowheads="1" noChangeShapeType="1"/>
                    </p:cNvCxnSpPr>
                    <p:nvPr/>
                  </p:nvCxnSpPr>
                  <p:spPr>
                    <a:xfrm flipH="1">
                      <a:off x="5340006" y="3575106"/>
                      <a:ext cx="15445" cy="0"/>
                    </a:xfrm>
                    <a:prstGeom prst="line">
                      <a:avLst/>
                    </a:prstGeom>
                    <a:noFill/>
                    <a:ln w="12700" cap="sq" cmpd="sng" algn="ctr">
                      <a:solidFill>
                        <a:sysClr val="windowText" lastClr="000000"/>
                      </a:solidFill>
                      <a:prstDash val="solid"/>
                      <a:miter lim="800000"/>
                    </a:ln>
                    <a:effectLst/>
                  </p:spPr>
                </p:cxnSp>
                <p:cxnSp>
                  <p:nvCxnSpPr>
                    <p:cNvPr id="616" name="Straight Connector 615">
                      <a:extLst>
                        <a:ext uri="{FF2B5EF4-FFF2-40B4-BE49-F238E27FC236}">
                          <a16:creationId xmlns:a16="http://schemas.microsoft.com/office/drawing/2014/main" id="{A9BF8BB6-0D00-B8ED-4B43-41DA5C4082A5}"/>
                        </a:ext>
                      </a:extLst>
                    </p:cNvPr>
                    <p:cNvCxnSpPr>
                      <a:cxnSpLocks noGrp="1" noRot="1" noMove="1" noResize="1" noEditPoints="1" noAdjustHandles="1" noChangeArrowheads="1" noChangeShapeType="1"/>
                    </p:cNvCxnSpPr>
                    <p:nvPr/>
                  </p:nvCxnSpPr>
                  <p:spPr>
                    <a:xfrm flipH="1">
                      <a:off x="5340006" y="3965005"/>
                      <a:ext cx="15445" cy="0"/>
                    </a:xfrm>
                    <a:prstGeom prst="line">
                      <a:avLst/>
                    </a:prstGeom>
                    <a:noFill/>
                    <a:ln w="12700" cap="sq" cmpd="sng" algn="ctr">
                      <a:solidFill>
                        <a:sysClr val="windowText" lastClr="000000"/>
                      </a:solidFill>
                      <a:prstDash val="solid"/>
                      <a:miter lim="800000"/>
                    </a:ln>
                    <a:effectLst/>
                  </p:spPr>
                </p:cxnSp>
              </p:grpSp>
            </p:grpSp>
            <p:cxnSp>
              <p:nvCxnSpPr>
                <p:cNvPr id="599" name="Straight Connector 598">
                  <a:extLst>
                    <a:ext uri="{FF2B5EF4-FFF2-40B4-BE49-F238E27FC236}">
                      <a16:creationId xmlns:a16="http://schemas.microsoft.com/office/drawing/2014/main" id="{FDC57A1E-DB85-79EC-CFDA-53297A0505F1}"/>
                    </a:ext>
                  </a:extLst>
                </p:cNvPr>
                <p:cNvCxnSpPr>
                  <a:cxnSpLocks noGrp="1" noRot="1" noMove="1" noResize="1" noEditPoints="1" noAdjustHandles="1" noChangeArrowheads="1" noChangeShapeType="1"/>
                </p:cNvCxnSpPr>
                <p:nvPr/>
              </p:nvCxnSpPr>
              <p:spPr>
                <a:xfrm flipV="1">
                  <a:off x="6826936" y="3284378"/>
                  <a:ext cx="0" cy="716900"/>
                </a:xfrm>
                <a:prstGeom prst="line">
                  <a:avLst/>
                </a:prstGeom>
                <a:noFill/>
                <a:ln w="12700" cap="flat" cmpd="sng" algn="ctr">
                  <a:solidFill>
                    <a:srgbClr val="A5A5A5"/>
                  </a:solidFill>
                  <a:prstDash val="dash"/>
                  <a:miter lim="800000"/>
                </a:ln>
                <a:effectLst/>
              </p:spPr>
            </p:cxnSp>
            <p:cxnSp>
              <p:nvCxnSpPr>
                <p:cNvPr id="600" name="Straight Connector 599">
                  <a:extLst>
                    <a:ext uri="{FF2B5EF4-FFF2-40B4-BE49-F238E27FC236}">
                      <a16:creationId xmlns:a16="http://schemas.microsoft.com/office/drawing/2014/main" id="{39630E2B-EA38-FAE5-F7E8-E34655C5391E}"/>
                    </a:ext>
                  </a:extLst>
                </p:cNvPr>
                <p:cNvCxnSpPr>
                  <a:cxnSpLocks noGrp="1" noRot="1" noMove="1" noResize="1" noEditPoints="1" noAdjustHandles="1" noChangeArrowheads="1" noChangeShapeType="1"/>
                </p:cNvCxnSpPr>
                <p:nvPr/>
              </p:nvCxnSpPr>
              <p:spPr>
                <a:xfrm flipV="1">
                  <a:off x="6106875" y="2837448"/>
                  <a:ext cx="0" cy="1163000"/>
                </a:xfrm>
                <a:prstGeom prst="line">
                  <a:avLst/>
                </a:prstGeom>
                <a:noFill/>
                <a:ln w="12700" cap="flat" cmpd="sng" algn="ctr">
                  <a:solidFill>
                    <a:srgbClr val="A5A5A5"/>
                  </a:solidFill>
                  <a:prstDash val="dash"/>
                  <a:miter lim="800000"/>
                </a:ln>
                <a:effectLst/>
              </p:spPr>
            </p:cxnSp>
            <p:cxnSp>
              <p:nvCxnSpPr>
                <p:cNvPr id="601" name="Straight Connector 600">
                  <a:extLst>
                    <a:ext uri="{FF2B5EF4-FFF2-40B4-BE49-F238E27FC236}">
                      <a16:creationId xmlns:a16="http://schemas.microsoft.com/office/drawing/2014/main" id="{627CEA0A-5519-82DF-0DAC-B95DAB1A6567}"/>
                    </a:ext>
                  </a:extLst>
                </p:cNvPr>
                <p:cNvCxnSpPr>
                  <a:cxnSpLocks noGrp="1" noRot="1" noMove="1" noResize="1" noEditPoints="1" noAdjustHandles="1" noChangeArrowheads="1" noChangeShapeType="1"/>
                </p:cNvCxnSpPr>
                <p:nvPr/>
              </p:nvCxnSpPr>
              <p:spPr>
                <a:xfrm>
                  <a:off x="5357370" y="2992387"/>
                  <a:ext cx="3622384" cy="0"/>
                </a:xfrm>
                <a:prstGeom prst="line">
                  <a:avLst/>
                </a:prstGeom>
                <a:noFill/>
                <a:ln w="12700" cap="flat" cmpd="sng" algn="ctr">
                  <a:solidFill>
                    <a:srgbClr val="A5A5A5"/>
                  </a:solidFill>
                  <a:prstDash val="dash"/>
                  <a:miter lim="800000"/>
                </a:ln>
                <a:effectLst/>
              </p:spPr>
            </p:cxnSp>
          </p:grpSp>
          <p:sp>
            <p:nvSpPr>
              <p:cNvPr id="584" name="TextBox 583">
                <a:extLst>
                  <a:ext uri="{FF2B5EF4-FFF2-40B4-BE49-F238E27FC236}">
                    <a16:creationId xmlns:a16="http://schemas.microsoft.com/office/drawing/2014/main" id="{CC4945DB-9AB6-C98F-1989-4B620563D39F}"/>
                  </a:ext>
                </a:extLst>
              </p:cNvPr>
              <p:cNvSpPr txBox="1">
                <a:spLocks noGrp="1" noRot="1" noMove="1" noResize="1" noEditPoints="1" noAdjustHandles="1" noChangeArrowheads="1" noChangeShapeType="1"/>
              </p:cNvSpPr>
              <p:nvPr/>
            </p:nvSpPr>
            <p:spPr>
              <a:xfrm>
                <a:off x="8575395" y="4250843"/>
                <a:ext cx="97972" cy="15398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graphicFrame>
            <p:nvGraphicFramePr>
              <p:cNvPr id="585" name="Table 584">
                <a:extLst>
                  <a:ext uri="{FF2B5EF4-FFF2-40B4-BE49-F238E27FC236}">
                    <a16:creationId xmlns:a16="http://schemas.microsoft.com/office/drawing/2014/main" id="{A1D6BE4B-A16B-4389-1D55-85856A7DDE38}"/>
                  </a:ext>
                </a:extLst>
              </p:cNvPr>
              <p:cNvGraphicFramePr>
                <a:graphicFrameLocks/>
              </p:cNvGraphicFramePr>
              <p:nvPr/>
            </p:nvGraphicFramePr>
            <p:xfrm>
              <a:off x="6641727" y="1198057"/>
              <a:ext cx="2343149" cy="906038"/>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5715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noProof="0" dirty="0">
                              <a:solidFill>
                                <a:schemeClr val="tx1"/>
                              </a:solidFill>
                              <a:latin typeface="Arial" panose="020B0604020202020204" pitchFamily="34" charset="0"/>
                              <a:cs typeface="Arial" panose="020B0604020202020204" pitchFamily="34" charset="0"/>
                            </a:rPr>
                            <a:t>126 (68.9)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800" b="0" noProof="0" dirty="0">
                              <a:solidFill>
                                <a:schemeClr val="tx1"/>
                              </a:solidFill>
                              <a:latin typeface="Arial" panose="020B0604020202020204" pitchFamily="34" charset="0"/>
                              <a:cs typeface="Arial" panose="020B0604020202020204" pitchFamily="34" charset="0"/>
                            </a:rPr>
                            <a:t>163 (85.8)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noProof="0" dirty="0">
                              <a:solidFill>
                                <a:schemeClr val="tx1"/>
                              </a:solidFill>
                              <a:latin typeface="Arial" panose="020B0604020202020204" pitchFamily="34" charset="0"/>
                              <a:cs typeface="Arial" panose="020B0604020202020204" pitchFamily="34" charset="0"/>
                            </a:rPr>
                            <a:t>8.77</a:t>
                          </a:r>
                          <a:r>
                            <a:rPr lang="en-US" sz="800" noProof="0" dirty="0">
                              <a:solidFill>
                                <a:schemeClr val="tx1"/>
                              </a:solidFill>
                              <a:latin typeface="Arial" panose="020B0604020202020204" pitchFamily="34" charset="0"/>
                              <a:cs typeface="Arial" panose="020B0604020202020204" pitchFamily="34" charset="0"/>
                            </a:rPr>
                            <a:t> (6.60, 9.59)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noProof="0" dirty="0">
                              <a:solidFill>
                                <a:schemeClr val="tx1"/>
                              </a:solidFill>
                              <a:latin typeface="Arial" panose="020B0604020202020204" pitchFamily="34" charset="0"/>
                              <a:cs typeface="Arial" panose="020B0604020202020204" pitchFamily="34" charset="0"/>
                            </a:rPr>
                            <a:t>5.49</a:t>
                          </a:r>
                          <a:r>
                            <a:rPr lang="en-US" sz="800" noProof="0" dirty="0">
                              <a:solidFill>
                                <a:schemeClr val="tx1"/>
                              </a:solidFill>
                              <a:latin typeface="Arial" panose="020B0604020202020204" pitchFamily="34" charset="0"/>
                              <a:cs typeface="Arial" panose="020B0604020202020204" pitchFamily="34" charset="0"/>
                            </a:rPr>
                            <a:t> </a:t>
                          </a:r>
                          <a:r>
                            <a:rPr lang="en-US" sz="800" b="0" i="0" u="none" strike="noStrike" cap="none" noProof="0" dirty="0">
                              <a:solidFill>
                                <a:srgbClr val="000000"/>
                              </a:solidFill>
                              <a:latin typeface="Arial"/>
                              <a:ea typeface="Arial"/>
                              <a:cs typeface="Arial"/>
                              <a:sym typeface="Arial"/>
                            </a:rPr>
                            <a:t>(4.01, 5.59)</a:t>
                          </a:r>
                          <a:endParaRPr lang="en-US" sz="800" b="0" i="0" u="none" strike="noStrike" cap="none" noProof="0" dirty="0">
                            <a:solidFill>
                              <a:schemeClr val="dk1"/>
                            </a:solidFill>
                            <a:latin typeface="Arial"/>
                            <a:ea typeface="Arial"/>
                            <a:cs typeface="Arial"/>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19329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Stratified HR</a:t>
                          </a:r>
                        </a:p>
                        <a:p>
                          <a:pPr algn="r"/>
                          <a:r>
                            <a:rPr lang="en-US" sz="800" b="0" noProof="0" dirty="0">
                              <a:solidFill>
                                <a:schemeClr val="tx1"/>
                              </a:solidFill>
                              <a:latin typeface="Arial" panose="020B0604020202020204" pitchFamily="34" charset="0"/>
                              <a:cs typeface="Arial" panose="020B0604020202020204" pitchFamily="34" charset="0"/>
                            </a:rPr>
                            <a:t>(95%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en-US" sz="800" b="1" noProof="0" dirty="0">
                              <a:solidFill>
                                <a:schemeClr val="tx1"/>
                              </a:solidFill>
                              <a:latin typeface="Arial" panose="020B0604020202020204" pitchFamily="34" charset="0"/>
                              <a:cs typeface="Arial" panose="020B0604020202020204" pitchFamily="34" charset="0"/>
                            </a:rPr>
                            <a:t>0.56 </a:t>
                          </a:r>
                        </a:p>
                        <a:p>
                          <a:pPr algn="ctr"/>
                          <a:r>
                            <a:rPr lang="en-US" sz="800" b="0" noProof="0" dirty="0">
                              <a:solidFill>
                                <a:schemeClr val="tx1"/>
                              </a:solidFill>
                              <a:latin typeface="Arial" panose="020B0604020202020204" pitchFamily="34" charset="0"/>
                              <a:cs typeface="Arial" panose="020B0604020202020204" pitchFamily="34" charset="0"/>
                            </a:rPr>
                            <a:t>(0.44, 0.71); </a:t>
                          </a:r>
                          <a:r>
                            <a:rPr lang="en-US" sz="800" b="0" i="0" noProof="0" dirty="0">
                              <a:solidFill>
                                <a:schemeClr val="tx1"/>
                              </a:solidFill>
                              <a:latin typeface="Arial" panose="020B0604020202020204" pitchFamily="34" charset="0"/>
                              <a:cs typeface="Arial" panose="020B0604020202020204" pitchFamily="34" charset="0"/>
                            </a:rPr>
                            <a:t>p</a:t>
                          </a:r>
                          <a:r>
                            <a:rPr lang="en-US" sz="800" b="0" noProof="0" dirty="0">
                              <a:solidFill>
                                <a:schemeClr val="tx1"/>
                              </a:solidFill>
                              <a:latin typeface="Arial" panose="020B0604020202020204" pitchFamily="34" charset="0"/>
                              <a:cs typeface="Arial" panose="020B0604020202020204" pitchFamily="34" charset="0"/>
                            </a:rPr>
                            <a:t> &lt; 0.0001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586" name="Rectangle: Top Corners Rounded 585">
                <a:extLst>
                  <a:ext uri="{FF2B5EF4-FFF2-40B4-BE49-F238E27FC236}">
                    <a16:creationId xmlns:a16="http://schemas.microsoft.com/office/drawing/2014/main" id="{AD79FA67-454A-8B15-4B4F-92702AB31481}"/>
                  </a:ext>
                </a:extLst>
              </p:cNvPr>
              <p:cNvSpPr>
                <a:spLocks noGrp="1" noRot="1" noMove="1" noResize="1" noEditPoints="1" noAdjustHandles="1" noChangeArrowheads="1" noChangeShapeType="1"/>
              </p:cNvSpPr>
              <p:nvPr/>
            </p:nvSpPr>
            <p:spPr>
              <a:xfrm>
                <a:off x="8003449" y="1129044"/>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190</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87" name="Rectangle: Top Corners Rounded 586">
                <a:extLst>
                  <a:ext uri="{FF2B5EF4-FFF2-40B4-BE49-F238E27FC236}">
                    <a16:creationId xmlns:a16="http://schemas.microsoft.com/office/drawing/2014/main" id="{CA6921AD-ECD6-CF5B-1187-B390B8A38ACF}"/>
                  </a:ext>
                </a:extLst>
              </p:cNvPr>
              <p:cNvSpPr>
                <a:spLocks noGrp="1" noRot="1" noMove="1" noResize="1" noEditPoints="1" noAdjustHandles="1" noChangeArrowheads="1" noChangeShapeType="1"/>
              </p:cNvSpPr>
              <p:nvPr/>
            </p:nvSpPr>
            <p:spPr>
              <a:xfrm>
                <a:off x="7024248" y="1129044"/>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183</a:t>
                </a: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AF29-87B1-7A19-4AFB-9A156E7976C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1A4B996-11B9-A5BB-B000-8C1A179BC5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79FFEE-EFDC-01E6-45F3-93E54AFE52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67" b="0" i="0" u="none" strike="noStrike" kern="1200" cap="none" spc="0" normalizeH="0" baseline="0" noProof="0" smtClean="0">
                <a:ln>
                  <a:noFill/>
                </a:ln>
                <a:solidFill>
                  <a:srgbClr val="7F7F7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67" b="0" i="0" u="none" strike="noStrike" kern="1200" cap="none" spc="0" normalizeH="0" baseline="0" noProof="0">
              <a:ln>
                <a:noFill/>
              </a:ln>
              <a:solidFill>
                <a:srgbClr val="7F7F7F"/>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EFE33D92-78BD-34F8-91BD-22259CFD94DB}"/>
              </a:ext>
            </a:extLst>
          </p:cNvPr>
          <p:cNvPicPr>
            <a:picLocks noChangeAspect="1"/>
          </p:cNvPicPr>
          <p:nvPr/>
        </p:nvPicPr>
        <p:blipFill>
          <a:blip r:embed="rId2"/>
          <a:stretch>
            <a:fillRect/>
          </a:stretch>
        </p:blipFill>
        <p:spPr>
          <a:xfrm>
            <a:off x="1" y="0"/>
            <a:ext cx="12191999" cy="6858000"/>
          </a:xfrm>
          <a:prstGeom prst="rect">
            <a:avLst/>
          </a:prstGeom>
        </p:spPr>
      </p:pic>
      <p:sp>
        <p:nvSpPr>
          <p:cNvPr id="6" name="Rectangle 5">
            <a:extLst>
              <a:ext uri="{FF2B5EF4-FFF2-40B4-BE49-F238E27FC236}">
                <a16:creationId xmlns:a16="http://schemas.microsoft.com/office/drawing/2014/main" id="{30256612-61AE-327E-5417-22ABC3B9D6C2}"/>
              </a:ext>
            </a:extLst>
          </p:cNvPr>
          <p:cNvSpPr/>
          <p:nvPr/>
        </p:nvSpPr>
        <p:spPr>
          <a:xfrm>
            <a:off x="11244549" y="6570741"/>
            <a:ext cx="947451" cy="287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A84550-1896-6320-7397-69CCBF7E834D}"/>
              </a:ext>
            </a:extLst>
          </p:cNvPr>
          <p:cNvSpPr/>
          <p:nvPr/>
        </p:nvSpPr>
        <p:spPr>
          <a:xfrm>
            <a:off x="0" y="6660910"/>
            <a:ext cx="8733453" cy="23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lnSpc>
                <a:spcPct val="90000"/>
              </a:lnSpc>
              <a:spcAft>
                <a:spcPts val="600"/>
              </a:spcAft>
            </a:pPr>
            <a:endParaRPr lang="en-US" dirty="0" err="1"/>
          </a:p>
        </p:txBody>
      </p:sp>
    </p:spTree>
    <p:extLst>
      <p:ext uri="{BB962C8B-B14F-4D97-AF65-F5344CB8AC3E}">
        <p14:creationId xmlns:p14="http://schemas.microsoft.com/office/powerpoint/2010/main" val="165881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4"/>
          <p:cNvSpPr txBox="1">
            <a:spLocks noGrp="1"/>
          </p:cNvSpPr>
          <p:nvPr>
            <p:ph type="title"/>
          </p:nvPr>
        </p:nvSpPr>
        <p:spPr>
          <a:xfrm>
            <a:off x="212165" y="215587"/>
            <a:ext cx="9643035" cy="948978"/>
          </a:xfrm>
          <a:prstGeom prst="rect">
            <a:avLst/>
          </a:prstGeom>
          <a:noFill/>
          <a:ln>
            <a:noFill/>
          </a:ln>
        </p:spPr>
        <p:txBody>
          <a:bodyPr spcFirstLastPara="1" wrap="square" lIns="0" tIns="0" rIns="0" bIns="0" anchor="b" anchorCtr="0">
            <a:spAutoFit/>
          </a:bodyPr>
          <a:lstStyle/>
          <a:p>
            <a:r>
              <a:rPr lang="en-US" noProof="0" dirty="0"/>
              <a:t>INV-PFS by duration of prior CDK4/6i</a:t>
            </a:r>
            <a:br>
              <a:rPr lang="en-US" noProof="0" dirty="0"/>
            </a:br>
            <a:r>
              <a:rPr lang="en-US" noProof="0" dirty="0"/>
              <a:t>(</a:t>
            </a:r>
            <a:r>
              <a:rPr lang="en-US" i="1" noProof="0" dirty="0"/>
              <a:t>ESR1</a:t>
            </a:r>
            <a:r>
              <a:rPr lang="en-US" noProof="0" dirty="0"/>
              <a:t>m population)</a:t>
            </a:r>
          </a:p>
        </p:txBody>
      </p:sp>
      <p:sp>
        <p:nvSpPr>
          <p:cNvPr id="622" name="Google Shape;622;p14"/>
          <p:cNvSpPr txBox="1">
            <a:spLocks noGrp="1"/>
          </p:cNvSpPr>
          <p:nvPr>
            <p:ph type="ftr" idx="11"/>
          </p:nvPr>
        </p:nvSpPr>
        <p:spPr>
          <a:xfrm>
            <a:off x="203200" y="6269454"/>
            <a:ext cx="11776635" cy="230832"/>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ts val="933"/>
              </a:lnSpc>
              <a:spcBef>
                <a:spcPts val="0"/>
              </a:spcBef>
              <a:spcAft>
                <a:spcPts val="0"/>
              </a:spcAft>
              <a:buClr>
                <a:srgbClr val="000000"/>
              </a:buClr>
              <a:buSzPts val="1400"/>
              <a:buFontTx/>
              <a:buNone/>
              <a:tabLst/>
              <a:defRPr/>
            </a:pPr>
            <a:r>
              <a:rPr kumimoji="0" lang="en-US" sz="800" b="0" i="0" u="none" strike="noStrike" kern="0" cap="none" spc="0" normalizeH="0" baseline="0" noProof="0" dirty="0">
                <a:ln>
                  <a:noFill/>
                </a:ln>
                <a:solidFill>
                  <a:srgbClr val="7F7F7F"/>
                </a:solidFill>
                <a:effectLst/>
                <a:uLnTx/>
                <a:uFillTx/>
                <a:latin typeface="Arial"/>
                <a:cs typeface="Arial"/>
                <a:sym typeface="Arial"/>
              </a:rPr>
              <a:t>Data cutoff: July 16, 2025. HR estimates are unstratified. * Most recent line of CDK4/6i for </a:t>
            </a:r>
            <a:r>
              <a:rPr kumimoji="0" lang="en-US" sz="800" b="0" i="0" u="none" strike="noStrike" kern="0" cap="none" spc="0" normalizeH="0" baseline="0" noProof="0" dirty="0" err="1">
                <a:ln>
                  <a:noFill/>
                </a:ln>
                <a:solidFill>
                  <a:srgbClr val="7F7F7F"/>
                </a:solidFill>
                <a:effectLst/>
                <a:uLnTx/>
                <a:uFillTx/>
                <a:latin typeface="Arial"/>
                <a:cs typeface="Arial"/>
                <a:sym typeface="Arial"/>
              </a:rPr>
              <a:t>mBC</a:t>
            </a:r>
            <a:r>
              <a:rPr kumimoji="0" lang="en-US" sz="800" b="0" i="0" u="none" strike="noStrike" kern="0" cap="none" spc="0" normalizeH="0" baseline="0" noProof="0" dirty="0">
                <a:ln>
                  <a:noFill/>
                </a:ln>
                <a:solidFill>
                  <a:srgbClr val="7F7F7F"/>
                </a:solidFill>
                <a:effectLst/>
                <a:uLnTx/>
                <a:uFillTx/>
                <a:latin typeface="Arial"/>
                <a:cs typeface="Arial"/>
                <a:sym typeface="Arial"/>
              </a:rPr>
              <a:t>. CDK4/6i, cyclin-dependent kinase 4/6 inhibitor; CI, confidence interval; </a:t>
            </a:r>
            <a:r>
              <a:rPr kumimoji="0" lang="en-US" sz="800" b="0" i="1" u="none" strike="noStrike" kern="0" cap="none" spc="0" normalizeH="0" baseline="0" noProof="0" dirty="0">
                <a:ln>
                  <a:noFill/>
                </a:ln>
                <a:solidFill>
                  <a:srgbClr val="7F7F7F"/>
                </a:solidFill>
                <a:effectLst/>
                <a:uLnTx/>
                <a:uFillTx/>
                <a:latin typeface="Arial"/>
                <a:cs typeface="Arial"/>
                <a:sym typeface="Arial"/>
              </a:rPr>
              <a:t>ESR1</a:t>
            </a:r>
            <a:r>
              <a:rPr kumimoji="0" lang="en-US" sz="800" b="0" i="0" u="none" strike="noStrike" kern="0" cap="none" spc="0" normalizeH="0" baseline="0" noProof="0" dirty="0">
                <a:ln>
                  <a:noFill/>
                </a:ln>
                <a:solidFill>
                  <a:srgbClr val="7F7F7F"/>
                </a:solidFill>
                <a:effectLst/>
                <a:uLnTx/>
                <a:uFillTx/>
                <a:latin typeface="Arial"/>
                <a:cs typeface="Arial"/>
                <a:sym typeface="Arial"/>
              </a:rPr>
              <a:t>m, </a:t>
            </a:r>
            <a:r>
              <a:rPr kumimoji="0" lang="en-US" sz="800" b="0" i="1" u="none" strike="noStrike" kern="0" cap="none" spc="0" normalizeH="0" baseline="0" noProof="0" dirty="0">
                <a:ln>
                  <a:noFill/>
                </a:ln>
                <a:solidFill>
                  <a:srgbClr val="7F7F7F"/>
                </a:solidFill>
                <a:effectLst/>
                <a:uLnTx/>
                <a:uFillTx/>
                <a:latin typeface="Arial"/>
                <a:cs typeface="Arial"/>
                <a:sym typeface="Arial"/>
              </a:rPr>
              <a:t>ESR1</a:t>
            </a:r>
            <a:r>
              <a:rPr kumimoji="0" lang="en-US" sz="800" b="0" i="0" u="none" strike="noStrike" kern="0" cap="none" spc="0" normalizeH="0" baseline="0" noProof="0" dirty="0">
                <a:ln>
                  <a:noFill/>
                </a:ln>
                <a:solidFill>
                  <a:srgbClr val="7F7F7F"/>
                </a:solidFill>
                <a:effectLst/>
                <a:uLnTx/>
                <a:uFillTx/>
                <a:latin typeface="Arial"/>
                <a:cs typeface="Arial"/>
                <a:sym typeface="Arial"/>
              </a:rPr>
              <a:t> mutation; HR, hazard ratio; </a:t>
            </a:r>
            <a:br>
              <a:rPr kumimoji="0" lang="en-US" sz="800" b="0" i="0" u="none" strike="noStrike" kern="0" cap="none" spc="0" normalizeH="0" baseline="0" noProof="0" dirty="0">
                <a:ln>
                  <a:noFill/>
                </a:ln>
                <a:solidFill>
                  <a:srgbClr val="7F7F7F"/>
                </a:solidFill>
                <a:effectLst/>
                <a:uLnTx/>
                <a:uFillTx/>
                <a:latin typeface="Arial"/>
                <a:cs typeface="Arial"/>
                <a:sym typeface="Arial"/>
              </a:rPr>
            </a:br>
            <a:r>
              <a:rPr kumimoji="0" lang="en-US" sz="800" b="0" i="0" u="none" strike="noStrike" kern="0" cap="none" spc="0" normalizeH="0" baseline="0" noProof="0" dirty="0">
                <a:ln>
                  <a:noFill/>
                </a:ln>
                <a:solidFill>
                  <a:srgbClr val="7F7F7F"/>
                </a:solidFill>
                <a:effectLst/>
                <a:uLnTx/>
                <a:uFillTx/>
                <a:latin typeface="Arial"/>
                <a:cs typeface="Arial"/>
                <a:sym typeface="Arial"/>
              </a:rPr>
              <a:t>INV-PFS, investigator-assessed progression-free survival; </a:t>
            </a:r>
            <a:r>
              <a:rPr kumimoji="0" lang="en-US" sz="800" b="0" i="0" u="none" strike="noStrike" kern="0" cap="none" spc="0" normalizeH="0" baseline="0" noProof="0" dirty="0" err="1">
                <a:ln>
                  <a:noFill/>
                </a:ln>
                <a:solidFill>
                  <a:srgbClr val="7F7F7F"/>
                </a:solidFill>
                <a:effectLst/>
                <a:uLnTx/>
                <a:uFillTx/>
                <a:latin typeface="Arial"/>
                <a:cs typeface="Arial"/>
                <a:sym typeface="Arial"/>
              </a:rPr>
              <a:t>mBC</a:t>
            </a:r>
            <a:r>
              <a:rPr kumimoji="0" lang="en-US" sz="800" b="0" i="0" u="none" strike="noStrike" kern="0" cap="none" spc="0" normalizeH="0" baseline="0" noProof="0" dirty="0">
                <a:ln>
                  <a:noFill/>
                </a:ln>
                <a:solidFill>
                  <a:srgbClr val="7F7F7F"/>
                </a:solidFill>
                <a:effectLst/>
                <a:uLnTx/>
                <a:uFillTx/>
                <a:latin typeface="Arial"/>
                <a:cs typeface="Arial"/>
                <a:sym typeface="Arial"/>
              </a:rPr>
              <a:t>, metastatic breast cancer; </a:t>
            </a:r>
            <a:r>
              <a:rPr kumimoji="0" lang="en-US" sz="800" b="0" i="0" u="none" strike="noStrike" kern="0" cap="none" spc="0" normalizeH="0" baseline="0" noProof="0" dirty="0" err="1">
                <a:ln>
                  <a:noFill/>
                </a:ln>
                <a:solidFill>
                  <a:srgbClr val="7F7F7F"/>
                </a:solidFill>
                <a:effectLst/>
                <a:uLnTx/>
                <a:uFillTx/>
                <a:latin typeface="Arial"/>
                <a:cs typeface="Arial"/>
                <a:sym typeface="Arial"/>
              </a:rPr>
              <a:t>mo</a:t>
            </a:r>
            <a:r>
              <a:rPr kumimoji="0" lang="en-US" sz="800" b="0" i="0" u="none" strike="noStrike" kern="0" cap="none" spc="0" normalizeH="0" baseline="0" noProof="0" dirty="0">
                <a:ln>
                  <a:noFill/>
                </a:ln>
                <a:solidFill>
                  <a:srgbClr val="7F7F7F"/>
                </a:solidFill>
                <a:effectLst/>
                <a:uLnTx/>
                <a:uFillTx/>
                <a:latin typeface="Arial"/>
                <a:cs typeface="Arial"/>
                <a:sym typeface="Arial"/>
              </a:rPr>
              <a:t>, months; SOC ET, standard-of-care endocrine therapy. </a:t>
            </a:r>
          </a:p>
        </p:txBody>
      </p:sp>
      <p:sp>
        <p:nvSpPr>
          <p:cNvPr id="634" name="Google Shape;634;p14"/>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14461"/>
                </a:solidFill>
                <a:effectLst/>
                <a:uLnTx/>
                <a:uFillTx/>
                <a:latin typeface="Arial"/>
                <a:ea typeface="Arial"/>
                <a:cs typeface="Arial"/>
                <a:sym typeface="Arial"/>
              </a:rPr>
              <a:t>Presented by: Hope S. Rugo, MD. </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3" name="Group 12">
            <a:extLst>
              <a:ext uri="{FF2B5EF4-FFF2-40B4-BE49-F238E27FC236}">
                <a16:creationId xmlns:a16="http://schemas.microsoft.com/office/drawing/2014/main" id="{E46CF735-2BD5-5ED9-8005-DD41C1B8ADCC}"/>
              </a:ext>
            </a:extLst>
          </p:cNvPr>
          <p:cNvGrpSpPr>
            <a:grpSpLocks noGrp="1" noUngrp="1" noRot="1" noMove="1" noResize="1"/>
          </p:cNvGrpSpPr>
          <p:nvPr/>
        </p:nvGrpSpPr>
        <p:grpSpPr>
          <a:xfrm>
            <a:off x="84151" y="1374057"/>
            <a:ext cx="11977756" cy="4502770"/>
            <a:chOff x="63113" y="1030542"/>
            <a:chExt cx="8983317" cy="3377078"/>
          </a:xfrm>
        </p:grpSpPr>
        <p:sp>
          <p:nvSpPr>
            <p:cNvPr id="627" name="Google Shape;627;p14"/>
            <p:cNvSpPr txBox="1">
              <a:spLocks/>
            </p:cNvSpPr>
            <p:nvPr/>
          </p:nvSpPr>
          <p:spPr>
            <a:xfrm>
              <a:off x="204164" y="1030542"/>
              <a:ext cx="1293436" cy="215492"/>
            </a:xfrm>
            <a:prstGeom prst="rect">
              <a:avLst/>
            </a:prstGeom>
            <a:noFill/>
            <a:ln>
              <a:noFill/>
            </a:ln>
          </p:spPr>
          <p:txBody>
            <a:bodyPr spcFirstLastPara="1" wrap="square" lIns="0" tIns="0" rIns="0" bIns="0" anchor="t" anchorCtr="0">
              <a:spAutoFit/>
            </a:bodyPr>
            <a:lstStyle/>
            <a:p>
              <a:pPr marL="0" marR="0" lvl="1" indent="0" algn="ctr" defTabSz="1219170" rtl="0" eaLnBrk="1" fontAlgn="auto" latinLnBrk="0" hangingPunct="1">
                <a:lnSpc>
                  <a:spcPct val="100000"/>
                </a:lnSpc>
                <a:spcBef>
                  <a:spcPts val="0"/>
                </a:spcBef>
                <a:spcAft>
                  <a:spcPts val="0"/>
                </a:spcAft>
                <a:buClr>
                  <a:srgbClr val="000000"/>
                </a:buClr>
                <a:buSzPts val="1200"/>
                <a:buFontTx/>
                <a:buNone/>
                <a:tabLst/>
                <a:defRPr/>
              </a:pP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&lt; 12 </a:t>
              </a:r>
              <a:r>
                <a:rPr kumimoji="0" lang="en-US" sz="1867" b="1" i="0" u="sng" strike="noStrike" kern="0" cap="none" spc="0" normalizeH="0" baseline="0" noProof="0" dirty="0" err="1">
                  <a:ln>
                    <a:noFill/>
                  </a:ln>
                  <a:solidFill>
                    <a:srgbClr val="000000"/>
                  </a:solidFill>
                  <a:effectLst/>
                  <a:uLnTx/>
                  <a:uFillTx/>
                  <a:latin typeface="Arial"/>
                  <a:ea typeface="Arial"/>
                  <a:cs typeface="Arial"/>
                  <a:sym typeface="Arial"/>
                </a:rPr>
                <a:t>mo</a:t>
              </a: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a:t>
              </a:r>
              <a:endParaRPr kumimoji="0" lang="en-US" sz="1867" b="1" i="0" u="sng" strike="noStrike" kern="0" cap="none" spc="0" normalizeH="0" baseline="30000" noProof="0" dirty="0">
                <a:ln>
                  <a:noFill/>
                </a:ln>
                <a:solidFill>
                  <a:srgbClr val="000000"/>
                </a:solidFill>
                <a:effectLst/>
                <a:uLnTx/>
                <a:uFillTx/>
                <a:latin typeface="Arial"/>
                <a:ea typeface="Arial"/>
                <a:cs typeface="Arial"/>
                <a:sym typeface="Arial"/>
              </a:endParaRPr>
            </a:p>
          </p:txBody>
        </p:sp>
        <p:grpSp>
          <p:nvGrpSpPr>
            <p:cNvPr id="2" name="Group 1">
              <a:extLst>
                <a:ext uri="{FF2B5EF4-FFF2-40B4-BE49-F238E27FC236}">
                  <a16:creationId xmlns:a16="http://schemas.microsoft.com/office/drawing/2014/main" id="{7C71AC5A-C18C-3728-5F95-2D6AA0C38E07}"/>
                </a:ext>
              </a:extLst>
            </p:cNvPr>
            <p:cNvGrpSpPr>
              <a:grpSpLocks noGrp="1" noUngrp="1" noRot="1" noMove="1" noResize="1"/>
            </p:cNvGrpSpPr>
            <p:nvPr/>
          </p:nvGrpSpPr>
          <p:grpSpPr>
            <a:xfrm>
              <a:off x="2225489" y="1136337"/>
              <a:ext cx="2346511" cy="867273"/>
              <a:chOff x="2225489" y="1210077"/>
              <a:chExt cx="2346511" cy="867273"/>
            </a:xfrm>
          </p:grpSpPr>
          <p:graphicFrame>
            <p:nvGraphicFramePr>
              <p:cNvPr id="3" name="Table 2">
                <a:extLst>
                  <a:ext uri="{FF2B5EF4-FFF2-40B4-BE49-F238E27FC236}">
                    <a16:creationId xmlns:a16="http://schemas.microsoft.com/office/drawing/2014/main" id="{DE52CC83-BE13-A5FF-7F17-19FCB4CCEE1C}"/>
                  </a:ext>
                </a:extLst>
              </p:cNvPr>
              <p:cNvGraphicFramePr>
                <a:graphicFrameLocks/>
              </p:cNvGraphicFramePr>
              <p:nvPr/>
            </p:nvGraphicFramePr>
            <p:xfrm>
              <a:off x="2225489" y="1282927"/>
              <a:ext cx="2343149" cy="794423"/>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7819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16 (80.0)</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16 (88.9)</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7.49 </a:t>
                          </a:r>
                          <a:r>
                            <a:rPr lang="en-US" sz="800" b="0" i="0" u="none" strike="noStrike" cap="none" noProof="0" dirty="0">
                              <a:solidFill>
                                <a:srgbClr val="000000"/>
                              </a:solidFill>
                              <a:latin typeface="Arial"/>
                              <a:ea typeface="Arial"/>
                              <a:cs typeface="Arial"/>
                              <a:sym typeface="Arial"/>
                            </a:rPr>
                            <a:t>(3.65, 10.55)</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3.17</a:t>
                          </a:r>
                          <a:r>
                            <a:rPr lang="en-US" sz="800" b="0" i="0" u="none" strike="noStrike" cap="none" noProof="0" dirty="0">
                              <a:solidFill>
                                <a:srgbClr val="000000"/>
                              </a:solidFill>
                              <a:latin typeface="Arial"/>
                              <a:ea typeface="Arial"/>
                              <a:cs typeface="Arial"/>
                              <a:sym typeface="Arial"/>
                            </a:rPr>
                            <a:t> (1.87, 5.36)</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206242">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HR (95%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noProof="0" dirty="0">
                              <a:solidFill>
                                <a:srgbClr val="000000"/>
                              </a:solidFill>
                              <a:latin typeface="Arial"/>
                              <a:ea typeface="Arial"/>
                              <a:cs typeface="Arial"/>
                              <a:sym typeface="Arial"/>
                            </a:rPr>
                            <a:t>0.33 </a:t>
                          </a:r>
                          <a:r>
                            <a:rPr lang="en-US" sz="800" b="0" i="0" u="none" strike="noStrike" cap="none" noProof="0" dirty="0">
                              <a:solidFill>
                                <a:srgbClr val="000000"/>
                              </a:solidFill>
                              <a:latin typeface="Arial"/>
                              <a:ea typeface="Arial"/>
                              <a:cs typeface="Arial"/>
                              <a:sym typeface="Arial"/>
                            </a:rPr>
                            <a:t>(0.16, 0.70)</a:t>
                          </a:r>
                        </a:p>
                      </a:txBody>
                      <a:tcPr marL="36000" marR="36000" marT="43420" marB="434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4" name="Rectangle: Top Corners Rounded 3">
                <a:extLst>
                  <a:ext uri="{FF2B5EF4-FFF2-40B4-BE49-F238E27FC236}">
                    <a16:creationId xmlns:a16="http://schemas.microsoft.com/office/drawing/2014/main" id="{25628C45-C837-EEA2-AF88-B478834C1C8F}"/>
                  </a:ext>
                </a:extLst>
              </p:cNvPr>
              <p:cNvSpPr>
                <a:spLocks noGrp="1" noRot="1" noMove="1" noResize="1" noEditPoints="1" noAdjustHandles="1" noChangeArrowheads="1" noChangeShapeType="1"/>
              </p:cNvSpPr>
              <p:nvPr/>
            </p:nvSpPr>
            <p:spPr>
              <a:xfrm>
                <a:off x="3592800" y="1210077"/>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18</a:t>
                </a:r>
              </a:p>
            </p:txBody>
          </p:sp>
          <p:sp>
            <p:nvSpPr>
              <p:cNvPr id="5" name="Rectangle: Top Corners Rounded 4">
                <a:extLst>
                  <a:ext uri="{FF2B5EF4-FFF2-40B4-BE49-F238E27FC236}">
                    <a16:creationId xmlns:a16="http://schemas.microsoft.com/office/drawing/2014/main" id="{EC1448B8-338E-13AC-8BEB-BCAE94D2B7E1}"/>
                  </a:ext>
                </a:extLst>
              </p:cNvPr>
              <p:cNvSpPr>
                <a:spLocks noGrp="1" noRot="1" noMove="1" noResize="1" noEditPoints="1" noAdjustHandles="1" noChangeArrowheads="1" noChangeShapeType="1"/>
              </p:cNvSpPr>
              <p:nvPr/>
            </p:nvSpPr>
            <p:spPr>
              <a:xfrm>
                <a:off x="2613599" y="1210077"/>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20</a:t>
                </a:r>
              </a:p>
            </p:txBody>
          </p:sp>
        </p:grpSp>
        <p:sp>
          <p:nvSpPr>
            <p:cNvPr id="628" name="Google Shape;628;p14"/>
            <p:cNvSpPr txBox="1">
              <a:spLocks noGrp="1" noRot="1" noMove="1" noResize="1" noEditPoints="1" noAdjustHandles="1" noChangeArrowheads="1" noChangeShapeType="1"/>
            </p:cNvSpPr>
            <p:nvPr/>
          </p:nvSpPr>
          <p:spPr>
            <a:xfrm>
              <a:off x="4920617" y="1030542"/>
              <a:ext cx="892560" cy="215492"/>
            </a:xfrm>
            <a:prstGeom prst="rect">
              <a:avLst/>
            </a:prstGeom>
            <a:noFill/>
            <a:ln>
              <a:noFill/>
            </a:ln>
          </p:spPr>
          <p:txBody>
            <a:bodyPr spcFirstLastPara="1" wrap="square" lIns="0" tIns="0" rIns="0" bIns="0" anchor="t" anchorCtr="0">
              <a:spAutoFit/>
            </a:bodyPr>
            <a:lstStyle/>
            <a:p>
              <a:pPr marL="0" marR="0" lvl="1" indent="0" algn="ctr" defTabSz="1219170" rtl="0" eaLnBrk="1" fontAlgn="auto" latinLnBrk="0" hangingPunct="1">
                <a:lnSpc>
                  <a:spcPct val="100000"/>
                </a:lnSpc>
                <a:spcBef>
                  <a:spcPts val="0"/>
                </a:spcBef>
                <a:spcAft>
                  <a:spcPts val="0"/>
                </a:spcAft>
                <a:buClr>
                  <a:srgbClr val="000000"/>
                </a:buClr>
                <a:buSzPts val="1200"/>
                <a:buFontTx/>
                <a:buNone/>
                <a:tabLst/>
                <a:defRPr/>
              </a:pP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 12 </a:t>
              </a:r>
              <a:r>
                <a:rPr kumimoji="0" lang="en-US" sz="1867" b="1" i="0" u="sng" strike="noStrike" kern="0" cap="none" spc="0" normalizeH="0" baseline="0" noProof="0" dirty="0" err="1">
                  <a:ln>
                    <a:noFill/>
                  </a:ln>
                  <a:solidFill>
                    <a:srgbClr val="000000"/>
                  </a:solidFill>
                  <a:effectLst/>
                  <a:uLnTx/>
                  <a:uFillTx/>
                  <a:latin typeface="Arial"/>
                  <a:ea typeface="Arial"/>
                  <a:cs typeface="Arial"/>
                  <a:sym typeface="Arial"/>
                </a:rPr>
                <a:t>mo</a:t>
              </a: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a:t>
              </a:r>
              <a:endParaRPr kumimoji="0" lang="en-US" sz="1867" b="1" i="0" u="sng" strike="noStrike" kern="0" cap="none" spc="0" normalizeH="0" baseline="30000" noProof="0" dirty="0">
                <a:ln>
                  <a:noFill/>
                </a:ln>
                <a:solidFill>
                  <a:srgbClr val="0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AA90BA88-C2B8-5A1C-0899-109EF87BAB3B}"/>
                </a:ext>
              </a:extLst>
            </p:cNvPr>
            <p:cNvGrpSpPr>
              <a:grpSpLocks noGrp="1" noUngrp="1" noRot="1" noMove="1" noResize="1"/>
            </p:cNvGrpSpPr>
            <p:nvPr/>
          </p:nvGrpSpPr>
          <p:grpSpPr>
            <a:xfrm>
              <a:off x="6641727" y="1132144"/>
              <a:ext cx="2343149" cy="899355"/>
              <a:chOff x="6641727" y="1205884"/>
              <a:chExt cx="2343149" cy="899355"/>
            </a:xfrm>
          </p:grpSpPr>
          <p:graphicFrame>
            <p:nvGraphicFramePr>
              <p:cNvPr id="7" name="Table 6">
                <a:extLst>
                  <a:ext uri="{FF2B5EF4-FFF2-40B4-BE49-F238E27FC236}">
                    <a16:creationId xmlns:a16="http://schemas.microsoft.com/office/drawing/2014/main" id="{74ADF966-BD66-7B2F-3C2D-C0A8E9D7657E}"/>
                  </a:ext>
                </a:extLst>
              </p:cNvPr>
              <p:cNvGraphicFramePr>
                <a:graphicFrameLocks/>
              </p:cNvGraphicFramePr>
              <p:nvPr/>
            </p:nvGraphicFramePr>
            <p:xfrm>
              <a:off x="6641727" y="1307366"/>
              <a:ext cx="2343149" cy="797873"/>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5715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47 (58.8)</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73 (84.9)</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10.32</a:t>
                          </a:r>
                          <a:r>
                            <a:rPr lang="en-US" sz="800" b="0" i="0" u="none" strike="noStrike" cap="none" noProof="0" dirty="0">
                              <a:solidFill>
                                <a:srgbClr val="000000"/>
                              </a:solidFill>
                              <a:latin typeface="Arial"/>
                              <a:ea typeface="Arial"/>
                              <a:cs typeface="Arial"/>
                              <a:sym typeface="Arial"/>
                            </a:rPr>
                            <a:t> (8.08, 14.82)</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5.55 </a:t>
                          </a:r>
                          <a:r>
                            <a:rPr lang="en-US" sz="800" b="0" i="0" u="none" strike="noStrike" cap="none" noProof="0" dirty="0">
                              <a:solidFill>
                                <a:srgbClr val="000000"/>
                              </a:solidFill>
                              <a:latin typeface="Arial"/>
                              <a:ea typeface="Arial"/>
                              <a:cs typeface="Arial"/>
                              <a:sym typeface="Arial"/>
                            </a:rPr>
                            <a:t>(3.91, 6.67)</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19329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HR (95%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mn-lt"/>
                              <a:ea typeface="Arial"/>
                              <a:cs typeface="Arial"/>
                              <a:sym typeface="Arial"/>
                            </a:rPr>
                            <a:t>0.42</a:t>
                          </a:r>
                          <a:r>
                            <a:rPr lang="en-US" sz="800" b="1" i="0" u="none" strike="noStrike" cap="none" noProof="0" dirty="0">
                              <a:solidFill>
                                <a:srgbClr val="000000"/>
                              </a:solidFill>
                              <a:latin typeface="Arial"/>
                              <a:ea typeface="Arial"/>
                              <a:cs typeface="Arial"/>
                              <a:sym typeface="Arial"/>
                            </a:rPr>
                            <a:t> </a:t>
                          </a:r>
                          <a:r>
                            <a:rPr lang="en-US" sz="800" b="0" i="0" u="none" strike="noStrike" cap="none" noProof="0" dirty="0">
                              <a:solidFill>
                                <a:srgbClr val="000000"/>
                              </a:solidFill>
                              <a:latin typeface="Arial"/>
                              <a:ea typeface="Arial"/>
                              <a:cs typeface="Arial"/>
                              <a:sym typeface="Arial"/>
                            </a:rPr>
                            <a:t>(</a:t>
                          </a:r>
                          <a:r>
                            <a:rPr lang="en-US" sz="800" b="0" i="0" u="none" strike="noStrike" cap="none" noProof="0" dirty="0">
                              <a:solidFill>
                                <a:srgbClr val="000000"/>
                              </a:solidFill>
                              <a:latin typeface="+mn-lt"/>
                              <a:ea typeface="Arial"/>
                              <a:cs typeface="Arial"/>
                              <a:sym typeface="Arial"/>
                            </a:rPr>
                            <a:t>0.29, 0.61</a:t>
                          </a:r>
                          <a:r>
                            <a:rPr lang="en-US" sz="800" b="0" i="0" u="none" strike="noStrike" cap="none" noProof="0" dirty="0">
                              <a:solidFill>
                                <a:srgbClr val="000000"/>
                              </a:solidFill>
                              <a:latin typeface="Arial"/>
                              <a:ea typeface="Arial"/>
                              <a:cs typeface="Arial"/>
                              <a:sym typeface="Arial"/>
                            </a:rPr>
                            <a:t>)</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8" name="Rectangle: Top Corners Rounded 7">
                <a:extLst>
                  <a:ext uri="{FF2B5EF4-FFF2-40B4-BE49-F238E27FC236}">
                    <a16:creationId xmlns:a16="http://schemas.microsoft.com/office/drawing/2014/main" id="{3364D6DA-48F0-D600-62BD-ABE706683B6D}"/>
                  </a:ext>
                </a:extLst>
              </p:cNvPr>
              <p:cNvSpPr>
                <a:spLocks noGrp="1" noRot="1" noMove="1" noResize="1" noEditPoints="1" noAdjustHandles="1" noChangeArrowheads="1" noChangeShapeType="1"/>
              </p:cNvSpPr>
              <p:nvPr/>
            </p:nvSpPr>
            <p:spPr>
              <a:xfrm>
                <a:off x="8003449" y="1205884"/>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86</a:t>
                </a:r>
                <a:endPar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 name="Rectangle: Top Corners Rounded 8">
                <a:extLst>
                  <a:ext uri="{FF2B5EF4-FFF2-40B4-BE49-F238E27FC236}">
                    <a16:creationId xmlns:a16="http://schemas.microsoft.com/office/drawing/2014/main" id="{BB3F96E2-C4CF-674F-5CE0-1C8FECD7D8CF}"/>
                  </a:ext>
                </a:extLst>
              </p:cNvPr>
              <p:cNvSpPr>
                <a:spLocks noGrp="1" noRot="1" noMove="1" noResize="1" noEditPoints="1" noAdjustHandles="1" noChangeArrowheads="1" noChangeShapeType="1"/>
              </p:cNvSpPr>
              <p:nvPr/>
            </p:nvSpPr>
            <p:spPr>
              <a:xfrm>
                <a:off x="7024248" y="1205884"/>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80</a:t>
                </a:r>
              </a:p>
            </p:txBody>
          </p:sp>
        </p:grpSp>
        <p:grpSp>
          <p:nvGrpSpPr>
            <p:cNvPr id="10" name="Group 9">
              <a:extLst>
                <a:ext uri="{FF2B5EF4-FFF2-40B4-BE49-F238E27FC236}">
                  <a16:creationId xmlns:a16="http://schemas.microsoft.com/office/drawing/2014/main" id="{18D88527-9193-0DFE-273A-A5AAA3FE114E}"/>
                </a:ext>
              </a:extLst>
            </p:cNvPr>
            <p:cNvGrpSpPr>
              <a:grpSpLocks noGrp="1" noUngrp="1" noRot="1" noMove="1" noResize="1"/>
            </p:cNvGrpSpPr>
            <p:nvPr/>
          </p:nvGrpSpPr>
          <p:grpSpPr>
            <a:xfrm>
              <a:off x="63113" y="1875166"/>
              <a:ext cx="8983317" cy="2532454"/>
              <a:chOff x="63113" y="1875166"/>
              <a:chExt cx="8983317" cy="2532454"/>
            </a:xfrm>
          </p:grpSpPr>
          <p:grpSp>
            <p:nvGrpSpPr>
              <p:cNvPr id="11" name="Group 10">
                <a:extLst>
                  <a:ext uri="{FF2B5EF4-FFF2-40B4-BE49-F238E27FC236}">
                    <a16:creationId xmlns:a16="http://schemas.microsoft.com/office/drawing/2014/main" id="{5A9E6AC5-1F0A-26D3-4471-B65B49D5C881}"/>
                  </a:ext>
                </a:extLst>
              </p:cNvPr>
              <p:cNvGrpSpPr>
                <a:grpSpLocks noGrp="1" noUngrp="1" noRot="1" noMove="1" noResize="1"/>
              </p:cNvGrpSpPr>
              <p:nvPr/>
            </p:nvGrpSpPr>
            <p:grpSpPr>
              <a:xfrm>
                <a:off x="63113" y="4160416"/>
                <a:ext cx="2667322" cy="247204"/>
                <a:chOff x="-2275086" y="7614733"/>
                <a:chExt cx="12167092" cy="555993"/>
              </a:xfrm>
            </p:grpSpPr>
            <p:sp>
              <p:nvSpPr>
                <p:cNvPr id="640" name="TextBox 639">
                  <a:extLst>
                    <a:ext uri="{FF2B5EF4-FFF2-40B4-BE49-F238E27FC236}">
                      <a16:creationId xmlns:a16="http://schemas.microsoft.com/office/drawing/2014/main" id="{115E795F-CDA8-632C-8C04-C8BF9CFA6715}"/>
                    </a:ext>
                  </a:extLst>
                </p:cNvPr>
                <p:cNvSpPr txBox="1">
                  <a:spLocks noGrp="1" noRot="1" noMove="1" noResize="1" noEditPoints="1" noAdjustHandles="1" noChangeArrowheads="1" noChangeShapeType="1"/>
                </p:cNvSpPr>
                <p:nvPr/>
              </p:nvSpPr>
              <p:spPr>
                <a:xfrm>
                  <a:off x="-508607" y="7614733"/>
                  <a:ext cx="1661679"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641" name="TextBox 640">
                  <a:extLst>
                    <a:ext uri="{FF2B5EF4-FFF2-40B4-BE49-F238E27FC236}">
                      <a16:creationId xmlns:a16="http://schemas.microsoft.com/office/drawing/2014/main" id="{ADB8228D-364F-A728-8589-9BA36BB8ED1E}"/>
                    </a:ext>
                  </a:extLst>
                </p:cNvPr>
                <p:cNvSpPr txBox="1">
                  <a:spLocks noGrp="1" noRot="1" noMove="1" noResize="1" noEditPoints="1" noAdjustHandles="1" noChangeArrowheads="1" noChangeShapeType="1"/>
                </p:cNvSpPr>
                <p:nvPr/>
              </p:nvSpPr>
              <p:spPr>
                <a:xfrm>
                  <a:off x="-2275086" y="7812865"/>
                  <a:ext cx="3428150" cy="346331"/>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642" name="TextBox 641">
                  <a:extLst>
                    <a:ext uri="{FF2B5EF4-FFF2-40B4-BE49-F238E27FC236}">
                      <a16:creationId xmlns:a16="http://schemas.microsoft.com/office/drawing/2014/main" id="{ADE71569-1FB5-D4D1-D93D-9E6EAF873A41}"/>
                    </a:ext>
                  </a:extLst>
                </p:cNvPr>
                <p:cNvSpPr txBox="1">
                  <a:spLocks noGrp="1" noRot="1" noMove="1" noResize="1" noEditPoints="1" noAdjustHandles="1" noChangeArrowheads="1" noChangeShapeType="1"/>
                </p:cNvSpPr>
                <p:nvPr/>
              </p:nvSpPr>
              <p:spPr>
                <a:xfrm>
                  <a:off x="1172189" y="7824396"/>
                  <a:ext cx="567156"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643" name="TextBox 642">
                  <a:extLst>
                    <a:ext uri="{FF2B5EF4-FFF2-40B4-BE49-F238E27FC236}">
                      <a16:creationId xmlns:a16="http://schemas.microsoft.com/office/drawing/2014/main" id="{9A639E04-4DE9-A2FB-C24F-C659C73DAC98}"/>
                    </a:ext>
                  </a:extLst>
                </p:cNvPr>
                <p:cNvSpPr txBox="1">
                  <a:spLocks noGrp="1" noRot="1" noMove="1" noResize="1" noEditPoints="1" noAdjustHandles="1" noChangeArrowheads="1" noChangeShapeType="1"/>
                </p:cNvSpPr>
                <p:nvPr/>
              </p:nvSpPr>
              <p:spPr>
                <a:xfrm>
                  <a:off x="2856940"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a:t>
                  </a:r>
                </a:p>
              </p:txBody>
            </p:sp>
            <p:sp>
              <p:nvSpPr>
                <p:cNvPr id="644" name="TextBox 643">
                  <a:extLst>
                    <a:ext uri="{FF2B5EF4-FFF2-40B4-BE49-F238E27FC236}">
                      <a16:creationId xmlns:a16="http://schemas.microsoft.com/office/drawing/2014/main" id="{6F3E24CE-06C2-A255-B491-31973985F307}"/>
                    </a:ext>
                  </a:extLst>
                </p:cNvPr>
                <p:cNvSpPr txBox="1">
                  <a:spLocks noGrp="1" noRot="1" noMove="1" noResize="1" noEditPoints="1" noAdjustHandles="1" noChangeArrowheads="1" noChangeShapeType="1"/>
                </p:cNvSpPr>
                <p:nvPr/>
              </p:nvSpPr>
              <p:spPr>
                <a:xfrm>
                  <a:off x="4510941"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45" name="TextBox 644">
                  <a:extLst>
                    <a:ext uri="{FF2B5EF4-FFF2-40B4-BE49-F238E27FC236}">
                      <a16:creationId xmlns:a16="http://schemas.microsoft.com/office/drawing/2014/main" id="{CD385D5F-178A-C0A2-5256-9DEECF9B15A7}"/>
                    </a:ext>
                  </a:extLst>
                </p:cNvPr>
                <p:cNvSpPr txBox="1">
                  <a:spLocks noGrp="1" noRot="1" noMove="1" noResize="1" noEditPoints="1" noAdjustHandles="1" noChangeArrowheads="1" noChangeShapeType="1"/>
                </p:cNvSpPr>
                <p:nvPr/>
              </p:nvSpPr>
              <p:spPr>
                <a:xfrm>
                  <a:off x="6162756"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46" name="TextBox 645">
                  <a:extLst>
                    <a:ext uri="{FF2B5EF4-FFF2-40B4-BE49-F238E27FC236}">
                      <a16:creationId xmlns:a16="http://schemas.microsoft.com/office/drawing/2014/main" id="{B568DF14-F633-4B75-705D-31146AFDCC1B}"/>
                    </a:ext>
                  </a:extLst>
                </p:cNvPr>
                <p:cNvSpPr txBox="1">
                  <a:spLocks noGrp="1" noRot="1" noMove="1" noResize="1" noEditPoints="1" noAdjustHandles="1" noChangeArrowheads="1" noChangeShapeType="1"/>
                </p:cNvSpPr>
                <p:nvPr/>
              </p:nvSpPr>
              <p:spPr>
                <a:xfrm>
                  <a:off x="7793289"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47" name="TextBox 646">
                  <a:extLst>
                    <a:ext uri="{FF2B5EF4-FFF2-40B4-BE49-F238E27FC236}">
                      <a16:creationId xmlns:a16="http://schemas.microsoft.com/office/drawing/2014/main" id="{4FD02EF4-AA6A-54FA-7301-8611DF843FF0}"/>
                    </a:ext>
                  </a:extLst>
                </p:cNvPr>
                <p:cNvSpPr txBox="1">
                  <a:spLocks noGrp="1" noRot="1" noMove="1" noResize="1" noEditPoints="1" noAdjustHandles="1" noChangeArrowheads="1" noChangeShapeType="1"/>
                </p:cNvSpPr>
                <p:nvPr/>
              </p:nvSpPr>
              <p:spPr>
                <a:xfrm>
                  <a:off x="9445104" y="7824395"/>
                  <a:ext cx="446902" cy="1731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p:txBody>
            </p:sp>
          </p:grpSp>
          <p:grpSp>
            <p:nvGrpSpPr>
              <p:cNvPr id="12" name="Group 11">
                <a:extLst>
                  <a:ext uri="{FF2B5EF4-FFF2-40B4-BE49-F238E27FC236}">
                    <a16:creationId xmlns:a16="http://schemas.microsoft.com/office/drawing/2014/main" id="{715EFE2D-27A7-3EA1-F6E2-6575FE9CCE3A}"/>
                  </a:ext>
                </a:extLst>
              </p:cNvPr>
              <p:cNvGrpSpPr>
                <a:grpSpLocks noGrp="1" noUngrp="1" noRot="1" noMove="1" noResize="1"/>
              </p:cNvGrpSpPr>
              <p:nvPr/>
            </p:nvGrpSpPr>
            <p:grpSpPr>
              <a:xfrm>
                <a:off x="820160" y="3934879"/>
                <a:ext cx="3717383" cy="314568"/>
                <a:chOff x="820160" y="4004099"/>
                <a:chExt cx="3717383" cy="314568"/>
              </a:xfrm>
            </p:grpSpPr>
            <p:sp>
              <p:nvSpPr>
                <p:cNvPr id="608" name="TextBox 607">
                  <a:extLst>
                    <a:ext uri="{FF2B5EF4-FFF2-40B4-BE49-F238E27FC236}">
                      <a16:creationId xmlns:a16="http://schemas.microsoft.com/office/drawing/2014/main" id="{87DDCA75-3831-F84A-5637-821DD436A6F4}"/>
                    </a:ext>
                  </a:extLst>
                </p:cNvPr>
                <p:cNvSpPr txBox="1">
                  <a:spLocks noGrp="1" noRot="1" noMove="1" noResize="1" noEditPoints="1" noAdjustHandles="1" noChangeArrowheads="1" noChangeShapeType="1"/>
                </p:cNvSpPr>
                <p:nvPr/>
              </p:nvSpPr>
              <p:spPr>
                <a:xfrm>
                  <a:off x="2307863" y="4126258"/>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grpSp>
              <p:nvGrpSpPr>
                <p:cNvPr id="609" name="Group 608">
                  <a:extLst>
                    <a:ext uri="{FF2B5EF4-FFF2-40B4-BE49-F238E27FC236}">
                      <a16:creationId xmlns:a16="http://schemas.microsoft.com/office/drawing/2014/main" id="{BF220B41-0272-4C0B-3034-0258FA0DE2A9}"/>
                    </a:ext>
                  </a:extLst>
                </p:cNvPr>
                <p:cNvGrpSpPr>
                  <a:grpSpLocks noGrp="1" noUngrp="1" noRot="1" noMove="1" noResize="1"/>
                </p:cNvGrpSpPr>
                <p:nvPr/>
              </p:nvGrpSpPr>
              <p:grpSpPr>
                <a:xfrm>
                  <a:off x="820160" y="4004099"/>
                  <a:ext cx="3717383" cy="155864"/>
                  <a:chOff x="820160" y="4004099"/>
                  <a:chExt cx="3717383" cy="155864"/>
                </a:xfrm>
              </p:grpSpPr>
              <p:grpSp>
                <p:nvGrpSpPr>
                  <p:cNvPr id="610" name="Group 609">
                    <a:extLst>
                      <a:ext uri="{FF2B5EF4-FFF2-40B4-BE49-F238E27FC236}">
                        <a16:creationId xmlns:a16="http://schemas.microsoft.com/office/drawing/2014/main" id="{5837F9A3-F69F-66A4-B52D-81A4BD275970}"/>
                      </a:ext>
                    </a:extLst>
                  </p:cNvPr>
                  <p:cNvGrpSpPr>
                    <a:grpSpLocks noGrp="1" noUngrp="1" noRot="1" noMove="1" noResize="1"/>
                  </p:cNvGrpSpPr>
                  <p:nvPr/>
                </p:nvGrpSpPr>
                <p:grpSpPr>
                  <a:xfrm>
                    <a:off x="853653" y="4004099"/>
                    <a:ext cx="3653535" cy="24166"/>
                    <a:chOff x="853653" y="4004099"/>
                    <a:chExt cx="3653535" cy="24166"/>
                  </a:xfrm>
                </p:grpSpPr>
                <p:cxnSp>
                  <p:nvCxnSpPr>
                    <p:cNvPr id="625" name="Straight Connector 624">
                      <a:extLst>
                        <a:ext uri="{FF2B5EF4-FFF2-40B4-BE49-F238E27FC236}">
                          <a16:creationId xmlns:a16="http://schemas.microsoft.com/office/drawing/2014/main" id="{EA374A38-72EC-726D-67CB-EC3EC00E0ECD}"/>
                        </a:ext>
                      </a:extLst>
                    </p:cNvPr>
                    <p:cNvCxnSpPr>
                      <a:cxnSpLocks noGrp="1" noRot="1" noMove="1" noResize="1" noEditPoints="1" noAdjustHandles="1" noChangeArrowheads="1" noChangeShapeType="1"/>
                    </p:cNvCxnSpPr>
                    <p:nvPr/>
                  </p:nvCxnSpPr>
                  <p:spPr>
                    <a:xfrm flipH="1">
                      <a:off x="853653" y="4004099"/>
                      <a:ext cx="3653535" cy="0"/>
                    </a:xfrm>
                    <a:prstGeom prst="line">
                      <a:avLst/>
                    </a:prstGeom>
                    <a:noFill/>
                    <a:ln w="12700" cap="sq" cmpd="sng" algn="ctr">
                      <a:solidFill>
                        <a:sysClr val="windowText" lastClr="000000"/>
                      </a:solidFill>
                      <a:prstDash val="solid"/>
                      <a:miter lim="800000"/>
                    </a:ln>
                    <a:effectLst/>
                  </p:spPr>
                </p:cxnSp>
                <p:cxnSp>
                  <p:nvCxnSpPr>
                    <p:cNvPr id="626" name="Straight Connector 625">
                      <a:extLst>
                        <a:ext uri="{FF2B5EF4-FFF2-40B4-BE49-F238E27FC236}">
                          <a16:creationId xmlns:a16="http://schemas.microsoft.com/office/drawing/2014/main" id="{4B14A55F-9AB8-5C2A-FC63-745263FB308D}"/>
                        </a:ext>
                      </a:extLst>
                    </p:cNvPr>
                    <p:cNvCxnSpPr>
                      <a:cxnSpLocks noGrp="1" noRot="1" noMove="1" noResize="1" noEditPoints="1" noAdjustHandles="1" noChangeArrowheads="1" noChangeShapeType="1"/>
                    </p:cNvCxnSpPr>
                    <p:nvPr/>
                  </p:nvCxnSpPr>
                  <p:spPr>
                    <a:xfrm flipV="1">
                      <a:off x="881356" y="4004256"/>
                      <a:ext cx="0" cy="24009"/>
                    </a:xfrm>
                    <a:prstGeom prst="line">
                      <a:avLst/>
                    </a:prstGeom>
                    <a:noFill/>
                    <a:ln w="12700" cap="sq" cmpd="sng" algn="ctr">
                      <a:solidFill>
                        <a:sysClr val="windowText" lastClr="000000"/>
                      </a:solidFill>
                      <a:prstDash val="solid"/>
                      <a:miter lim="800000"/>
                    </a:ln>
                    <a:effectLst/>
                  </p:spPr>
                </p:cxnSp>
                <p:cxnSp>
                  <p:nvCxnSpPr>
                    <p:cNvPr id="629" name="Straight Connector 628">
                      <a:extLst>
                        <a:ext uri="{FF2B5EF4-FFF2-40B4-BE49-F238E27FC236}">
                          <a16:creationId xmlns:a16="http://schemas.microsoft.com/office/drawing/2014/main" id="{5F7D0EB0-E687-4E9B-E833-D63750FDBF08}"/>
                        </a:ext>
                      </a:extLst>
                    </p:cNvPr>
                    <p:cNvCxnSpPr>
                      <a:cxnSpLocks noGrp="1" noRot="1" noMove="1" noResize="1" noEditPoints="1" noAdjustHandles="1" noChangeArrowheads="1" noChangeShapeType="1"/>
                    </p:cNvCxnSpPr>
                    <p:nvPr/>
                  </p:nvCxnSpPr>
                  <p:spPr>
                    <a:xfrm flipV="1">
                      <a:off x="1237416" y="4004256"/>
                      <a:ext cx="0" cy="24009"/>
                    </a:xfrm>
                    <a:prstGeom prst="line">
                      <a:avLst/>
                    </a:prstGeom>
                    <a:noFill/>
                    <a:ln w="12700" cap="sq" cmpd="sng" algn="ctr">
                      <a:solidFill>
                        <a:sysClr val="windowText" lastClr="000000"/>
                      </a:solidFill>
                      <a:prstDash val="solid"/>
                      <a:miter lim="800000"/>
                    </a:ln>
                    <a:effectLst/>
                  </p:spPr>
                </p:cxnSp>
                <p:cxnSp>
                  <p:nvCxnSpPr>
                    <p:cNvPr id="630" name="Straight Connector 629">
                      <a:extLst>
                        <a:ext uri="{FF2B5EF4-FFF2-40B4-BE49-F238E27FC236}">
                          <a16:creationId xmlns:a16="http://schemas.microsoft.com/office/drawing/2014/main" id="{A614867F-9693-0DF4-B7D6-111C99BF6117}"/>
                        </a:ext>
                      </a:extLst>
                    </p:cNvPr>
                    <p:cNvCxnSpPr>
                      <a:cxnSpLocks noGrp="1" noRot="1" noMove="1" noResize="1" noEditPoints="1" noAdjustHandles="1" noChangeArrowheads="1" noChangeShapeType="1"/>
                    </p:cNvCxnSpPr>
                    <p:nvPr/>
                  </p:nvCxnSpPr>
                  <p:spPr>
                    <a:xfrm flipV="1">
                      <a:off x="1597681" y="4004256"/>
                      <a:ext cx="0" cy="24009"/>
                    </a:xfrm>
                    <a:prstGeom prst="line">
                      <a:avLst/>
                    </a:prstGeom>
                    <a:noFill/>
                    <a:ln w="12700" cap="sq" cmpd="sng" algn="ctr">
                      <a:solidFill>
                        <a:sysClr val="windowText" lastClr="000000"/>
                      </a:solidFill>
                      <a:prstDash val="solid"/>
                      <a:miter lim="800000"/>
                    </a:ln>
                    <a:effectLst/>
                  </p:spPr>
                </p:cxnSp>
                <p:cxnSp>
                  <p:nvCxnSpPr>
                    <p:cNvPr id="631" name="Straight Connector 630">
                      <a:extLst>
                        <a:ext uri="{FF2B5EF4-FFF2-40B4-BE49-F238E27FC236}">
                          <a16:creationId xmlns:a16="http://schemas.microsoft.com/office/drawing/2014/main" id="{BF4C4BBD-75F2-E1A8-CF0B-FB5AE77B25F1}"/>
                        </a:ext>
                      </a:extLst>
                    </p:cNvPr>
                    <p:cNvCxnSpPr>
                      <a:cxnSpLocks noGrp="1" noRot="1" noMove="1" noResize="1" noEditPoints="1" noAdjustHandles="1" noChangeArrowheads="1" noChangeShapeType="1"/>
                    </p:cNvCxnSpPr>
                    <p:nvPr/>
                  </p:nvCxnSpPr>
                  <p:spPr>
                    <a:xfrm flipV="1">
                      <a:off x="1957946" y="4004256"/>
                      <a:ext cx="0" cy="24009"/>
                    </a:xfrm>
                    <a:prstGeom prst="line">
                      <a:avLst/>
                    </a:prstGeom>
                    <a:noFill/>
                    <a:ln w="12700" cap="sq" cmpd="sng" algn="ctr">
                      <a:solidFill>
                        <a:sysClr val="windowText" lastClr="000000"/>
                      </a:solidFill>
                      <a:prstDash val="solid"/>
                      <a:miter lim="800000"/>
                    </a:ln>
                    <a:effectLst/>
                  </p:spPr>
                </p:cxnSp>
                <p:cxnSp>
                  <p:nvCxnSpPr>
                    <p:cNvPr id="632" name="Straight Connector 631">
                      <a:extLst>
                        <a:ext uri="{FF2B5EF4-FFF2-40B4-BE49-F238E27FC236}">
                          <a16:creationId xmlns:a16="http://schemas.microsoft.com/office/drawing/2014/main" id="{CB5DA53E-B6EF-FA6F-9EB4-03FF5A99F409}"/>
                        </a:ext>
                      </a:extLst>
                    </p:cNvPr>
                    <p:cNvCxnSpPr>
                      <a:cxnSpLocks noGrp="1" noRot="1" noMove="1" noResize="1" noEditPoints="1" noAdjustHandles="1" noChangeArrowheads="1" noChangeShapeType="1"/>
                    </p:cNvCxnSpPr>
                    <p:nvPr/>
                  </p:nvCxnSpPr>
                  <p:spPr>
                    <a:xfrm flipV="1">
                      <a:off x="2317510" y="4004256"/>
                      <a:ext cx="0" cy="24009"/>
                    </a:xfrm>
                    <a:prstGeom prst="line">
                      <a:avLst/>
                    </a:prstGeom>
                    <a:noFill/>
                    <a:ln w="12700" cap="sq" cmpd="sng" algn="ctr">
                      <a:solidFill>
                        <a:sysClr val="windowText" lastClr="000000"/>
                      </a:solidFill>
                      <a:prstDash val="solid"/>
                      <a:miter lim="800000"/>
                    </a:ln>
                    <a:effectLst/>
                  </p:spPr>
                </p:cxnSp>
                <p:cxnSp>
                  <p:nvCxnSpPr>
                    <p:cNvPr id="633" name="Straight Connector 632">
                      <a:extLst>
                        <a:ext uri="{FF2B5EF4-FFF2-40B4-BE49-F238E27FC236}">
                          <a16:creationId xmlns:a16="http://schemas.microsoft.com/office/drawing/2014/main" id="{F6A4A1C4-6B4D-C16E-936A-41B3B78523BA}"/>
                        </a:ext>
                      </a:extLst>
                    </p:cNvPr>
                    <p:cNvCxnSpPr>
                      <a:cxnSpLocks noGrp="1" noRot="1" noMove="1" noResize="1" noEditPoints="1" noAdjustHandles="1" noChangeArrowheads="1" noChangeShapeType="1"/>
                    </p:cNvCxnSpPr>
                    <p:nvPr/>
                  </p:nvCxnSpPr>
                  <p:spPr>
                    <a:xfrm flipV="1">
                      <a:off x="2678476" y="4004256"/>
                      <a:ext cx="0" cy="24009"/>
                    </a:xfrm>
                    <a:prstGeom prst="line">
                      <a:avLst/>
                    </a:prstGeom>
                    <a:noFill/>
                    <a:ln w="12700" cap="sq" cmpd="sng" algn="ctr">
                      <a:solidFill>
                        <a:sysClr val="windowText" lastClr="000000"/>
                      </a:solidFill>
                      <a:prstDash val="solid"/>
                      <a:miter lim="800000"/>
                    </a:ln>
                    <a:effectLst/>
                  </p:spPr>
                </p:cxnSp>
                <p:cxnSp>
                  <p:nvCxnSpPr>
                    <p:cNvPr id="635" name="Straight Connector 634">
                      <a:extLst>
                        <a:ext uri="{FF2B5EF4-FFF2-40B4-BE49-F238E27FC236}">
                          <a16:creationId xmlns:a16="http://schemas.microsoft.com/office/drawing/2014/main" id="{EEE2006F-F7E7-B29A-B3C9-EB6AFB495E64}"/>
                        </a:ext>
                      </a:extLst>
                    </p:cNvPr>
                    <p:cNvCxnSpPr>
                      <a:cxnSpLocks noGrp="1" noRot="1" noMove="1" noResize="1" noEditPoints="1" noAdjustHandles="1" noChangeArrowheads="1" noChangeShapeType="1"/>
                    </p:cNvCxnSpPr>
                    <p:nvPr/>
                  </p:nvCxnSpPr>
                  <p:spPr>
                    <a:xfrm flipV="1">
                      <a:off x="3035236" y="4004256"/>
                      <a:ext cx="0" cy="24009"/>
                    </a:xfrm>
                    <a:prstGeom prst="line">
                      <a:avLst/>
                    </a:prstGeom>
                    <a:noFill/>
                    <a:ln w="12700" cap="sq" cmpd="sng" algn="ctr">
                      <a:solidFill>
                        <a:sysClr val="windowText" lastClr="000000"/>
                      </a:solidFill>
                      <a:prstDash val="solid"/>
                      <a:miter lim="800000"/>
                    </a:ln>
                    <a:effectLst/>
                  </p:spPr>
                </p:cxnSp>
                <p:cxnSp>
                  <p:nvCxnSpPr>
                    <p:cNvPr id="636" name="Straight Connector 635">
                      <a:extLst>
                        <a:ext uri="{FF2B5EF4-FFF2-40B4-BE49-F238E27FC236}">
                          <a16:creationId xmlns:a16="http://schemas.microsoft.com/office/drawing/2014/main" id="{B085E7B3-9701-BEA1-B18D-FBB8FEFCF483}"/>
                        </a:ext>
                      </a:extLst>
                    </p:cNvPr>
                    <p:cNvCxnSpPr>
                      <a:cxnSpLocks noGrp="1" noRot="1" noMove="1" noResize="1" noEditPoints="1" noAdjustHandles="1" noChangeArrowheads="1" noChangeShapeType="1"/>
                    </p:cNvCxnSpPr>
                    <p:nvPr/>
                  </p:nvCxnSpPr>
                  <p:spPr>
                    <a:xfrm flipV="1">
                      <a:off x="3394800" y="4004256"/>
                      <a:ext cx="0" cy="24009"/>
                    </a:xfrm>
                    <a:prstGeom prst="line">
                      <a:avLst/>
                    </a:prstGeom>
                    <a:noFill/>
                    <a:ln w="12700" cap="sq" cmpd="sng" algn="ctr">
                      <a:solidFill>
                        <a:sysClr val="windowText" lastClr="000000"/>
                      </a:solidFill>
                      <a:prstDash val="solid"/>
                      <a:miter lim="800000"/>
                    </a:ln>
                    <a:effectLst/>
                  </p:spPr>
                </p:cxnSp>
                <p:cxnSp>
                  <p:nvCxnSpPr>
                    <p:cNvPr id="637" name="Straight Connector 636">
                      <a:extLst>
                        <a:ext uri="{FF2B5EF4-FFF2-40B4-BE49-F238E27FC236}">
                          <a16:creationId xmlns:a16="http://schemas.microsoft.com/office/drawing/2014/main" id="{94BB5C6D-3043-F715-3A11-39FA3BD52E9E}"/>
                        </a:ext>
                      </a:extLst>
                    </p:cNvPr>
                    <p:cNvCxnSpPr>
                      <a:cxnSpLocks noGrp="1" noRot="1" noMove="1" noResize="1" noEditPoints="1" noAdjustHandles="1" noChangeArrowheads="1" noChangeShapeType="1"/>
                    </p:cNvCxnSpPr>
                    <p:nvPr/>
                  </p:nvCxnSpPr>
                  <p:spPr>
                    <a:xfrm flipV="1">
                      <a:off x="3755766" y="4004256"/>
                      <a:ext cx="0" cy="24009"/>
                    </a:xfrm>
                    <a:prstGeom prst="line">
                      <a:avLst/>
                    </a:prstGeom>
                    <a:noFill/>
                    <a:ln w="12700" cap="sq" cmpd="sng" algn="ctr">
                      <a:solidFill>
                        <a:sysClr val="windowText" lastClr="000000"/>
                      </a:solidFill>
                      <a:prstDash val="solid"/>
                      <a:miter lim="800000"/>
                    </a:ln>
                    <a:effectLst/>
                  </p:spPr>
                </p:cxnSp>
                <p:cxnSp>
                  <p:nvCxnSpPr>
                    <p:cNvPr id="638" name="Straight Connector 637">
                      <a:extLst>
                        <a:ext uri="{FF2B5EF4-FFF2-40B4-BE49-F238E27FC236}">
                          <a16:creationId xmlns:a16="http://schemas.microsoft.com/office/drawing/2014/main" id="{45788B19-937A-4953-8B21-BD4F0FFBA310}"/>
                        </a:ext>
                      </a:extLst>
                    </p:cNvPr>
                    <p:cNvCxnSpPr>
                      <a:cxnSpLocks noGrp="1" noRot="1" noMove="1" noResize="1" noEditPoints="1" noAdjustHandles="1" noChangeArrowheads="1" noChangeShapeType="1"/>
                    </p:cNvCxnSpPr>
                    <p:nvPr/>
                  </p:nvCxnSpPr>
                  <p:spPr>
                    <a:xfrm flipV="1">
                      <a:off x="4114629" y="4004256"/>
                      <a:ext cx="0" cy="24009"/>
                    </a:xfrm>
                    <a:prstGeom prst="line">
                      <a:avLst/>
                    </a:prstGeom>
                    <a:noFill/>
                    <a:ln w="12700" cap="sq" cmpd="sng" algn="ctr">
                      <a:solidFill>
                        <a:sysClr val="windowText" lastClr="000000"/>
                      </a:solidFill>
                      <a:prstDash val="solid"/>
                      <a:miter lim="800000"/>
                    </a:ln>
                    <a:effectLst/>
                  </p:spPr>
                </p:cxnSp>
                <p:cxnSp>
                  <p:nvCxnSpPr>
                    <p:cNvPr id="639" name="Straight Connector 638">
                      <a:extLst>
                        <a:ext uri="{FF2B5EF4-FFF2-40B4-BE49-F238E27FC236}">
                          <a16:creationId xmlns:a16="http://schemas.microsoft.com/office/drawing/2014/main" id="{64EC0D01-B384-7A49-705B-4ED6D77A289A}"/>
                        </a:ext>
                      </a:extLst>
                    </p:cNvPr>
                    <p:cNvCxnSpPr>
                      <a:cxnSpLocks noGrp="1" noRot="1" noMove="1" noResize="1" noEditPoints="1" noAdjustHandles="1" noChangeArrowheads="1" noChangeShapeType="1"/>
                    </p:cNvCxnSpPr>
                    <p:nvPr/>
                  </p:nvCxnSpPr>
                  <p:spPr>
                    <a:xfrm flipV="1">
                      <a:off x="4475595" y="4004256"/>
                      <a:ext cx="0" cy="24009"/>
                    </a:xfrm>
                    <a:prstGeom prst="line">
                      <a:avLst/>
                    </a:prstGeom>
                    <a:noFill/>
                    <a:ln w="12700" cap="sq" cmpd="sng" algn="ctr">
                      <a:solidFill>
                        <a:sysClr val="windowText" lastClr="000000"/>
                      </a:solidFill>
                      <a:prstDash val="solid"/>
                      <a:miter lim="800000"/>
                    </a:ln>
                    <a:effectLst/>
                  </p:spPr>
                </p:cxnSp>
              </p:grpSp>
              <p:sp>
                <p:nvSpPr>
                  <p:cNvPr id="611" name="TextBox 610">
                    <a:extLst>
                      <a:ext uri="{FF2B5EF4-FFF2-40B4-BE49-F238E27FC236}">
                        <a16:creationId xmlns:a16="http://schemas.microsoft.com/office/drawing/2014/main" id="{CD56B8D3-52F4-BFFB-AA07-194F5757E26A}"/>
                      </a:ext>
                    </a:extLst>
                  </p:cNvPr>
                  <p:cNvSpPr txBox="1">
                    <a:spLocks noGrp="1" noRot="1" noMove="1" noResize="1" noEditPoints="1" noAdjustHandles="1" noChangeArrowheads="1" noChangeShapeType="1"/>
                  </p:cNvSpPr>
                  <p:nvPr/>
                </p:nvSpPr>
                <p:spPr>
                  <a:xfrm>
                    <a:off x="820160"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sp>
                <p:nvSpPr>
                  <p:cNvPr id="612" name="TextBox 611">
                    <a:extLst>
                      <a:ext uri="{FF2B5EF4-FFF2-40B4-BE49-F238E27FC236}">
                        <a16:creationId xmlns:a16="http://schemas.microsoft.com/office/drawing/2014/main" id="{90BCAB3D-FADF-96B5-B8FD-8459F9811D33}"/>
                      </a:ext>
                    </a:extLst>
                  </p:cNvPr>
                  <p:cNvSpPr txBox="1">
                    <a:spLocks noGrp="1" noRot="1" noMove="1" noResize="1" noEditPoints="1" noAdjustHandles="1" noChangeArrowheads="1" noChangeShapeType="1"/>
                  </p:cNvSpPr>
                  <p:nvPr/>
                </p:nvSpPr>
                <p:spPr>
                  <a:xfrm>
                    <a:off x="1175384"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13" name="TextBox 612">
                    <a:extLst>
                      <a:ext uri="{FF2B5EF4-FFF2-40B4-BE49-F238E27FC236}">
                        <a16:creationId xmlns:a16="http://schemas.microsoft.com/office/drawing/2014/main" id="{541293C7-1725-F86A-E71F-303F1790541E}"/>
                      </a:ext>
                    </a:extLst>
                  </p:cNvPr>
                  <p:cNvSpPr txBox="1">
                    <a:spLocks noGrp="1" noRot="1" noMove="1" noResize="1" noEditPoints="1" noAdjustHandles="1" noChangeArrowheads="1" noChangeShapeType="1"/>
                  </p:cNvSpPr>
                  <p:nvPr/>
                </p:nvSpPr>
                <p:spPr>
                  <a:xfrm>
                    <a:off x="1539453"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614" name="TextBox 613">
                    <a:extLst>
                      <a:ext uri="{FF2B5EF4-FFF2-40B4-BE49-F238E27FC236}">
                        <a16:creationId xmlns:a16="http://schemas.microsoft.com/office/drawing/2014/main" id="{4093DAE7-BF7A-D053-D9A7-35C8456DA20E}"/>
                      </a:ext>
                    </a:extLst>
                  </p:cNvPr>
                  <p:cNvSpPr txBox="1">
                    <a:spLocks noGrp="1" noRot="1" noMove="1" noResize="1" noEditPoints="1" noAdjustHandles="1" noChangeArrowheads="1" noChangeShapeType="1"/>
                  </p:cNvSpPr>
                  <p:nvPr/>
                </p:nvSpPr>
                <p:spPr>
                  <a:xfrm>
                    <a:off x="1896151"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615" name="TextBox 614">
                    <a:extLst>
                      <a:ext uri="{FF2B5EF4-FFF2-40B4-BE49-F238E27FC236}">
                        <a16:creationId xmlns:a16="http://schemas.microsoft.com/office/drawing/2014/main" id="{2C58831B-57D6-8BEE-9D18-D30F0F9FE0AB}"/>
                      </a:ext>
                    </a:extLst>
                  </p:cNvPr>
                  <p:cNvSpPr txBox="1">
                    <a:spLocks noGrp="1" noRot="1" noMove="1" noResize="1" noEditPoints="1" noAdjustHandles="1" noChangeArrowheads="1" noChangeShapeType="1"/>
                  </p:cNvSpPr>
                  <p:nvPr/>
                </p:nvSpPr>
                <p:spPr>
                  <a:xfrm>
                    <a:off x="2258746"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616" name="TextBox 615">
                    <a:extLst>
                      <a:ext uri="{FF2B5EF4-FFF2-40B4-BE49-F238E27FC236}">
                        <a16:creationId xmlns:a16="http://schemas.microsoft.com/office/drawing/2014/main" id="{D0A05D7A-6D71-5C8B-DEEB-37DBA5D26553}"/>
                      </a:ext>
                    </a:extLst>
                  </p:cNvPr>
                  <p:cNvSpPr txBox="1">
                    <a:spLocks noGrp="1" noRot="1" noMove="1" noResize="1" noEditPoints="1" noAdjustHandles="1" noChangeArrowheads="1" noChangeShapeType="1"/>
                  </p:cNvSpPr>
                  <p:nvPr/>
                </p:nvSpPr>
                <p:spPr>
                  <a:xfrm>
                    <a:off x="2618392"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617" name="TextBox 616">
                    <a:extLst>
                      <a:ext uri="{FF2B5EF4-FFF2-40B4-BE49-F238E27FC236}">
                        <a16:creationId xmlns:a16="http://schemas.microsoft.com/office/drawing/2014/main" id="{30DF0D3E-A90C-EAB5-DF16-CE11C72DA8F0}"/>
                      </a:ext>
                    </a:extLst>
                  </p:cNvPr>
                  <p:cNvSpPr txBox="1">
                    <a:spLocks noGrp="1" noRot="1" noMove="1" noResize="1" noEditPoints="1" noAdjustHandles="1" noChangeArrowheads="1" noChangeShapeType="1"/>
                  </p:cNvSpPr>
                  <p:nvPr/>
                </p:nvSpPr>
                <p:spPr>
                  <a:xfrm>
                    <a:off x="297509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618" name="TextBox 617">
                    <a:extLst>
                      <a:ext uri="{FF2B5EF4-FFF2-40B4-BE49-F238E27FC236}">
                        <a16:creationId xmlns:a16="http://schemas.microsoft.com/office/drawing/2014/main" id="{29B344AF-FD15-DA66-C68D-D4F1D909D2D2}"/>
                      </a:ext>
                    </a:extLst>
                  </p:cNvPr>
                  <p:cNvSpPr txBox="1">
                    <a:spLocks noGrp="1" noRot="1" noMove="1" noResize="1" noEditPoints="1" noAdjustHandles="1" noChangeArrowheads="1" noChangeShapeType="1"/>
                  </p:cNvSpPr>
                  <p:nvPr/>
                </p:nvSpPr>
                <p:spPr>
                  <a:xfrm>
                    <a:off x="3333263"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619" name="TextBox 618">
                    <a:extLst>
                      <a:ext uri="{FF2B5EF4-FFF2-40B4-BE49-F238E27FC236}">
                        <a16:creationId xmlns:a16="http://schemas.microsoft.com/office/drawing/2014/main" id="{8416EAD3-B3A4-81B4-24D7-4526BA21ABA7}"/>
                      </a:ext>
                    </a:extLst>
                  </p:cNvPr>
                  <p:cNvSpPr txBox="1">
                    <a:spLocks noGrp="1" noRot="1" noMove="1" noResize="1" noEditPoints="1" noAdjustHandles="1" noChangeArrowheads="1" noChangeShapeType="1"/>
                  </p:cNvSpPr>
                  <p:nvPr/>
                </p:nvSpPr>
                <p:spPr>
                  <a:xfrm>
                    <a:off x="3694384"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620" name="TextBox 619">
                    <a:extLst>
                      <a:ext uri="{FF2B5EF4-FFF2-40B4-BE49-F238E27FC236}">
                        <a16:creationId xmlns:a16="http://schemas.microsoft.com/office/drawing/2014/main" id="{1418DA65-1225-9965-E24A-B10ECCE6802C}"/>
                      </a:ext>
                    </a:extLst>
                  </p:cNvPr>
                  <p:cNvSpPr txBox="1">
                    <a:spLocks noGrp="1" noRot="1" noMove="1" noResize="1" noEditPoints="1" noAdjustHandles="1" noChangeArrowheads="1" noChangeShapeType="1"/>
                  </p:cNvSpPr>
                  <p:nvPr/>
                </p:nvSpPr>
                <p:spPr>
                  <a:xfrm>
                    <a:off x="405403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624" name="TextBox 623">
                    <a:extLst>
                      <a:ext uri="{FF2B5EF4-FFF2-40B4-BE49-F238E27FC236}">
                        <a16:creationId xmlns:a16="http://schemas.microsoft.com/office/drawing/2014/main" id="{10942A8B-1452-BD7A-96EA-76258AB014C7}"/>
                      </a:ext>
                    </a:extLst>
                  </p:cNvPr>
                  <p:cNvSpPr txBox="1">
                    <a:spLocks noGrp="1" noRot="1" noMove="1" noResize="1" noEditPoints="1" noAdjustHandles="1" noChangeArrowheads="1" noChangeShapeType="1"/>
                  </p:cNvSpPr>
                  <p:nvPr/>
                </p:nvSpPr>
                <p:spPr>
                  <a:xfrm>
                    <a:off x="4415151"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sp>
            <p:nvSpPr>
              <p:cNvPr id="14" name="TextBox 13">
                <a:extLst>
                  <a:ext uri="{FF2B5EF4-FFF2-40B4-BE49-F238E27FC236}">
                    <a16:creationId xmlns:a16="http://schemas.microsoft.com/office/drawing/2014/main" id="{733E7002-76F2-F6DC-5A86-C693912EAD17}"/>
                  </a:ext>
                </a:extLst>
              </p:cNvPr>
              <p:cNvSpPr txBox="1">
                <a:spLocks noGrp="1" noRot="1" noMove="1" noResize="1" noEditPoints="1" noAdjustHandles="1" noChangeArrowheads="1" noChangeShapeType="1"/>
              </p:cNvSpPr>
              <p:nvPr/>
            </p:nvSpPr>
            <p:spPr>
              <a:xfrm rot="16200000">
                <a:off x="-262278" y="2807420"/>
                <a:ext cx="1502001"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30" name="TextBox 29">
                <a:extLst>
                  <a:ext uri="{FF2B5EF4-FFF2-40B4-BE49-F238E27FC236}">
                    <a16:creationId xmlns:a16="http://schemas.microsoft.com/office/drawing/2014/main" id="{9332D5C0-8FBB-4D0F-B564-85CD9F543260}"/>
                  </a:ext>
                </a:extLst>
              </p:cNvPr>
              <p:cNvSpPr txBox="1">
                <a:spLocks noGrp="1" noRot="1" noMove="1" noResize="1" noEditPoints="1" noAdjustHandles="1" noChangeArrowheads="1" noChangeShapeType="1"/>
              </p:cNvSpPr>
              <p:nvPr/>
            </p:nvSpPr>
            <p:spPr>
              <a:xfrm>
                <a:off x="609600" y="1877971"/>
                <a:ext cx="194513"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TextBox 30">
                <a:extLst>
                  <a:ext uri="{FF2B5EF4-FFF2-40B4-BE49-F238E27FC236}">
                    <a16:creationId xmlns:a16="http://schemas.microsoft.com/office/drawing/2014/main" id="{620856DC-1746-1AD5-27E7-71E05AE55279}"/>
                  </a:ext>
                </a:extLst>
              </p:cNvPr>
              <p:cNvSpPr txBox="1">
                <a:spLocks noGrp="1" noRot="1" noMove="1" noResize="1" noEditPoints="1" noAdjustHandles="1" noChangeArrowheads="1" noChangeShapeType="1"/>
              </p:cNvSpPr>
              <p:nvPr/>
            </p:nvSpPr>
            <p:spPr>
              <a:xfrm>
                <a:off x="644434" y="2267824"/>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32" name="TextBox 31">
                <a:extLst>
                  <a:ext uri="{FF2B5EF4-FFF2-40B4-BE49-F238E27FC236}">
                    <a16:creationId xmlns:a16="http://schemas.microsoft.com/office/drawing/2014/main" id="{2A7BBE1A-586C-FB5A-EB61-D1E59E549698}"/>
                  </a:ext>
                </a:extLst>
              </p:cNvPr>
              <p:cNvSpPr txBox="1">
                <a:spLocks noGrp="1" noRot="1" noMove="1" noResize="1" noEditPoints="1" noAdjustHandles="1" noChangeArrowheads="1" noChangeShapeType="1"/>
              </p:cNvSpPr>
              <p:nvPr/>
            </p:nvSpPr>
            <p:spPr>
              <a:xfrm>
                <a:off x="644434" y="265767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33" name="TextBox 32">
                <a:extLst>
                  <a:ext uri="{FF2B5EF4-FFF2-40B4-BE49-F238E27FC236}">
                    <a16:creationId xmlns:a16="http://schemas.microsoft.com/office/drawing/2014/main" id="{91D448EC-7520-C272-B57B-C7D11A8B1089}"/>
                  </a:ext>
                </a:extLst>
              </p:cNvPr>
              <p:cNvSpPr txBox="1">
                <a:spLocks noGrp="1" noRot="1" noMove="1" noResize="1" noEditPoints="1" noAdjustHandles="1" noChangeArrowheads="1" noChangeShapeType="1"/>
              </p:cNvSpPr>
              <p:nvPr/>
            </p:nvSpPr>
            <p:spPr>
              <a:xfrm>
                <a:off x="644434" y="3047529"/>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4" name="TextBox 33">
                <a:extLst>
                  <a:ext uri="{FF2B5EF4-FFF2-40B4-BE49-F238E27FC236}">
                    <a16:creationId xmlns:a16="http://schemas.microsoft.com/office/drawing/2014/main" id="{90352DCE-2719-ABCA-937B-9AB19A8D8AF2}"/>
                  </a:ext>
                </a:extLst>
              </p:cNvPr>
              <p:cNvSpPr txBox="1">
                <a:spLocks noGrp="1" noRot="1" noMove="1" noResize="1" noEditPoints="1" noAdjustHandles="1" noChangeArrowheads="1" noChangeShapeType="1"/>
              </p:cNvSpPr>
              <p:nvPr/>
            </p:nvSpPr>
            <p:spPr>
              <a:xfrm>
                <a:off x="644434" y="3437383"/>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20</a:t>
                </a:r>
                <a:endParaRPr kumimoji="0" lang="en-US"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5" name="TextBox 34">
                <a:extLst>
                  <a:ext uri="{FF2B5EF4-FFF2-40B4-BE49-F238E27FC236}">
                    <a16:creationId xmlns:a16="http://schemas.microsoft.com/office/drawing/2014/main" id="{5124957D-A251-9A92-5104-748E68A3ED3D}"/>
                  </a:ext>
                </a:extLst>
              </p:cNvPr>
              <p:cNvSpPr txBox="1">
                <a:spLocks noGrp="1" noRot="1" noMove="1" noResize="1" noEditPoints="1" noAdjustHandles="1" noChangeArrowheads="1" noChangeShapeType="1"/>
              </p:cNvSpPr>
              <p:nvPr/>
            </p:nvSpPr>
            <p:spPr>
              <a:xfrm>
                <a:off x="644434" y="382166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cxnSp>
            <p:nvCxnSpPr>
              <p:cNvPr id="36" name="Straight Connector 35">
                <a:extLst>
                  <a:ext uri="{FF2B5EF4-FFF2-40B4-BE49-F238E27FC236}">
                    <a16:creationId xmlns:a16="http://schemas.microsoft.com/office/drawing/2014/main" id="{0C60A27A-33F2-C932-C539-B5F27BD30186}"/>
                  </a:ext>
                </a:extLst>
              </p:cNvPr>
              <p:cNvCxnSpPr>
                <a:cxnSpLocks noGrp="1" noRot="1" noMove="1" noResize="1" noEditPoints="1" noAdjustHandles="1" noChangeArrowheads="1" noChangeShapeType="1"/>
              </p:cNvCxnSpPr>
              <p:nvPr/>
            </p:nvCxnSpPr>
            <p:spPr>
              <a:xfrm>
                <a:off x="853519" y="1918526"/>
                <a:ext cx="0" cy="2012291"/>
              </a:xfrm>
              <a:prstGeom prst="line">
                <a:avLst/>
              </a:prstGeom>
              <a:noFill/>
              <a:ln w="12700" cap="sq"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1E5F2F5E-5FAA-EDCD-C213-513F3B31751C}"/>
                  </a:ext>
                </a:extLst>
              </p:cNvPr>
              <p:cNvCxnSpPr>
                <a:cxnSpLocks noGrp="1" noRot="1" noMove="1" noResize="1" noEditPoints="1" noAdjustHandles="1" noChangeArrowheads="1" noChangeShapeType="1"/>
              </p:cNvCxnSpPr>
              <p:nvPr/>
            </p:nvCxnSpPr>
            <p:spPr>
              <a:xfrm flipH="1">
                <a:off x="831119" y="1957073"/>
                <a:ext cx="15445" cy="0"/>
              </a:xfrm>
              <a:prstGeom prst="line">
                <a:avLst/>
              </a:prstGeom>
              <a:noFill/>
              <a:ln w="12700" cap="sq"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81F00861-812C-0056-5BF5-7450E855CA3D}"/>
                  </a:ext>
                </a:extLst>
              </p:cNvPr>
              <p:cNvCxnSpPr>
                <a:cxnSpLocks noGrp="1" noRot="1" noMove="1" noResize="1" noEditPoints="1" noAdjustHandles="1" noChangeArrowheads="1" noChangeShapeType="1"/>
              </p:cNvCxnSpPr>
              <p:nvPr/>
            </p:nvCxnSpPr>
            <p:spPr>
              <a:xfrm flipH="1">
                <a:off x="831119" y="2341300"/>
                <a:ext cx="15445" cy="0"/>
              </a:xfrm>
              <a:prstGeom prst="line">
                <a:avLst/>
              </a:prstGeom>
              <a:noFill/>
              <a:ln w="12700" cap="sq"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44415EF2-8F32-335B-FC4B-18330F9A15CD}"/>
                  </a:ext>
                </a:extLst>
              </p:cNvPr>
              <p:cNvCxnSpPr>
                <a:cxnSpLocks noGrp="1" noRot="1" noMove="1" noResize="1" noEditPoints="1" noAdjustHandles="1" noChangeArrowheads="1" noChangeShapeType="1"/>
              </p:cNvCxnSpPr>
              <p:nvPr/>
            </p:nvCxnSpPr>
            <p:spPr>
              <a:xfrm flipH="1">
                <a:off x="831119" y="2726946"/>
                <a:ext cx="15445" cy="0"/>
              </a:xfrm>
              <a:prstGeom prst="line">
                <a:avLst/>
              </a:prstGeom>
              <a:noFill/>
              <a:ln w="12700" cap="sq"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D1830C1E-4AC7-A632-024C-03823744969D}"/>
                  </a:ext>
                </a:extLst>
              </p:cNvPr>
              <p:cNvCxnSpPr>
                <a:cxnSpLocks noGrp="1" noRot="1" noMove="1" noResize="1" noEditPoints="1" noAdjustHandles="1" noChangeArrowheads="1" noChangeShapeType="1"/>
              </p:cNvCxnSpPr>
              <p:nvPr/>
            </p:nvCxnSpPr>
            <p:spPr>
              <a:xfrm flipH="1">
                <a:off x="831119" y="3115426"/>
                <a:ext cx="15445" cy="0"/>
              </a:xfrm>
              <a:prstGeom prst="line">
                <a:avLst/>
              </a:prstGeom>
              <a:noFill/>
              <a:ln w="12700" cap="sq"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6DF4B26C-8D27-99D9-2E03-4F04279394A8}"/>
                  </a:ext>
                </a:extLst>
              </p:cNvPr>
              <p:cNvCxnSpPr>
                <a:cxnSpLocks noGrp="1" noRot="1" noMove="1" noResize="1" noEditPoints="1" noAdjustHandles="1" noChangeArrowheads="1" noChangeShapeType="1"/>
              </p:cNvCxnSpPr>
              <p:nvPr/>
            </p:nvCxnSpPr>
            <p:spPr>
              <a:xfrm flipH="1">
                <a:off x="831119" y="3501072"/>
                <a:ext cx="15445" cy="0"/>
              </a:xfrm>
              <a:prstGeom prst="line">
                <a:avLst/>
              </a:prstGeom>
              <a:noFill/>
              <a:ln w="12700" cap="sq"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F72BFC7B-1C9E-7D56-A314-724156A3E9FC}"/>
                  </a:ext>
                </a:extLst>
              </p:cNvPr>
              <p:cNvCxnSpPr>
                <a:cxnSpLocks noGrp="1" noRot="1" noMove="1" noResize="1" noEditPoints="1" noAdjustHandles="1" noChangeArrowheads="1" noChangeShapeType="1"/>
              </p:cNvCxnSpPr>
              <p:nvPr/>
            </p:nvCxnSpPr>
            <p:spPr>
              <a:xfrm flipH="1">
                <a:off x="831119" y="3890970"/>
                <a:ext cx="15445" cy="0"/>
              </a:xfrm>
              <a:prstGeom prst="line">
                <a:avLst/>
              </a:prstGeom>
              <a:noFill/>
              <a:ln w="12700" cap="sq" cmpd="sng" algn="ctr">
                <a:solidFill>
                  <a:sysClr val="windowText" lastClr="000000"/>
                </a:solidFill>
                <a:prstDash val="solid"/>
                <a:miter lim="800000"/>
              </a:ln>
              <a:effectLst/>
            </p:spPr>
          </p:cxnSp>
          <p:grpSp>
            <p:nvGrpSpPr>
              <p:cNvPr id="43" name="Group 42">
                <a:extLst>
                  <a:ext uri="{FF2B5EF4-FFF2-40B4-BE49-F238E27FC236}">
                    <a16:creationId xmlns:a16="http://schemas.microsoft.com/office/drawing/2014/main" id="{EB1E47CE-E951-C52F-F52A-F3571C8617E3}"/>
                  </a:ext>
                </a:extLst>
              </p:cNvPr>
              <p:cNvGrpSpPr>
                <a:grpSpLocks noGrp="1" noUngrp="1" noRot="1" noMove="1" noResize="1"/>
              </p:cNvGrpSpPr>
              <p:nvPr/>
            </p:nvGrpSpPr>
            <p:grpSpPr>
              <a:xfrm>
                <a:off x="4572000" y="4157611"/>
                <a:ext cx="3744823" cy="247202"/>
                <a:chOff x="-2275086" y="7614736"/>
                <a:chExt cx="17082154" cy="555987"/>
              </a:xfrm>
            </p:grpSpPr>
            <p:sp>
              <p:nvSpPr>
                <p:cNvPr id="597" name="TextBox 596">
                  <a:extLst>
                    <a:ext uri="{FF2B5EF4-FFF2-40B4-BE49-F238E27FC236}">
                      <a16:creationId xmlns:a16="http://schemas.microsoft.com/office/drawing/2014/main" id="{01D6271B-8811-224F-9DFC-8BA7320306BB}"/>
                    </a:ext>
                  </a:extLst>
                </p:cNvPr>
                <p:cNvSpPr txBox="1">
                  <a:spLocks noGrp="1" noRot="1" noMove="1" noResize="1" noEditPoints="1" noAdjustHandles="1" noChangeArrowheads="1" noChangeShapeType="1"/>
                </p:cNvSpPr>
                <p:nvPr/>
              </p:nvSpPr>
              <p:spPr>
                <a:xfrm>
                  <a:off x="-508607" y="7614736"/>
                  <a:ext cx="1661678"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598" name="TextBox 597">
                  <a:extLst>
                    <a:ext uri="{FF2B5EF4-FFF2-40B4-BE49-F238E27FC236}">
                      <a16:creationId xmlns:a16="http://schemas.microsoft.com/office/drawing/2014/main" id="{FA398373-3001-49E8-69CA-1AE431E4BBCD}"/>
                    </a:ext>
                  </a:extLst>
                </p:cNvPr>
                <p:cNvSpPr txBox="1">
                  <a:spLocks noGrp="1" noRot="1" noMove="1" noResize="1" noEditPoints="1" noAdjustHandles="1" noChangeArrowheads="1" noChangeShapeType="1"/>
                </p:cNvSpPr>
                <p:nvPr/>
              </p:nvSpPr>
              <p:spPr>
                <a:xfrm>
                  <a:off x="-2275086" y="7812870"/>
                  <a:ext cx="3428150" cy="346330"/>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599" name="TextBox 598">
                  <a:extLst>
                    <a:ext uri="{FF2B5EF4-FFF2-40B4-BE49-F238E27FC236}">
                      <a16:creationId xmlns:a16="http://schemas.microsoft.com/office/drawing/2014/main" id="{A224BBA0-C1E5-14E1-38CF-461CB2CF8E39}"/>
                    </a:ext>
                  </a:extLst>
                </p:cNvPr>
                <p:cNvSpPr txBox="1">
                  <a:spLocks noGrp="1" noRot="1" noMove="1" noResize="1" noEditPoints="1" noAdjustHandles="1" noChangeArrowheads="1" noChangeShapeType="1"/>
                </p:cNvSpPr>
                <p:nvPr/>
              </p:nvSpPr>
              <p:spPr>
                <a:xfrm>
                  <a:off x="1172189" y="7824392"/>
                  <a:ext cx="567155"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86</a:t>
                  </a:r>
                </a:p>
              </p:txBody>
            </p:sp>
            <p:sp>
              <p:nvSpPr>
                <p:cNvPr id="600" name="TextBox 599">
                  <a:extLst>
                    <a:ext uri="{FF2B5EF4-FFF2-40B4-BE49-F238E27FC236}">
                      <a16:creationId xmlns:a16="http://schemas.microsoft.com/office/drawing/2014/main" id="{1D63B128-E368-4B5B-7BD6-2F08D779FEE1}"/>
                    </a:ext>
                  </a:extLst>
                </p:cNvPr>
                <p:cNvSpPr txBox="1">
                  <a:spLocks noGrp="1" noRot="1" noMove="1" noResize="1" noEditPoints="1" noAdjustHandles="1" noChangeArrowheads="1" noChangeShapeType="1"/>
                </p:cNvSpPr>
                <p:nvPr/>
              </p:nvSpPr>
              <p:spPr>
                <a:xfrm>
                  <a:off x="2695375" y="7824393"/>
                  <a:ext cx="747916"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58</a:t>
                  </a:r>
                </a:p>
              </p:txBody>
            </p:sp>
            <p:sp>
              <p:nvSpPr>
                <p:cNvPr id="601" name="TextBox 600">
                  <a:extLst>
                    <a:ext uri="{FF2B5EF4-FFF2-40B4-BE49-F238E27FC236}">
                      <a16:creationId xmlns:a16="http://schemas.microsoft.com/office/drawing/2014/main" id="{3DBA6A5D-D49B-60BD-203B-FF6061313D1F}"/>
                    </a:ext>
                  </a:extLst>
                </p:cNvPr>
                <p:cNvSpPr txBox="1">
                  <a:spLocks noGrp="1" noRot="1" noMove="1" noResize="1" noEditPoints="1" noAdjustHandles="1" noChangeArrowheads="1" noChangeShapeType="1"/>
                </p:cNvSpPr>
                <p:nvPr/>
              </p:nvSpPr>
              <p:spPr>
                <a:xfrm>
                  <a:off x="4510941"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31</a:t>
                  </a:r>
                </a:p>
              </p:txBody>
            </p:sp>
            <p:sp>
              <p:nvSpPr>
                <p:cNvPr id="602" name="TextBox 601">
                  <a:extLst>
                    <a:ext uri="{FF2B5EF4-FFF2-40B4-BE49-F238E27FC236}">
                      <a16:creationId xmlns:a16="http://schemas.microsoft.com/office/drawing/2014/main" id="{6B227BE0-F18E-74C6-F810-437A32A72AB0}"/>
                    </a:ext>
                  </a:extLst>
                </p:cNvPr>
                <p:cNvSpPr txBox="1">
                  <a:spLocks noGrp="1" noRot="1" noMove="1" noResize="1" noEditPoints="1" noAdjustHandles="1" noChangeArrowheads="1" noChangeShapeType="1"/>
                </p:cNvSpPr>
                <p:nvPr/>
              </p:nvSpPr>
              <p:spPr>
                <a:xfrm>
                  <a:off x="6162756"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23</a:t>
                  </a:r>
                </a:p>
              </p:txBody>
            </p:sp>
            <p:sp>
              <p:nvSpPr>
                <p:cNvPr id="603" name="TextBox 602">
                  <a:extLst>
                    <a:ext uri="{FF2B5EF4-FFF2-40B4-BE49-F238E27FC236}">
                      <a16:creationId xmlns:a16="http://schemas.microsoft.com/office/drawing/2014/main" id="{160AD7E2-697B-29AE-46A5-1C47D544757F}"/>
                    </a:ext>
                  </a:extLst>
                </p:cNvPr>
                <p:cNvSpPr txBox="1">
                  <a:spLocks noGrp="1" noRot="1" noMove="1" noResize="1" noEditPoints="1" noAdjustHandles="1" noChangeArrowheads="1" noChangeShapeType="1"/>
                </p:cNvSpPr>
                <p:nvPr/>
              </p:nvSpPr>
              <p:spPr>
                <a:xfrm>
                  <a:off x="7793288"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604" name="TextBox 603">
                  <a:extLst>
                    <a:ext uri="{FF2B5EF4-FFF2-40B4-BE49-F238E27FC236}">
                      <a16:creationId xmlns:a16="http://schemas.microsoft.com/office/drawing/2014/main" id="{29136A1F-022B-19A7-8E17-F24F073CC9A0}"/>
                    </a:ext>
                  </a:extLst>
                </p:cNvPr>
                <p:cNvSpPr txBox="1">
                  <a:spLocks noGrp="1" noRot="1" noMove="1" noResize="1" noEditPoints="1" noAdjustHandles="1" noChangeArrowheads="1" noChangeShapeType="1"/>
                </p:cNvSpPr>
                <p:nvPr/>
              </p:nvSpPr>
              <p:spPr>
                <a:xfrm>
                  <a:off x="9445104"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p:txBody>
            </p:sp>
            <p:sp>
              <p:nvSpPr>
                <p:cNvPr id="605" name="TextBox 604">
                  <a:extLst>
                    <a:ext uri="{FF2B5EF4-FFF2-40B4-BE49-F238E27FC236}">
                      <a16:creationId xmlns:a16="http://schemas.microsoft.com/office/drawing/2014/main" id="{FD44B609-B3E7-62CE-8639-8624A771C2E3}"/>
                    </a:ext>
                  </a:extLst>
                </p:cNvPr>
                <p:cNvSpPr txBox="1">
                  <a:spLocks noGrp="1" noRot="1" noMove="1" noResize="1" noEditPoints="1" noAdjustHandles="1" noChangeArrowheads="1" noChangeShapeType="1"/>
                </p:cNvSpPr>
                <p:nvPr/>
              </p:nvSpPr>
              <p:spPr>
                <a:xfrm>
                  <a:off x="11075632"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06" name="TextBox 605">
                  <a:extLst>
                    <a:ext uri="{FF2B5EF4-FFF2-40B4-BE49-F238E27FC236}">
                      <a16:creationId xmlns:a16="http://schemas.microsoft.com/office/drawing/2014/main" id="{4C5DD149-B615-9587-7C0B-B7B9B7644C4C}"/>
                    </a:ext>
                  </a:extLst>
                </p:cNvPr>
                <p:cNvSpPr txBox="1">
                  <a:spLocks noGrp="1" noRot="1" noMove="1" noResize="1" noEditPoints="1" noAdjustHandles="1" noChangeArrowheads="1" noChangeShapeType="1"/>
                </p:cNvSpPr>
                <p:nvPr/>
              </p:nvSpPr>
              <p:spPr>
                <a:xfrm>
                  <a:off x="12706168"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07" name="TextBox 606">
                  <a:extLst>
                    <a:ext uri="{FF2B5EF4-FFF2-40B4-BE49-F238E27FC236}">
                      <a16:creationId xmlns:a16="http://schemas.microsoft.com/office/drawing/2014/main" id="{F75FC7BC-4CCE-7F09-1302-E4500AA6DC5C}"/>
                    </a:ext>
                  </a:extLst>
                </p:cNvPr>
                <p:cNvSpPr txBox="1">
                  <a:spLocks noGrp="1" noRot="1" noMove="1" noResize="1" noEditPoints="1" noAdjustHandles="1" noChangeArrowheads="1" noChangeShapeType="1"/>
                </p:cNvSpPr>
                <p:nvPr/>
              </p:nvSpPr>
              <p:spPr>
                <a:xfrm>
                  <a:off x="14360166"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grpSp>
          <p:grpSp>
            <p:nvGrpSpPr>
              <p:cNvPr id="44" name="Group 43">
                <a:extLst>
                  <a:ext uri="{FF2B5EF4-FFF2-40B4-BE49-F238E27FC236}">
                    <a16:creationId xmlns:a16="http://schemas.microsoft.com/office/drawing/2014/main" id="{7C4B9321-3DC3-DA58-9449-03DF0D6C7B57}"/>
                  </a:ext>
                </a:extLst>
              </p:cNvPr>
              <p:cNvGrpSpPr>
                <a:grpSpLocks noGrp="1" noUngrp="1" noRot="1" noMove="1" noResize="1"/>
              </p:cNvGrpSpPr>
              <p:nvPr/>
            </p:nvGrpSpPr>
            <p:grpSpPr>
              <a:xfrm>
                <a:off x="5362540" y="3932079"/>
                <a:ext cx="3683890" cy="314571"/>
                <a:chOff x="5362540" y="4008919"/>
                <a:chExt cx="3683890" cy="314571"/>
              </a:xfrm>
            </p:grpSpPr>
            <p:grpSp>
              <p:nvGrpSpPr>
                <p:cNvPr id="61" name="Group 60">
                  <a:extLst>
                    <a:ext uri="{FF2B5EF4-FFF2-40B4-BE49-F238E27FC236}">
                      <a16:creationId xmlns:a16="http://schemas.microsoft.com/office/drawing/2014/main" id="{784DF545-3705-B839-D223-18F8C1995324}"/>
                    </a:ext>
                  </a:extLst>
                </p:cNvPr>
                <p:cNvGrpSpPr>
                  <a:grpSpLocks noGrp="1" noUngrp="1" noRot="1" noMove="1" noResize="1"/>
                </p:cNvGrpSpPr>
                <p:nvPr/>
              </p:nvGrpSpPr>
              <p:grpSpPr>
                <a:xfrm>
                  <a:off x="5362540" y="4008919"/>
                  <a:ext cx="3653535" cy="24167"/>
                  <a:chOff x="5362540" y="4008919"/>
                  <a:chExt cx="3653535" cy="24167"/>
                </a:xfrm>
              </p:grpSpPr>
              <p:cxnSp>
                <p:nvCxnSpPr>
                  <p:cNvPr id="585" name="Straight Connector 584">
                    <a:extLst>
                      <a:ext uri="{FF2B5EF4-FFF2-40B4-BE49-F238E27FC236}">
                        <a16:creationId xmlns:a16="http://schemas.microsoft.com/office/drawing/2014/main" id="{03A2C2C5-F741-C87E-3144-E7299042A9B8}"/>
                      </a:ext>
                    </a:extLst>
                  </p:cNvPr>
                  <p:cNvCxnSpPr>
                    <a:cxnSpLocks noGrp="1" noRot="1" noMove="1" noResize="1" noEditPoints="1" noAdjustHandles="1" noChangeArrowheads="1" noChangeShapeType="1"/>
                  </p:cNvCxnSpPr>
                  <p:nvPr/>
                </p:nvCxnSpPr>
                <p:spPr>
                  <a:xfrm flipH="1">
                    <a:off x="5362540" y="4008919"/>
                    <a:ext cx="3653535" cy="0"/>
                  </a:xfrm>
                  <a:prstGeom prst="line">
                    <a:avLst/>
                  </a:prstGeom>
                  <a:noFill/>
                  <a:ln w="12700" cap="sq" cmpd="sng" algn="ctr">
                    <a:solidFill>
                      <a:sysClr val="windowText" lastClr="000000"/>
                    </a:solidFill>
                    <a:prstDash val="solid"/>
                    <a:miter lim="800000"/>
                  </a:ln>
                  <a:effectLst/>
                </p:spPr>
              </p:cxnSp>
              <p:cxnSp>
                <p:nvCxnSpPr>
                  <p:cNvPr id="586" name="Straight Connector 585">
                    <a:extLst>
                      <a:ext uri="{FF2B5EF4-FFF2-40B4-BE49-F238E27FC236}">
                        <a16:creationId xmlns:a16="http://schemas.microsoft.com/office/drawing/2014/main" id="{AB430BF5-184F-7749-C63C-1DC1D0A2466C}"/>
                      </a:ext>
                    </a:extLst>
                  </p:cNvPr>
                  <p:cNvCxnSpPr>
                    <a:cxnSpLocks noGrp="1" noRot="1" noMove="1" noResize="1" noEditPoints="1" noAdjustHandles="1" noChangeArrowheads="1" noChangeShapeType="1"/>
                  </p:cNvCxnSpPr>
                  <p:nvPr/>
                </p:nvCxnSpPr>
                <p:spPr>
                  <a:xfrm flipV="1">
                    <a:off x="5390243" y="4009076"/>
                    <a:ext cx="0" cy="24010"/>
                  </a:xfrm>
                  <a:prstGeom prst="line">
                    <a:avLst/>
                  </a:prstGeom>
                  <a:noFill/>
                  <a:ln w="12700" cap="sq" cmpd="sng" algn="ctr">
                    <a:solidFill>
                      <a:sysClr val="windowText" lastClr="000000"/>
                    </a:solidFill>
                    <a:prstDash val="solid"/>
                    <a:miter lim="800000"/>
                  </a:ln>
                  <a:effectLst/>
                </p:spPr>
              </p:cxnSp>
              <p:cxnSp>
                <p:nvCxnSpPr>
                  <p:cNvPr id="587" name="Straight Connector 586">
                    <a:extLst>
                      <a:ext uri="{FF2B5EF4-FFF2-40B4-BE49-F238E27FC236}">
                        <a16:creationId xmlns:a16="http://schemas.microsoft.com/office/drawing/2014/main" id="{89063B73-6396-7A3E-EDE9-8534CB99DD54}"/>
                      </a:ext>
                    </a:extLst>
                  </p:cNvPr>
                  <p:cNvCxnSpPr>
                    <a:cxnSpLocks noGrp="1" noRot="1" noMove="1" noResize="1" noEditPoints="1" noAdjustHandles="1" noChangeArrowheads="1" noChangeShapeType="1"/>
                  </p:cNvCxnSpPr>
                  <p:nvPr/>
                </p:nvCxnSpPr>
                <p:spPr>
                  <a:xfrm flipV="1">
                    <a:off x="5746303" y="4009076"/>
                    <a:ext cx="0" cy="24010"/>
                  </a:xfrm>
                  <a:prstGeom prst="line">
                    <a:avLst/>
                  </a:prstGeom>
                  <a:noFill/>
                  <a:ln w="12700" cap="sq" cmpd="sng" algn="ctr">
                    <a:solidFill>
                      <a:sysClr val="windowText" lastClr="000000"/>
                    </a:solidFill>
                    <a:prstDash val="solid"/>
                    <a:miter lim="800000"/>
                  </a:ln>
                  <a:effectLst/>
                </p:spPr>
              </p:cxnSp>
              <p:cxnSp>
                <p:nvCxnSpPr>
                  <p:cNvPr id="588" name="Straight Connector 587">
                    <a:extLst>
                      <a:ext uri="{FF2B5EF4-FFF2-40B4-BE49-F238E27FC236}">
                        <a16:creationId xmlns:a16="http://schemas.microsoft.com/office/drawing/2014/main" id="{5C0C9EC0-B35A-925F-8EF2-DC039658B17C}"/>
                      </a:ext>
                    </a:extLst>
                  </p:cNvPr>
                  <p:cNvCxnSpPr>
                    <a:cxnSpLocks noGrp="1" noRot="1" noMove="1" noResize="1" noEditPoints="1" noAdjustHandles="1" noChangeArrowheads="1" noChangeShapeType="1"/>
                  </p:cNvCxnSpPr>
                  <p:nvPr/>
                </p:nvCxnSpPr>
                <p:spPr>
                  <a:xfrm flipV="1">
                    <a:off x="6106568" y="4009076"/>
                    <a:ext cx="0" cy="24010"/>
                  </a:xfrm>
                  <a:prstGeom prst="line">
                    <a:avLst/>
                  </a:prstGeom>
                  <a:noFill/>
                  <a:ln w="12700" cap="sq" cmpd="sng" algn="ctr">
                    <a:solidFill>
                      <a:sysClr val="windowText" lastClr="000000"/>
                    </a:solidFill>
                    <a:prstDash val="solid"/>
                    <a:miter lim="800000"/>
                  </a:ln>
                  <a:effectLst/>
                </p:spPr>
              </p:cxnSp>
              <p:cxnSp>
                <p:nvCxnSpPr>
                  <p:cNvPr id="589" name="Straight Connector 588">
                    <a:extLst>
                      <a:ext uri="{FF2B5EF4-FFF2-40B4-BE49-F238E27FC236}">
                        <a16:creationId xmlns:a16="http://schemas.microsoft.com/office/drawing/2014/main" id="{F58F673B-F567-9AD7-AE67-7FC12402CC2A}"/>
                      </a:ext>
                    </a:extLst>
                  </p:cNvPr>
                  <p:cNvCxnSpPr>
                    <a:cxnSpLocks noGrp="1" noRot="1" noMove="1" noResize="1" noEditPoints="1" noAdjustHandles="1" noChangeArrowheads="1" noChangeShapeType="1"/>
                  </p:cNvCxnSpPr>
                  <p:nvPr/>
                </p:nvCxnSpPr>
                <p:spPr>
                  <a:xfrm flipV="1">
                    <a:off x="6466833" y="4009076"/>
                    <a:ext cx="0" cy="24010"/>
                  </a:xfrm>
                  <a:prstGeom prst="line">
                    <a:avLst/>
                  </a:prstGeom>
                  <a:noFill/>
                  <a:ln w="12700" cap="sq" cmpd="sng" algn="ctr">
                    <a:solidFill>
                      <a:sysClr val="windowText" lastClr="000000"/>
                    </a:solidFill>
                    <a:prstDash val="solid"/>
                    <a:miter lim="800000"/>
                  </a:ln>
                  <a:effectLst/>
                </p:spPr>
              </p:cxnSp>
              <p:cxnSp>
                <p:nvCxnSpPr>
                  <p:cNvPr id="590" name="Straight Connector 589">
                    <a:extLst>
                      <a:ext uri="{FF2B5EF4-FFF2-40B4-BE49-F238E27FC236}">
                        <a16:creationId xmlns:a16="http://schemas.microsoft.com/office/drawing/2014/main" id="{B30B28AD-6584-0418-550C-C242561586CC}"/>
                      </a:ext>
                    </a:extLst>
                  </p:cNvPr>
                  <p:cNvCxnSpPr>
                    <a:cxnSpLocks noGrp="1" noRot="1" noMove="1" noResize="1" noEditPoints="1" noAdjustHandles="1" noChangeArrowheads="1" noChangeShapeType="1"/>
                  </p:cNvCxnSpPr>
                  <p:nvPr/>
                </p:nvCxnSpPr>
                <p:spPr>
                  <a:xfrm flipV="1">
                    <a:off x="6826397" y="4009076"/>
                    <a:ext cx="0" cy="24010"/>
                  </a:xfrm>
                  <a:prstGeom prst="line">
                    <a:avLst/>
                  </a:prstGeom>
                  <a:noFill/>
                  <a:ln w="12700" cap="sq" cmpd="sng" algn="ctr">
                    <a:solidFill>
                      <a:sysClr val="windowText" lastClr="000000"/>
                    </a:solidFill>
                    <a:prstDash val="solid"/>
                    <a:miter lim="800000"/>
                  </a:ln>
                  <a:effectLst/>
                </p:spPr>
              </p:cxnSp>
              <p:cxnSp>
                <p:nvCxnSpPr>
                  <p:cNvPr id="591" name="Straight Connector 590">
                    <a:extLst>
                      <a:ext uri="{FF2B5EF4-FFF2-40B4-BE49-F238E27FC236}">
                        <a16:creationId xmlns:a16="http://schemas.microsoft.com/office/drawing/2014/main" id="{50594EA5-7AA5-1E74-3F93-EA45D04EFD95}"/>
                      </a:ext>
                    </a:extLst>
                  </p:cNvPr>
                  <p:cNvCxnSpPr>
                    <a:cxnSpLocks noGrp="1" noRot="1" noMove="1" noResize="1" noEditPoints="1" noAdjustHandles="1" noChangeArrowheads="1" noChangeShapeType="1"/>
                  </p:cNvCxnSpPr>
                  <p:nvPr/>
                </p:nvCxnSpPr>
                <p:spPr>
                  <a:xfrm flipV="1">
                    <a:off x="7187363" y="4009076"/>
                    <a:ext cx="0" cy="24010"/>
                  </a:xfrm>
                  <a:prstGeom prst="line">
                    <a:avLst/>
                  </a:prstGeom>
                  <a:noFill/>
                  <a:ln w="12700" cap="sq" cmpd="sng" algn="ctr">
                    <a:solidFill>
                      <a:sysClr val="windowText" lastClr="000000"/>
                    </a:solidFill>
                    <a:prstDash val="solid"/>
                    <a:miter lim="800000"/>
                  </a:ln>
                  <a:effectLst/>
                </p:spPr>
              </p:cxnSp>
              <p:cxnSp>
                <p:nvCxnSpPr>
                  <p:cNvPr id="592" name="Straight Connector 591">
                    <a:extLst>
                      <a:ext uri="{FF2B5EF4-FFF2-40B4-BE49-F238E27FC236}">
                        <a16:creationId xmlns:a16="http://schemas.microsoft.com/office/drawing/2014/main" id="{656EB22D-ED79-8BA2-4BA0-AF8BCA2CA764}"/>
                      </a:ext>
                    </a:extLst>
                  </p:cNvPr>
                  <p:cNvCxnSpPr>
                    <a:cxnSpLocks noGrp="1" noRot="1" noMove="1" noResize="1" noEditPoints="1" noAdjustHandles="1" noChangeArrowheads="1" noChangeShapeType="1"/>
                  </p:cNvCxnSpPr>
                  <p:nvPr/>
                </p:nvCxnSpPr>
                <p:spPr>
                  <a:xfrm flipV="1">
                    <a:off x="7544123" y="4009076"/>
                    <a:ext cx="0" cy="24010"/>
                  </a:xfrm>
                  <a:prstGeom prst="line">
                    <a:avLst/>
                  </a:prstGeom>
                  <a:noFill/>
                  <a:ln w="12700" cap="sq" cmpd="sng" algn="ctr">
                    <a:solidFill>
                      <a:sysClr val="windowText" lastClr="000000"/>
                    </a:solidFill>
                    <a:prstDash val="solid"/>
                    <a:miter lim="800000"/>
                  </a:ln>
                  <a:effectLst/>
                </p:spPr>
              </p:cxnSp>
              <p:cxnSp>
                <p:nvCxnSpPr>
                  <p:cNvPr id="593" name="Straight Connector 592">
                    <a:extLst>
                      <a:ext uri="{FF2B5EF4-FFF2-40B4-BE49-F238E27FC236}">
                        <a16:creationId xmlns:a16="http://schemas.microsoft.com/office/drawing/2014/main" id="{FDBD455B-1847-C870-6747-E736300F17D8}"/>
                      </a:ext>
                    </a:extLst>
                  </p:cNvPr>
                  <p:cNvCxnSpPr>
                    <a:cxnSpLocks noGrp="1" noRot="1" noMove="1" noResize="1" noEditPoints="1" noAdjustHandles="1" noChangeArrowheads="1" noChangeShapeType="1"/>
                  </p:cNvCxnSpPr>
                  <p:nvPr/>
                </p:nvCxnSpPr>
                <p:spPr>
                  <a:xfrm flipV="1">
                    <a:off x="7903687" y="4009076"/>
                    <a:ext cx="0" cy="24010"/>
                  </a:xfrm>
                  <a:prstGeom prst="line">
                    <a:avLst/>
                  </a:prstGeom>
                  <a:noFill/>
                  <a:ln w="12700" cap="sq" cmpd="sng" algn="ctr">
                    <a:solidFill>
                      <a:sysClr val="windowText" lastClr="000000"/>
                    </a:solidFill>
                    <a:prstDash val="solid"/>
                    <a:miter lim="800000"/>
                  </a:ln>
                  <a:effectLst/>
                </p:spPr>
              </p:cxnSp>
              <p:cxnSp>
                <p:nvCxnSpPr>
                  <p:cNvPr id="594" name="Straight Connector 593">
                    <a:extLst>
                      <a:ext uri="{FF2B5EF4-FFF2-40B4-BE49-F238E27FC236}">
                        <a16:creationId xmlns:a16="http://schemas.microsoft.com/office/drawing/2014/main" id="{B892AEB3-B49E-0BFF-D9D1-141227D8BF19}"/>
                      </a:ext>
                    </a:extLst>
                  </p:cNvPr>
                  <p:cNvCxnSpPr>
                    <a:cxnSpLocks noGrp="1" noRot="1" noMove="1" noResize="1" noEditPoints="1" noAdjustHandles="1" noChangeArrowheads="1" noChangeShapeType="1"/>
                  </p:cNvCxnSpPr>
                  <p:nvPr/>
                </p:nvCxnSpPr>
                <p:spPr>
                  <a:xfrm flipV="1">
                    <a:off x="8264653" y="4009076"/>
                    <a:ext cx="0" cy="24010"/>
                  </a:xfrm>
                  <a:prstGeom prst="line">
                    <a:avLst/>
                  </a:prstGeom>
                  <a:noFill/>
                  <a:ln w="12700" cap="sq" cmpd="sng" algn="ctr">
                    <a:solidFill>
                      <a:sysClr val="windowText" lastClr="000000"/>
                    </a:solidFill>
                    <a:prstDash val="solid"/>
                    <a:miter lim="800000"/>
                  </a:ln>
                  <a:effectLst/>
                </p:spPr>
              </p:cxnSp>
              <p:cxnSp>
                <p:nvCxnSpPr>
                  <p:cNvPr id="595" name="Straight Connector 594">
                    <a:extLst>
                      <a:ext uri="{FF2B5EF4-FFF2-40B4-BE49-F238E27FC236}">
                        <a16:creationId xmlns:a16="http://schemas.microsoft.com/office/drawing/2014/main" id="{EF9BDDE2-152D-32E6-F0BE-0B2170556156}"/>
                      </a:ext>
                    </a:extLst>
                  </p:cNvPr>
                  <p:cNvCxnSpPr>
                    <a:cxnSpLocks noGrp="1" noRot="1" noMove="1" noResize="1" noEditPoints="1" noAdjustHandles="1" noChangeArrowheads="1" noChangeShapeType="1"/>
                  </p:cNvCxnSpPr>
                  <p:nvPr/>
                </p:nvCxnSpPr>
                <p:spPr>
                  <a:xfrm flipV="1">
                    <a:off x="8623516" y="4009076"/>
                    <a:ext cx="0" cy="24010"/>
                  </a:xfrm>
                  <a:prstGeom prst="line">
                    <a:avLst/>
                  </a:prstGeom>
                  <a:noFill/>
                  <a:ln w="12700" cap="sq" cmpd="sng" algn="ctr">
                    <a:solidFill>
                      <a:sysClr val="windowText" lastClr="000000"/>
                    </a:solidFill>
                    <a:prstDash val="solid"/>
                    <a:miter lim="800000"/>
                  </a:ln>
                  <a:effectLst/>
                </p:spPr>
              </p:cxnSp>
              <p:cxnSp>
                <p:nvCxnSpPr>
                  <p:cNvPr id="596" name="Straight Connector 595">
                    <a:extLst>
                      <a:ext uri="{FF2B5EF4-FFF2-40B4-BE49-F238E27FC236}">
                        <a16:creationId xmlns:a16="http://schemas.microsoft.com/office/drawing/2014/main" id="{29AF742F-D603-84B7-AAB8-6879D9C4CF1D}"/>
                      </a:ext>
                    </a:extLst>
                  </p:cNvPr>
                  <p:cNvCxnSpPr>
                    <a:cxnSpLocks noGrp="1" noRot="1" noMove="1" noResize="1" noEditPoints="1" noAdjustHandles="1" noChangeArrowheads="1" noChangeShapeType="1"/>
                  </p:cNvCxnSpPr>
                  <p:nvPr/>
                </p:nvCxnSpPr>
                <p:spPr>
                  <a:xfrm flipV="1">
                    <a:off x="8984482" y="4009076"/>
                    <a:ext cx="0" cy="24010"/>
                  </a:xfrm>
                  <a:prstGeom prst="line">
                    <a:avLst/>
                  </a:prstGeom>
                  <a:noFill/>
                  <a:ln w="12700" cap="sq" cmpd="sng" algn="ctr">
                    <a:solidFill>
                      <a:sysClr val="windowText" lastClr="000000"/>
                    </a:solidFill>
                    <a:prstDash val="solid"/>
                    <a:miter lim="800000"/>
                  </a:ln>
                  <a:effectLst/>
                </p:spPr>
              </p:cxnSp>
            </p:grpSp>
            <p:sp>
              <p:nvSpPr>
                <p:cNvPr id="62" name="TextBox 61">
                  <a:extLst>
                    <a:ext uri="{FF2B5EF4-FFF2-40B4-BE49-F238E27FC236}">
                      <a16:creationId xmlns:a16="http://schemas.microsoft.com/office/drawing/2014/main" id="{D5C344B6-598B-1846-03DE-23CE15B534A5}"/>
                    </a:ext>
                  </a:extLst>
                </p:cNvPr>
                <p:cNvSpPr txBox="1">
                  <a:spLocks noGrp="1" noRot="1" noMove="1" noResize="1" noEditPoints="1" noAdjustHandles="1" noChangeArrowheads="1" noChangeShapeType="1"/>
                </p:cNvSpPr>
                <p:nvPr/>
              </p:nvSpPr>
              <p:spPr>
                <a:xfrm>
                  <a:off x="6816750" y="4131081"/>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63" name="TextBox 62">
                  <a:extLst>
                    <a:ext uri="{FF2B5EF4-FFF2-40B4-BE49-F238E27FC236}">
                      <a16:creationId xmlns:a16="http://schemas.microsoft.com/office/drawing/2014/main" id="{64F6C460-8493-AC90-4EC1-05EEC9C9C30C}"/>
                    </a:ext>
                  </a:extLst>
                </p:cNvPr>
                <p:cNvSpPr txBox="1">
                  <a:spLocks noGrp="1" noRot="1" noMove="1" noResize="1" noEditPoints="1" noAdjustHandles="1" noChangeArrowheads="1" noChangeShapeType="1"/>
                </p:cNvSpPr>
                <p:nvPr/>
              </p:nvSpPr>
              <p:spPr>
                <a:xfrm>
                  <a:off x="5684271"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576" name="TextBox 575">
                  <a:extLst>
                    <a:ext uri="{FF2B5EF4-FFF2-40B4-BE49-F238E27FC236}">
                      <a16:creationId xmlns:a16="http://schemas.microsoft.com/office/drawing/2014/main" id="{5596C787-6B1F-EAB4-4E70-DAF97F15BCC8}"/>
                    </a:ext>
                  </a:extLst>
                </p:cNvPr>
                <p:cNvSpPr txBox="1">
                  <a:spLocks noGrp="1" noRot="1" noMove="1" noResize="1" noEditPoints="1" noAdjustHandles="1" noChangeArrowheads="1" noChangeShapeType="1"/>
                </p:cNvSpPr>
                <p:nvPr/>
              </p:nvSpPr>
              <p:spPr>
                <a:xfrm>
                  <a:off x="6048340"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577" name="TextBox 576">
                  <a:extLst>
                    <a:ext uri="{FF2B5EF4-FFF2-40B4-BE49-F238E27FC236}">
                      <a16:creationId xmlns:a16="http://schemas.microsoft.com/office/drawing/2014/main" id="{26DBE89B-C27C-2F16-7353-BC636D4A2F3D}"/>
                    </a:ext>
                  </a:extLst>
                </p:cNvPr>
                <p:cNvSpPr txBox="1">
                  <a:spLocks noGrp="1" noRot="1" noMove="1" noResize="1" noEditPoints="1" noAdjustHandles="1" noChangeArrowheads="1" noChangeShapeType="1"/>
                </p:cNvSpPr>
                <p:nvPr/>
              </p:nvSpPr>
              <p:spPr>
                <a:xfrm>
                  <a:off x="6405038"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578" name="TextBox 577">
                  <a:extLst>
                    <a:ext uri="{FF2B5EF4-FFF2-40B4-BE49-F238E27FC236}">
                      <a16:creationId xmlns:a16="http://schemas.microsoft.com/office/drawing/2014/main" id="{4E9E3EFE-B644-BD02-0730-55736BF5F231}"/>
                    </a:ext>
                  </a:extLst>
                </p:cNvPr>
                <p:cNvSpPr txBox="1">
                  <a:spLocks noGrp="1" noRot="1" noMove="1" noResize="1" noEditPoints="1" noAdjustHandles="1" noChangeArrowheads="1" noChangeShapeType="1"/>
                </p:cNvSpPr>
                <p:nvPr/>
              </p:nvSpPr>
              <p:spPr>
                <a:xfrm>
                  <a:off x="6767633"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579" name="TextBox 578">
                  <a:extLst>
                    <a:ext uri="{FF2B5EF4-FFF2-40B4-BE49-F238E27FC236}">
                      <a16:creationId xmlns:a16="http://schemas.microsoft.com/office/drawing/2014/main" id="{D1598B56-E2D1-45B4-CC7E-CE0911B9D57F}"/>
                    </a:ext>
                  </a:extLst>
                </p:cNvPr>
                <p:cNvSpPr txBox="1">
                  <a:spLocks noGrp="1" noRot="1" noMove="1" noResize="1" noEditPoints="1" noAdjustHandles="1" noChangeArrowheads="1" noChangeShapeType="1"/>
                </p:cNvSpPr>
                <p:nvPr/>
              </p:nvSpPr>
              <p:spPr>
                <a:xfrm>
                  <a:off x="7127279"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580" name="TextBox 579">
                  <a:extLst>
                    <a:ext uri="{FF2B5EF4-FFF2-40B4-BE49-F238E27FC236}">
                      <a16:creationId xmlns:a16="http://schemas.microsoft.com/office/drawing/2014/main" id="{4CB77896-8FBD-FD9B-DF32-316AACD0D427}"/>
                    </a:ext>
                  </a:extLst>
                </p:cNvPr>
                <p:cNvSpPr txBox="1">
                  <a:spLocks noGrp="1" noRot="1" noMove="1" noResize="1" noEditPoints="1" noAdjustHandles="1" noChangeArrowheads="1" noChangeShapeType="1"/>
                </p:cNvSpPr>
                <p:nvPr/>
              </p:nvSpPr>
              <p:spPr>
                <a:xfrm>
                  <a:off x="748397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581" name="TextBox 580">
                  <a:extLst>
                    <a:ext uri="{FF2B5EF4-FFF2-40B4-BE49-F238E27FC236}">
                      <a16:creationId xmlns:a16="http://schemas.microsoft.com/office/drawing/2014/main" id="{3CE1E594-9077-99CF-B6CC-D3E6761DCE02}"/>
                    </a:ext>
                  </a:extLst>
                </p:cNvPr>
                <p:cNvSpPr txBox="1">
                  <a:spLocks noGrp="1" noRot="1" noMove="1" noResize="1" noEditPoints="1" noAdjustHandles="1" noChangeArrowheads="1" noChangeShapeType="1"/>
                </p:cNvSpPr>
                <p:nvPr/>
              </p:nvSpPr>
              <p:spPr>
                <a:xfrm>
                  <a:off x="7842150"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582" name="TextBox 581">
                  <a:extLst>
                    <a:ext uri="{FF2B5EF4-FFF2-40B4-BE49-F238E27FC236}">
                      <a16:creationId xmlns:a16="http://schemas.microsoft.com/office/drawing/2014/main" id="{DCA7DD1F-AF8F-629D-0365-0A13CD727D81}"/>
                    </a:ext>
                  </a:extLst>
                </p:cNvPr>
                <p:cNvSpPr txBox="1">
                  <a:spLocks noGrp="1" noRot="1" noMove="1" noResize="1" noEditPoints="1" noAdjustHandles="1" noChangeArrowheads="1" noChangeShapeType="1"/>
                </p:cNvSpPr>
                <p:nvPr/>
              </p:nvSpPr>
              <p:spPr>
                <a:xfrm>
                  <a:off x="8203271"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583" name="TextBox 582">
                  <a:extLst>
                    <a:ext uri="{FF2B5EF4-FFF2-40B4-BE49-F238E27FC236}">
                      <a16:creationId xmlns:a16="http://schemas.microsoft.com/office/drawing/2014/main" id="{EFF5359D-05FF-0DF3-4B84-06E087AAC966}"/>
                    </a:ext>
                  </a:extLst>
                </p:cNvPr>
                <p:cNvSpPr txBox="1">
                  <a:spLocks noGrp="1" noRot="1" noMove="1" noResize="1" noEditPoints="1" noAdjustHandles="1" noChangeArrowheads="1" noChangeShapeType="1"/>
                </p:cNvSpPr>
                <p:nvPr/>
              </p:nvSpPr>
              <p:spPr>
                <a:xfrm>
                  <a:off x="856291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584" name="TextBox 583">
                  <a:extLst>
                    <a:ext uri="{FF2B5EF4-FFF2-40B4-BE49-F238E27FC236}">
                      <a16:creationId xmlns:a16="http://schemas.microsoft.com/office/drawing/2014/main" id="{4930B2CF-ED30-9BC2-FEBB-530502E3A7C4}"/>
                    </a:ext>
                  </a:extLst>
                </p:cNvPr>
                <p:cNvSpPr txBox="1">
                  <a:spLocks noGrp="1" noRot="1" noMove="1" noResize="1" noEditPoints="1" noAdjustHandles="1" noChangeArrowheads="1" noChangeShapeType="1"/>
                </p:cNvSpPr>
                <p:nvPr/>
              </p:nvSpPr>
              <p:spPr>
                <a:xfrm>
                  <a:off x="8924038"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nvGrpSpPr>
              <p:cNvPr id="45" name="Group 44">
                <a:extLst>
                  <a:ext uri="{FF2B5EF4-FFF2-40B4-BE49-F238E27FC236}">
                    <a16:creationId xmlns:a16="http://schemas.microsoft.com/office/drawing/2014/main" id="{26CFE47D-4C38-60DD-969C-7D5DAE285197}"/>
                  </a:ext>
                </a:extLst>
              </p:cNvPr>
              <p:cNvGrpSpPr>
                <a:grpSpLocks noGrp="1" noUngrp="1" noRot="1" noMove="1" noResize="1"/>
              </p:cNvGrpSpPr>
              <p:nvPr/>
            </p:nvGrpSpPr>
            <p:grpSpPr>
              <a:xfrm>
                <a:off x="4888317" y="1875166"/>
                <a:ext cx="474089" cy="2066855"/>
                <a:chOff x="4888317" y="1952006"/>
                <a:chExt cx="474089" cy="2066855"/>
              </a:xfrm>
            </p:grpSpPr>
            <p:sp>
              <p:nvSpPr>
                <p:cNvPr id="46" name="TextBox 45">
                  <a:extLst>
                    <a:ext uri="{FF2B5EF4-FFF2-40B4-BE49-F238E27FC236}">
                      <a16:creationId xmlns:a16="http://schemas.microsoft.com/office/drawing/2014/main" id="{05209FD4-0811-EC2B-CCB9-EFA72F0B5369}"/>
                    </a:ext>
                  </a:extLst>
                </p:cNvPr>
                <p:cNvSpPr txBox="1">
                  <a:spLocks noGrp="1" noRot="1" noMove="1" noResize="1" noEditPoints="1" noAdjustHandles="1" noChangeArrowheads="1" noChangeShapeType="1"/>
                </p:cNvSpPr>
                <p:nvPr/>
              </p:nvSpPr>
              <p:spPr>
                <a:xfrm rot="16200000">
                  <a:off x="4233521" y="2881456"/>
                  <a:ext cx="1502002"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47" name="TextBox 46">
                  <a:extLst>
                    <a:ext uri="{FF2B5EF4-FFF2-40B4-BE49-F238E27FC236}">
                      <a16:creationId xmlns:a16="http://schemas.microsoft.com/office/drawing/2014/main" id="{C2B17D5C-9B5C-45D7-AD17-56EF137E7D0A}"/>
                    </a:ext>
                  </a:extLst>
                </p:cNvPr>
                <p:cNvSpPr txBox="1">
                  <a:spLocks noGrp="1" noRot="1" noMove="1" noResize="1" noEditPoints="1" noAdjustHandles="1" noChangeArrowheads="1" noChangeShapeType="1"/>
                </p:cNvSpPr>
                <p:nvPr/>
              </p:nvSpPr>
              <p:spPr>
                <a:xfrm>
                  <a:off x="5124581" y="1952006"/>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100</a:t>
                  </a:r>
                </a:p>
              </p:txBody>
            </p:sp>
            <p:sp>
              <p:nvSpPr>
                <p:cNvPr id="48" name="TextBox 47">
                  <a:extLst>
                    <a:ext uri="{FF2B5EF4-FFF2-40B4-BE49-F238E27FC236}">
                      <a16:creationId xmlns:a16="http://schemas.microsoft.com/office/drawing/2014/main" id="{AB70B54D-CEF7-AB8D-72EE-4A1A197025F4}"/>
                    </a:ext>
                  </a:extLst>
                </p:cNvPr>
                <p:cNvSpPr txBox="1">
                  <a:spLocks noGrp="1" noRot="1" noMove="1" noResize="1" noEditPoints="1" noAdjustHandles="1" noChangeArrowheads="1" noChangeShapeType="1"/>
                </p:cNvSpPr>
                <p:nvPr/>
              </p:nvSpPr>
              <p:spPr>
                <a:xfrm>
                  <a:off x="5124581" y="2341858"/>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49" name="TextBox 48">
                  <a:extLst>
                    <a:ext uri="{FF2B5EF4-FFF2-40B4-BE49-F238E27FC236}">
                      <a16:creationId xmlns:a16="http://schemas.microsoft.com/office/drawing/2014/main" id="{1ACD915A-36E4-FEEB-3942-FCE037763643}"/>
                    </a:ext>
                  </a:extLst>
                </p:cNvPr>
                <p:cNvSpPr txBox="1">
                  <a:spLocks noGrp="1" noRot="1" noMove="1" noResize="1" noEditPoints="1" noAdjustHandles="1" noChangeArrowheads="1" noChangeShapeType="1"/>
                </p:cNvSpPr>
                <p:nvPr/>
              </p:nvSpPr>
              <p:spPr>
                <a:xfrm>
                  <a:off x="5124581" y="2731711"/>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50" name="TextBox 49">
                  <a:extLst>
                    <a:ext uri="{FF2B5EF4-FFF2-40B4-BE49-F238E27FC236}">
                      <a16:creationId xmlns:a16="http://schemas.microsoft.com/office/drawing/2014/main" id="{FBAF5539-B4F5-21A0-21CD-5562A5396D22}"/>
                    </a:ext>
                  </a:extLst>
                </p:cNvPr>
                <p:cNvSpPr txBox="1">
                  <a:spLocks noGrp="1" noRot="1" noMove="1" noResize="1" noEditPoints="1" noAdjustHandles="1" noChangeArrowheads="1" noChangeShapeType="1"/>
                </p:cNvSpPr>
                <p:nvPr/>
              </p:nvSpPr>
              <p:spPr>
                <a:xfrm>
                  <a:off x="5124581" y="3121563"/>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40</a:t>
                  </a:r>
                </a:p>
              </p:txBody>
            </p:sp>
            <p:sp>
              <p:nvSpPr>
                <p:cNvPr id="51" name="TextBox 50">
                  <a:extLst>
                    <a:ext uri="{FF2B5EF4-FFF2-40B4-BE49-F238E27FC236}">
                      <a16:creationId xmlns:a16="http://schemas.microsoft.com/office/drawing/2014/main" id="{FF4992E6-BAB0-D7C3-E60B-1A79B908C6AA}"/>
                    </a:ext>
                  </a:extLst>
                </p:cNvPr>
                <p:cNvSpPr txBox="1">
                  <a:spLocks noGrp="1" noRot="1" noMove="1" noResize="1" noEditPoints="1" noAdjustHandles="1" noChangeArrowheads="1" noChangeShapeType="1"/>
                </p:cNvSpPr>
                <p:nvPr/>
              </p:nvSpPr>
              <p:spPr>
                <a:xfrm>
                  <a:off x="5124581" y="3511417"/>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20</a:t>
                  </a:r>
                </a:p>
              </p:txBody>
            </p:sp>
            <p:sp>
              <p:nvSpPr>
                <p:cNvPr id="52" name="TextBox 51">
                  <a:extLst>
                    <a:ext uri="{FF2B5EF4-FFF2-40B4-BE49-F238E27FC236}">
                      <a16:creationId xmlns:a16="http://schemas.microsoft.com/office/drawing/2014/main" id="{6C5B7FAB-E19D-01D7-5CA7-3CE1E8EDD817}"/>
                    </a:ext>
                  </a:extLst>
                </p:cNvPr>
                <p:cNvSpPr txBox="1">
                  <a:spLocks noGrp="1" noRot="1" noMove="1" noResize="1" noEditPoints="1" noAdjustHandles="1" noChangeArrowheads="1" noChangeShapeType="1"/>
                </p:cNvSpPr>
                <p:nvPr/>
              </p:nvSpPr>
              <p:spPr>
                <a:xfrm>
                  <a:off x="5124581" y="3895702"/>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grpSp>
              <p:nvGrpSpPr>
                <p:cNvPr id="53" name="Group 52">
                  <a:extLst>
                    <a:ext uri="{FF2B5EF4-FFF2-40B4-BE49-F238E27FC236}">
                      <a16:creationId xmlns:a16="http://schemas.microsoft.com/office/drawing/2014/main" id="{13425861-A9CE-AE81-3D28-23BC915A4B52}"/>
                    </a:ext>
                  </a:extLst>
                </p:cNvPr>
                <p:cNvGrpSpPr>
                  <a:grpSpLocks noGrp="1" noUngrp="1" noRot="1" noMove="1" noResize="1"/>
                </p:cNvGrpSpPr>
                <p:nvPr/>
              </p:nvGrpSpPr>
              <p:grpSpPr>
                <a:xfrm>
                  <a:off x="5340006" y="1992560"/>
                  <a:ext cx="22400" cy="2012292"/>
                  <a:chOff x="5340006" y="1992560"/>
                  <a:chExt cx="22400" cy="2012292"/>
                </a:xfrm>
              </p:grpSpPr>
              <p:cxnSp>
                <p:nvCxnSpPr>
                  <p:cNvPr id="54" name="Straight Connector 53">
                    <a:extLst>
                      <a:ext uri="{FF2B5EF4-FFF2-40B4-BE49-F238E27FC236}">
                        <a16:creationId xmlns:a16="http://schemas.microsoft.com/office/drawing/2014/main" id="{DBA09BBB-B150-CA2E-70EB-8801339FADA6}"/>
                      </a:ext>
                    </a:extLst>
                  </p:cNvPr>
                  <p:cNvCxnSpPr>
                    <a:cxnSpLocks noGrp="1" noRot="1" noMove="1" noResize="1" noEditPoints="1" noAdjustHandles="1" noChangeArrowheads="1" noChangeShapeType="1"/>
                  </p:cNvCxnSpPr>
                  <p:nvPr/>
                </p:nvCxnSpPr>
                <p:spPr>
                  <a:xfrm>
                    <a:off x="5362406" y="1992560"/>
                    <a:ext cx="0" cy="2012292"/>
                  </a:xfrm>
                  <a:prstGeom prst="line">
                    <a:avLst/>
                  </a:prstGeom>
                  <a:noFill/>
                  <a:ln w="12700" cap="sq"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8C2C8152-E15D-6556-2C36-74226BAAE792}"/>
                      </a:ext>
                    </a:extLst>
                  </p:cNvPr>
                  <p:cNvCxnSpPr>
                    <a:cxnSpLocks noGrp="1" noRot="1" noMove="1" noResize="1" noEditPoints="1" noAdjustHandles="1" noChangeArrowheads="1" noChangeShapeType="1"/>
                  </p:cNvCxnSpPr>
                  <p:nvPr/>
                </p:nvCxnSpPr>
                <p:spPr>
                  <a:xfrm flipH="1">
                    <a:off x="5340006" y="2031107"/>
                    <a:ext cx="15445" cy="0"/>
                  </a:xfrm>
                  <a:prstGeom prst="line">
                    <a:avLst/>
                  </a:prstGeom>
                  <a:noFill/>
                  <a:ln w="12700" cap="sq"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44B30116-448D-023D-A746-861DB6EAA4D2}"/>
                      </a:ext>
                    </a:extLst>
                  </p:cNvPr>
                  <p:cNvCxnSpPr>
                    <a:cxnSpLocks noGrp="1" noRot="1" noMove="1" noResize="1" noEditPoints="1" noAdjustHandles="1" noChangeArrowheads="1" noChangeShapeType="1"/>
                  </p:cNvCxnSpPr>
                  <p:nvPr/>
                </p:nvCxnSpPr>
                <p:spPr>
                  <a:xfrm flipH="1">
                    <a:off x="5340006" y="2415334"/>
                    <a:ext cx="15445" cy="0"/>
                  </a:xfrm>
                  <a:prstGeom prst="line">
                    <a:avLst/>
                  </a:prstGeom>
                  <a:noFill/>
                  <a:ln w="12700" cap="sq"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21CE5EC0-ECD1-93E6-7FE5-1A51956D72F2}"/>
                      </a:ext>
                    </a:extLst>
                  </p:cNvPr>
                  <p:cNvCxnSpPr>
                    <a:cxnSpLocks noGrp="1" noRot="1" noMove="1" noResize="1" noEditPoints="1" noAdjustHandles="1" noChangeArrowheads="1" noChangeShapeType="1"/>
                  </p:cNvCxnSpPr>
                  <p:nvPr/>
                </p:nvCxnSpPr>
                <p:spPr>
                  <a:xfrm flipH="1">
                    <a:off x="5340006" y="2800980"/>
                    <a:ext cx="15445" cy="0"/>
                  </a:xfrm>
                  <a:prstGeom prst="line">
                    <a:avLst/>
                  </a:prstGeom>
                  <a:noFill/>
                  <a:ln w="12700" cap="sq"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047B4D4D-18FF-19ED-9293-7C2B2C2EF4DD}"/>
                      </a:ext>
                    </a:extLst>
                  </p:cNvPr>
                  <p:cNvCxnSpPr>
                    <a:cxnSpLocks noGrp="1" noRot="1" noMove="1" noResize="1" noEditPoints="1" noAdjustHandles="1" noChangeArrowheads="1" noChangeShapeType="1"/>
                  </p:cNvCxnSpPr>
                  <p:nvPr/>
                </p:nvCxnSpPr>
                <p:spPr>
                  <a:xfrm flipH="1">
                    <a:off x="5340006" y="3189461"/>
                    <a:ext cx="15445" cy="0"/>
                  </a:xfrm>
                  <a:prstGeom prst="line">
                    <a:avLst/>
                  </a:prstGeom>
                  <a:noFill/>
                  <a:ln w="12700" cap="sq"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06BC9E0B-6DCE-C7D0-4504-00B546A5C101}"/>
                      </a:ext>
                    </a:extLst>
                  </p:cNvPr>
                  <p:cNvCxnSpPr>
                    <a:cxnSpLocks noGrp="1" noRot="1" noMove="1" noResize="1" noEditPoints="1" noAdjustHandles="1" noChangeArrowheads="1" noChangeShapeType="1"/>
                  </p:cNvCxnSpPr>
                  <p:nvPr/>
                </p:nvCxnSpPr>
                <p:spPr>
                  <a:xfrm flipH="1">
                    <a:off x="5340006" y="3575106"/>
                    <a:ext cx="15445" cy="0"/>
                  </a:xfrm>
                  <a:prstGeom prst="line">
                    <a:avLst/>
                  </a:prstGeom>
                  <a:noFill/>
                  <a:ln w="12700" cap="sq"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F759D3F6-5265-CF76-2C36-0EA4ACA4F9F8}"/>
                      </a:ext>
                    </a:extLst>
                  </p:cNvPr>
                  <p:cNvCxnSpPr>
                    <a:cxnSpLocks noGrp="1" noRot="1" noMove="1" noResize="1" noEditPoints="1" noAdjustHandles="1" noChangeArrowheads="1" noChangeShapeType="1"/>
                  </p:cNvCxnSpPr>
                  <p:nvPr/>
                </p:nvCxnSpPr>
                <p:spPr>
                  <a:xfrm flipH="1">
                    <a:off x="5340006" y="3965005"/>
                    <a:ext cx="15445" cy="0"/>
                  </a:xfrm>
                  <a:prstGeom prst="line">
                    <a:avLst/>
                  </a:prstGeom>
                  <a:noFill/>
                  <a:ln w="12700" cap="sq" cmpd="sng" algn="ctr">
                    <a:solidFill>
                      <a:sysClr val="windowText" lastClr="000000"/>
                    </a:solidFill>
                    <a:prstDash val="solid"/>
                    <a:miter lim="800000"/>
                  </a:ln>
                  <a:effectLst/>
                </p:spPr>
              </p:cxnSp>
            </p:grpSp>
          </p:grpSp>
        </p:grpSp>
        <p:sp>
          <p:nvSpPr>
            <p:cNvPr id="648" name="AutoShape 3">
              <a:extLst>
                <a:ext uri="{FF2B5EF4-FFF2-40B4-BE49-F238E27FC236}">
                  <a16:creationId xmlns:a16="http://schemas.microsoft.com/office/drawing/2014/main" id="{8AECC68A-CD14-AAAA-F2B6-CE7DC17A3FC2}"/>
                </a:ext>
              </a:extLst>
            </p:cNvPr>
            <p:cNvSpPr>
              <a:spLocks noGrp="1" noRot="1" noChangeAspect="1" noMove="1" noResize="1" noEditPoints="1" noAdjustHandles="1" noChangeArrowheads="1" noChangeShapeType="1"/>
            </p:cNvSpPr>
            <p:nvPr/>
          </p:nvSpPr>
          <p:spPr bwMode="auto">
            <a:xfrm>
              <a:off x="871538" y="1931988"/>
              <a:ext cx="20256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Freeform 5">
              <a:extLst>
                <a:ext uri="{FF2B5EF4-FFF2-40B4-BE49-F238E27FC236}">
                  <a16:creationId xmlns:a16="http://schemas.microsoft.com/office/drawing/2014/main" id="{718D626E-74AD-8C79-0EEB-B2B84DC41EAD}"/>
                </a:ext>
              </a:extLst>
            </p:cNvPr>
            <p:cNvSpPr>
              <a:spLocks noGrp="1" noRot="1" noMove="1" noResize="1" noEditPoints="1" noAdjustHandles="1" noChangeArrowheads="1" noChangeShapeType="1"/>
            </p:cNvSpPr>
            <p:nvPr/>
          </p:nvSpPr>
          <p:spPr bwMode="auto">
            <a:xfrm>
              <a:off x="885826" y="1965325"/>
              <a:ext cx="1998663" cy="1695450"/>
            </a:xfrm>
            <a:custGeom>
              <a:avLst/>
              <a:gdLst>
                <a:gd name="T0" fmla="*/ 0 w 1259"/>
                <a:gd name="T1" fmla="*/ 0 h 1068"/>
                <a:gd name="T2" fmla="*/ 128 w 1259"/>
                <a:gd name="T3" fmla="*/ 0 h 1068"/>
                <a:gd name="T4" fmla="*/ 128 w 1259"/>
                <a:gd name="T5" fmla="*/ 60 h 1068"/>
                <a:gd name="T6" fmla="*/ 140 w 1259"/>
                <a:gd name="T7" fmla="*/ 60 h 1068"/>
                <a:gd name="T8" fmla="*/ 140 w 1259"/>
                <a:gd name="T9" fmla="*/ 123 h 1068"/>
                <a:gd name="T10" fmla="*/ 167 w 1259"/>
                <a:gd name="T11" fmla="*/ 123 h 1068"/>
                <a:gd name="T12" fmla="*/ 167 w 1259"/>
                <a:gd name="T13" fmla="*/ 183 h 1068"/>
                <a:gd name="T14" fmla="*/ 202 w 1259"/>
                <a:gd name="T15" fmla="*/ 183 h 1068"/>
                <a:gd name="T16" fmla="*/ 202 w 1259"/>
                <a:gd name="T17" fmla="*/ 246 h 1068"/>
                <a:gd name="T18" fmla="*/ 268 w 1259"/>
                <a:gd name="T19" fmla="*/ 246 h 1068"/>
                <a:gd name="T20" fmla="*/ 268 w 1259"/>
                <a:gd name="T21" fmla="*/ 305 h 1068"/>
                <a:gd name="T22" fmla="*/ 276 w 1259"/>
                <a:gd name="T23" fmla="*/ 305 h 1068"/>
                <a:gd name="T24" fmla="*/ 276 w 1259"/>
                <a:gd name="T25" fmla="*/ 367 h 1068"/>
                <a:gd name="T26" fmla="*/ 351 w 1259"/>
                <a:gd name="T27" fmla="*/ 367 h 1068"/>
                <a:gd name="T28" fmla="*/ 351 w 1259"/>
                <a:gd name="T29" fmla="*/ 427 h 1068"/>
                <a:gd name="T30" fmla="*/ 427 w 1259"/>
                <a:gd name="T31" fmla="*/ 427 h 1068"/>
                <a:gd name="T32" fmla="*/ 427 w 1259"/>
                <a:gd name="T33" fmla="*/ 489 h 1068"/>
                <a:gd name="T34" fmla="*/ 550 w 1259"/>
                <a:gd name="T35" fmla="*/ 489 h 1068"/>
                <a:gd name="T36" fmla="*/ 550 w 1259"/>
                <a:gd name="T37" fmla="*/ 555 h 1068"/>
                <a:gd name="T38" fmla="*/ 567 w 1259"/>
                <a:gd name="T39" fmla="*/ 555 h 1068"/>
                <a:gd name="T40" fmla="*/ 567 w 1259"/>
                <a:gd name="T41" fmla="*/ 623 h 1068"/>
                <a:gd name="T42" fmla="*/ 695 w 1259"/>
                <a:gd name="T43" fmla="*/ 623 h 1068"/>
                <a:gd name="T44" fmla="*/ 695 w 1259"/>
                <a:gd name="T45" fmla="*/ 689 h 1068"/>
                <a:gd name="T46" fmla="*/ 700 w 1259"/>
                <a:gd name="T47" fmla="*/ 689 h 1068"/>
                <a:gd name="T48" fmla="*/ 700 w 1259"/>
                <a:gd name="T49" fmla="*/ 765 h 1068"/>
                <a:gd name="T50" fmla="*/ 755 w 1259"/>
                <a:gd name="T51" fmla="*/ 765 h 1068"/>
                <a:gd name="T52" fmla="*/ 755 w 1259"/>
                <a:gd name="T53" fmla="*/ 840 h 1068"/>
                <a:gd name="T54" fmla="*/ 796 w 1259"/>
                <a:gd name="T55" fmla="*/ 840 h 1068"/>
                <a:gd name="T56" fmla="*/ 796 w 1259"/>
                <a:gd name="T57" fmla="*/ 917 h 1068"/>
                <a:gd name="T58" fmla="*/ 851 w 1259"/>
                <a:gd name="T59" fmla="*/ 917 h 1068"/>
                <a:gd name="T60" fmla="*/ 851 w 1259"/>
                <a:gd name="T61" fmla="*/ 993 h 1068"/>
                <a:gd name="T62" fmla="*/ 995 w 1259"/>
                <a:gd name="T63" fmla="*/ 993 h 1068"/>
                <a:gd name="T64" fmla="*/ 995 w 1259"/>
                <a:gd name="T65" fmla="*/ 1068 h 1068"/>
                <a:gd name="T66" fmla="*/ 1259 w 1259"/>
                <a:gd name="T67" fmla="*/ 1068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9" h="1068">
                  <a:moveTo>
                    <a:pt x="0" y="0"/>
                  </a:moveTo>
                  <a:lnTo>
                    <a:pt x="128" y="0"/>
                  </a:lnTo>
                  <a:lnTo>
                    <a:pt x="128" y="60"/>
                  </a:lnTo>
                  <a:lnTo>
                    <a:pt x="140" y="60"/>
                  </a:lnTo>
                  <a:lnTo>
                    <a:pt x="140" y="123"/>
                  </a:lnTo>
                  <a:lnTo>
                    <a:pt x="167" y="123"/>
                  </a:lnTo>
                  <a:lnTo>
                    <a:pt x="167" y="183"/>
                  </a:lnTo>
                  <a:lnTo>
                    <a:pt x="202" y="183"/>
                  </a:lnTo>
                  <a:lnTo>
                    <a:pt x="202" y="246"/>
                  </a:lnTo>
                  <a:lnTo>
                    <a:pt x="268" y="246"/>
                  </a:lnTo>
                  <a:lnTo>
                    <a:pt x="268" y="305"/>
                  </a:lnTo>
                  <a:lnTo>
                    <a:pt x="276" y="305"/>
                  </a:lnTo>
                  <a:lnTo>
                    <a:pt x="276" y="367"/>
                  </a:lnTo>
                  <a:lnTo>
                    <a:pt x="351" y="367"/>
                  </a:lnTo>
                  <a:lnTo>
                    <a:pt x="351" y="427"/>
                  </a:lnTo>
                  <a:lnTo>
                    <a:pt x="427" y="427"/>
                  </a:lnTo>
                  <a:lnTo>
                    <a:pt x="427" y="489"/>
                  </a:lnTo>
                  <a:lnTo>
                    <a:pt x="550" y="489"/>
                  </a:lnTo>
                  <a:lnTo>
                    <a:pt x="550" y="555"/>
                  </a:lnTo>
                  <a:lnTo>
                    <a:pt x="567" y="555"/>
                  </a:lnTo>
                  <a:lnTo>
                    <a:pt x="567" y="623"/>
                  </a:lnTo>
                  <a:lnTo>
                    <a:pt x="695" y="623"/>
                  </a:lnTo>
                  <a:lnTo>
                    <a:pt x="695" y="689"/>
                  </a:lnTo>
                  <a:lnTo>
                    <a:pt x="700" y="689"/>
                  </a:lnTo>
                  <a:lnTo>
                    <a:pt x="700" y="765"/>
                  </a:lnTo>
                  <a:lnTo>
                    <a:pt x="755" y="765"/>
                  </a:lnTo>
                  <a:lnTo>
                    <a:pt x="755" y="840"/>
                  </a:lnTo>
                  <a:lnTo>
                    <a:pt x="796" y="840"/>
                  </a:lnTo>
                  <a:lnTo>
                    <a:pt x="796" y="917"/>
                  </a:lnTo>
                  <a:lnTo>
                    <a:pt x="851" y="917"/>
                  </a:lnTo>
                  <a:lnTo>
                    <a:pt x="851" y="993"/>
                  </a:lnTo>
                  <a:lnTo>
                    <a:pt x="995" y="993"/>
                  </a:lnTo>
                  <a:lnTo>
                    <a:pt x="995" y="1068"/>
                  </a:lnTo>
                  <a:lnTo>
                    <a:pt x="1259" y="1068"/>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50" name="Group 649">
              <a:extLst>
                <a:ext uri="{FF2B5EF4-FFF2-40B4-BE49-F238E27FC236}">
                  <a16:creationId xmlns:a16="http://schemas.microsoft.com/office/drawing/2014/main" id="{355173D8-C326-A5B9-ACB6-25FDD80C6EB2}"/>
                </a:ext>
              </a:extLst>
            </p:cNvPr>
            <p:cNvGrpSpPr>
              <a:grpSpLocks noGrp="1" noUngrp="1" noRot="1" noMove="1" noResize="1"/>
            </p:cNvGrpSpPr>
            <p:nvPr/>
          </p:nvGrpSpPr>
          <p:grpSpPr>
            <a:xfrm>
              <a:off x="1587501" y="2706688"/>
              <a:ext cx="1311275" cy="990599"/>
              <a:chOff x="1587501" y="2706688"/>
              <a:chExt cx="1311275" cy="990599"/>
            </a:xfrm>
          </p:grpSpPr>
          <p:sp>
            <p:nvSpPr>
              <p:cNvPr id="651" name="Line 10">
                <a:extLst>
                  <a:ext uri="{FF2B5EF4-FFF2-40B4-BE49-F238E27FC236}">
                    <a16:creationId xmlns:a16="http://schemas.microsoft.com/office/drawing/2014/main" id="{95C7C30F-BE52-091D-C355-154160FB07AC}"/>
                  </a:ext>
                </a:extLst>
              </p:cNvPr>
              <p:cNvSpPr>
                <a:spLocks noGrp="1" noRot="1" noMove="1" noResize="1" noEditPoints="1" noAdjustHandles="1" noChangeArrowheads="1" noChangeShapeType="1"/>
              </p:cNvSpPr>
              <p:nvPr/>
            </p:nvSpPr>
            <p:spPr bwMode="auto">
              <a:xfrm>
                <a:off x="1603376" y="2706688"/>
                <a:ext cx="0" cy="6826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Line 11">
                <a:extLst>
                  <a:ext uri="{FF2B5EF4-FFF2-40B4-BE49-F238E27FC236}">
                    <a16:creationId xmlns:a16="http://schemas.microsoft.com/office/drawing/2014/main" id="{383D102B-076D-2CA2-3577-7902D14FFB41}"/>
                  </a:ext>
                </a:extLst>
              </p:cNvPr>
              <p:cNvSpPr>
                <a:spLocks noGrp="1" noRot="1" noMove="1" noResize="1" noEditPoints="1" noAdjustHandles="1" noChangeArrowheads="1" noChangeShapeType="1"/>
              </p:cNvSpPr>
              <p:nvPr/>
            </p:nvSpPr>
            <p:spPr bwMode="auto">
              <a:xfrm flipH="1">
                <a:off x="1587501" y="2741613"/>
                <a:ext cx="33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Line 12">
                <a:extLst>
                  <a:ext uri="{FF2B5EF4-FFF2-40B4-BE49-F238E27FC236}">
                    <a16:creationId xmlns:a16="http://schemas.microsoft.com/office/drawing/2014/main" id="{FD20F7EE-9D66-5839-F6D7-260D034889D5}"/>
                  </a:ext>
                </a:extLst>
              </p:cNvPr>
              <p:cNvSpPr>
                <a:spLocks noGrp="1" noRot="1" noMove="1" noResize="1" noEditPoints="1" noAdjustHandles="1" noChangeArrowheads="1" noChangeShapeType="1"/>
              </p:cNvSpPr>
              <p:nvPr/>
            </p:nvSpPr>
            <p:spPr bwMode="auto">
              <a:xfrm>
                <a:off x="1989138" y="3025775"/>
                <a:ext cx="0" cy="666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Line 13">
                <a:extLst>
                  <a:ext uri="{FF2B5EF4-FFF2-40B4-BE49-F238E27FC236}">
                    <a16:creationId xmlns:a16="http://schemas.microsoft.com/office/drawing/2014/main" id="{B117759E-F685-9FA6-5543-F064D1879256}"/>
                  </a:ext>
                </a:extLst>
              </p:cNvPr>
              <p:cNvSpPr>
                <a:spLocks noGrp="1" noRot="1" noMove="1" noResize="1" noEditPoints="1" noAdjustHandles="1" noChangeArrowheads="1" noChangeShapeType="1"/>
              </p:cNvSpPr>
              <p:nvPr/>
            </p:nvSpPr>
            <p:spPr bwMode="auto">
              <a:xfrm flipH="1">
                <a:off x="1970088" y="3059113"/>
                <a:ext cx="33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Line 14">
                <a:extLst>
                  <a:ext uri="{FF2B5EF4-FFF2-40B4-BE49-F238E27FC236}">
                    <a16:creationId xmlns:a16="http://schemas.microsoft.com/office/drawing/2014/main" id="{A91862A3-A39A-C56E-8DA2-C718156CC0F0}"/>
                  </a:ext>
                </a:extLst>
              </p:cNvPr>
              <p:cNvSpPr>
                <a:spLocks noGrp="1" noRot="1" noMove="1" noResize="1" noEditPoints="1" noAdjustHandles="1" noChangeArrowheads="1" noChangeShapeType="1"/>
              </p:cNvSpPr>
              <p:nvPr/>
            </p:nvSpPr>
            <p:spPr bwMode="auto">
              <a:xfrm>
                <a:off x="2854326" y="3629025"/>
                <a:ext cx="0" cy="6826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Line 15">
                <a:extLst>
                  <a:ext uri="{FF2B5EF4-FFF2-40B4-BE49-F238E27FC236}">
                    <a16:creationId xmlns:a16="http://schemas.microsoft.com/office/drawing/2014/main" id="{90B62A3D-9714-C554-C0DE-4480ABA27DF7}"/>
                  </a:ext>
                </a:extLst>
              </p:cNvPr>
              <p:cNvSpPr>
                <a:spLocks noGrp="1" noRot="1" noMove="1" noResize="1" noEditPoints="1" noAdjustHandles="1" noChangeArrowheads="1" noChangeShapeType="1"/>
              </p:cNvSpPr>
              <p:nvPr/>
            </p:nvSpPr>
            <p:spPr bwMode="auto">
              <a:xfrm flipH="1">
                <a:off x="2838451" y="3662363"/>
                <a:ext cx="33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Line 16">
                <a:extLst>
                  <a:ext uri="{FF2B5EF4-FFF2-40B4-BE49-F238E27FC236}">
                    <a16:creationId xmlns:a16="http://schemas.microsoft.com/office/drawing/2014/main" id="{D713951B-797E-ED7F-961C-BE9F63611F95}"/>
                  </a:ext>
                </a:extLst>
              </p:cNvPr>
              <p:cNvSpPr>
                <a:spLocks noGrp="1" noRot="1" noMove="1" noResize="1" noEditPoints="1" noAdjustHandles="1" noChangeArrowheads="1" noChangeShapeType="1"/>
              </p:cNvSpPr>
              <p:nvPr/>
            </p:nvSpPr>
            <p:spPr bwMode="auto">
              <a:xfrm>
                <a:off x="2882901" y="3629025"/>
                <a:ext cx="0" cy="6826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Line 17">
                <a:extLst>
                  <a:ext uri="{FF2B5EF4-FFF2-40B4-BE49-F238E27FC236}">
                    <a16:creationId xmlns:a16="http://schemas.microsoft.com/office/drawing/2014/main" id="{5AC0ED12-0284-71DD-F1C4-CAAAFEADAD23}"/>
                  </a:ext>
                </a:extLst>
              </p:cNvPr>
              <p:cNvSpPr>
                <a:spLocks noGrp="1" noRot="1" noMove="1" noResize="1" noEditPoints="1" noAdjustHandles="1" noChangeArrowheads="1" noChangeShapeType="1"/>
              </p:cNvSpPr>
              <p:nvPr/>
            </p:nvSpPr>
            <p:spPr bwMode="auto">
              <a:xfrm flipH="1">
                <a:off x="2865438" y="3662363"/>
                <a:ext cx="3333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9" name="Line 19">
              <a:extLst>
                <a:ext uri="{FF2B5EF4-FFF2-40B4-BE49-F238E27FC236}">
                  <a16:creationId xmlns:a16="http://schemas.microsoft.com/office/drawing/2014/main" id="{724B0F05-B24B-7513-C8F9-25451EF12B8B}"/>
                </a:ext>
              </a:extLst>
            </p:cNvPr>
            <p:cNvSpPr>
              <a:spLocks noGrp="1" noRot="1" noMove="1" noResize="1" noEditPoints="1" noAdjustHandles="1" noChangeArrowheads="1" noChangeShapeType="1"/>
            </p:cNvSpPr>
            <p:nvPr/>
          </p:nvSpPr>
          <p:spPr bwMode="auto">
            <a:xfrm>
              <a:off x="1112838" y="2571750"/>
              <a:ext cx="0" cy="0"/>
            </a:xfrm>
            <a:prstGeom prst="line">
              <a:avLst/>
            </a:prstGeom>
            <a:noFill/>
            <a:ln w="4763" cap="flat">
              <a:solidFill>
                <a:srgbClr val="CBF90B"/>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Line 20">
              <a:extLst>
                <a:ext uri="{FF2B5EF4-FFF2-40B4-BE49-F238E27FC236}">
                  <a16:creationId xmlns:a16="http://schemas.microsoft.com/office/drawing/2014/main" id="{771B6286-458E-D7CB-EADD-236889312950}"/>
                </a:ext>
              </a:extLst>
            </p:cNvPr>
            <p:cNvSpPr>
              <a:spLocks noGrp="1" noRot="1" noMove="1" noResize="1" noEditPoints="1" noAdjustHandles="1" noChangeArrowheads="1" noChangeShapeType="1"/>
            </p:cNvSpPr>
            <p:nvPr/>
          </p:nvSpPr>
          <p:spPr bwMode="auto">
            <a:xfrm>
              <a:off x="1106488" y="2481263"/>
              <a:ext cx="0" cy="0"/>
            </a:xfrm>
            <a:prstGeom prst="line">
              <a:avLst/>
            </a:prstGeom>
            <a:noFill/>
            <a:ln w="4763" cap="flat">
              <a:solidFill>
                <a:srgbClr val="CBF90B"/>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1" name="Group 660">
              <a:extLst>
                <a:ext uri="{FF2B5EF4-FFF2-40B4-BE49-F238E27FC236}">
                  <a16:creationId xmlns:a16="http://schemas.microsoft.com/office/drawing/2014/main" id="{B216B79E-E4CE-44DD-81AB-0E4E43A08AE2}"/>
                </a:ext>
              </a:extLst>
            </p:cNvPr>
            <p:cNvGrpSpPr>
              <a:grpSpLocks noGrp="1" noUngrp="1" noRot="1" noMove="1" noResize="1"/>
            </p:cNvGrpSpPr>
            <p:nvPr/>
          </p:nvGrpSpPr>
          <p:grpSpPr>
            <a:xfrm>
              <a:off x="884238" y="1965325"/>
              <a:ext cx="1354138" cy="1936750"/>
              <a:chOff x="884238" y="1965325"/>
              <a:chExt cx="1354138" cy="1936750"/>
            </a:xfrm>
          </p:grpSpPr>
          <p:sp>
            <p:nvSpPr>
              <p:cNvPr id="662" name="Freeform 18">
                <a:extLst>
                  <a:ext uri="{FF2B5EF4-FFF2-40B4-BE49-F238E27FC236}">
                    <a16:creationId xmlns:a16="http://schemas.microsoft.com/office/drawing/2014/main" id="{6C4FE7EF-A225-6E18-FD65-FA0E2F52BD3A}"/>
                  </a:ext>
                </a:extLst>
              </p:cNvPr>
              <p:cNvSpPr>
                <a:spLocks noGrp="1" noRot="1" noMove="1" noResize="1" noEditPoints="1" noAdjustHandles="1" noChangeArrowheads="1" noChangeShapeType="1"/>
              </p:cNvSpPr>
              <p:nvPr/>
            </p:nvSpPr>
            <p:spPr bwMode="auto">
              <a:xfrm>
                <a:off x="884238" y="1965325"/>
                <a:ext cx="1354138" cy="1936750"/>
              </a:xfrm>
              <a:custGeom>
                <a:avLst/>
                <a:gdLst>
                  <a:gd name="T0" fmla="*/ 0 w 853"/>
                  <a:gd name="T1" fmla="*/ 0 h 1220"/>
                  <a:gd name="T2" fmla="*/ 15 w 853"/>
                  <a:gd name="T3" fmla="*/ 0 h 1220"/>
                  <a:gd name="T4" fmla="*/ 15 w 853"/>
                  <a:gd name="T5" fmla="*/ 76 h 1220"/>
                  <a:gd name="T6" fmla="*/ 61 w 853"/>
                  <a:gd name="T7" fmla="*/ 76 h 1220"/>
                  <a:gd name="T8" fmla="*/ 61 w 853"/>
                  <a:gd name="T9" fmla="*/ 152 h 1220"/>
                  <a:gd name="T10" fmla="*/ 139 w 853"/>
                  <a:gd name="T11" fmla="*/ 152 h 1220"/>
                  <a:gd name="T12" fmla="*/ 139 w 853"/>
                  <a:gd name="T13" fmla="*/ 227 h 1220"/>
                  <a:gd name="T14" fmla="*/ 141 w 853"/>
                  <a:gd name="T15" fmla="*/ 227 h 1220"/>
                  <a:gd name="T16" fmla="*/ 141 w 853"/>
                  <a:gd name="T17" fmla="*/ 318 h 1220"/>
                  <a:gd name="T18" fmla="*/ 144 w 853"/>
                  <a:gd name="T19" fmla="*/ 318 h 1220"/>
                  <a:gd name="T20" fmla="*/ 144 w 853"/>
                  <a:gd name="T21" fmla="*/ 382 h 1220"/>
                  <a:gd name="T22" fmla="*/ 163 w 853"/>
                  <a:gd name="T23" fmla="*/ 382 h 1220"/>
                  <a:gd name="T24" fmla="*/ 163 w 853"/>
                  <a:gd name="T25" fmla="*/ 457 h 1220"/>
                  <a:gd name="T26" fmla="*/ 165 w 853"/>
                  <a:gd name="T27" fmla="*/ 457 h 1220"/>
                  <a:gd name="T28" fmla="*/ 165 w 853"/>
                  <a:gd name="T29" fmla="*/ 534 h 1220"/>
                  <a:gd name="T30" fmla="*/ 205 w 853"/>
                  <a:gd name="T31" fmla="*/ 534 h 1220"/>
                  <a:gd name="T32" fmla="*/ 205 w 853"/>
                  <a:gd name="T33" fmla="*/ 610 h 1220"/>
                  <a:gd name="T34" fmla="*/ 277 w 853"/>
                  <a:gd name="T35" fmla="*/ 610 h 1220"/>
                  <a:gd name="T36" fmla="*/ 277 w 853"/>
                  <a:gd name="T37" fmla="*/ 688 h 1220"/>
                  <a:gd name="T38" fmla="*/ 285 w 853"/>
                  <a:gd name="T39" fmla="*/ 688 h 1220"/>
                  <a:gd name="T40" fmla="*/ 285 w 853"/>
                  <a:gd name="T41" fmla="*/ 762 h 1220"/>
                  <a:gd name="T42" fmla="*/ 328 w 853"/>
                  <a:gd name="T43" fmla="*/ 762 h 1220"/>
                  <a:gd name="T44" fmla="*/ 328 w 853"/>
                  <a:gd name="T45" fmla="*/ 840 h 1220"/>
                  <a:gd name="T46" fmla="*/ 405 w 853"/>
                  <a:gd name="T47" fmla="*/ 840 h 1220"/>
                  <a:gd name="T48" fmla="*/ 405 w 853"/>
                  <a:gd name="T49" fmla="*/ 916 h 1220"/>
                  <a:gd name="T50" fmla="*/ 419 w 853"/>
                  <a:gd name="T51" fmla="*/ 916 h 1220"/>
                  <a:gd name="T52" fmla="*/ 419 w 853"/>
                  <a:gd name="T53" fmla="*/ 992 h 1220"/>
                  <a:gd name="T54" fmla="*/ 543 w 853"/>
                  <a:gd name="T55" fmla="*/ 992 h 1220"/>
                  <a:gd name="T56" fmla="*/ 543 w 853"/>
                  <a:gd name="T57" fmla="*/ 1069 h 1220"/>
                  <a:gd name="T58" fmla="*/ 548 w 853"/>
                  <a:gd name="T59" fmla="*/ 1069 h 1220"/>
                  <a:gd name="T60" fmla="*/ 548 w 853"/>
                  <a:gd name="T61" fmla="*/ 1144 h 1220"/>
                  <a:gd name="T62" fmla="*/ 853 w 853"/>
                  <a:gd name="T63" fmla="*/ 1144 h 1220"/>
                  <a:gd name="T64" fmla="*/ 853 w 853"/>
                  <a:gd name="T65" fmla="*/ 122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3" h="1220">
                    <a:moveTo>
                      <a:pt x="0" y="0"/>
                    </a:moveTo>
                    <a:lnTo>
                      <a:pt x="15" y="0"/>
                    </a:lnTo>
                    <a:lnTo>
                      <a:pt x="15" y="76"/>
                    </a:lnTo>
                    <a:lnTo>
                      <a:pt x="61" y="76"/>
                    </a:lnTo>
                    <a:lnTo>
                      <a:pt x="61" y="152"/>
                    </a:lnTo>
                    <a:lnTo>
                      <a:pt x="139" y="152"/>
                    </a:lnTo>
                    <a:lnTo>
                      <a:pt x="139" y="227"/>
                    </a:lnTo>
                    <a:lnTo>
                      <a:pt x="141" y="227"/>
                    </a:lnTo>
                    <a:lnTo>
                      <a:pt x="141" y="318"/>
                    </a:lnTo>
                    <a:lnTo>
                      <a:pt x="144" y="318"/>
                    </a:lnTo>
                    <a:lnTo>
                      <a:pt x="144" y="382"/>
                    </a:lnTo>
                    <a:lnTo>
                      <a:pt x="163" y="382"/>
                    </a:lnTo>
                    <a:lnTo>
                      <a:pt x="163" y="457"/>
                    </a:lnTo>
                    <a:lnTo>
                      <a:pt x="165" y="457"/>
                    </a:lnTo>
                    <a:lnTo>
                      <a:pt x="165" y="534"/>
                    </a:lnTo>
                    <a:lnTo>
                      <a:pt x="205" y="534"/>
                    </a:lnTo>
                    <a:lnTo>
                      <a:pt x="205" y="610"/>
                    </a:lnTo>
                    <a:lnTo>
                      <a:pt x="277" y="610"/>
                    </a:lnTo>
                    <a:lnTo>
                      <a:pt x="277" y="688"/>
                    </a:lnTo>
                    <a:lnTo>
                      <a:pt x="285" y="688"/>
                    </a:lnTo>
                    <a:lnTo>
                      <a:pt x="285" y="762"/>
                    </a:lnTo>
                    <a:lnTo>
                      <a:pt x="328" y="762"/>
                    </a:lnTo>
                    <a:lnTo>
                      <a:pt x="328" y="840"/>
                    </a:lnTo>
                    <a:lnTo>
                      <a:pt x="405" y="840"/>
                    </a:lnTo>
                    <a:lnTo>
                      <a:pt x="405" y="916"/>
                    </a:lnTo>
                    <a:lnTo>
                      <a:pt x="419" y="916"/>
                    </a:lnTo>
                    <a:lnTo>
                      <a:pt x="419" y="992"/>
                    </a:lnTo>
                    <a:lnTo>
                      <a:pt x="543" y="992"/>
                    </a:lnTo>
                    <a:lnTo>
                      <a:pt x="543" y="1069"/>
                    </a:lnTo>
                    <a:lnTo>
                      <a:pt x="548" y="1069"/>
                    </a:lnTo>
                    <a:lnTo>
                      <a:pt x="548" y="1144"/>
                    </a:lnTo>
                    <a:lnTo>
                      <a:pt x="853" y="1144"/>
                    </a:lnTo>
                    <a:lnTo>
                      <a:pt x="853" y="1220"/>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Line 21">
                <a:extLst>
                  <a:ext uri="{FF2B5EF4-FFF2-40B4-BE49-F238E27FC236}">
                    <a16:creationId xmlns:a16="http://schemas.microsoft.com/office/drawing/2014/main" id="{9E02DCDA-7FF7-86F1-AD92-F5C9918FBB78}"/>
                  </a:ext>
                </a:extLst>
              </p:cNvPr>
              <p:cNvSpPr>
                <a:spLocks noGrp="1" noRot="1" noMove="1" noResize="1" noEditPoints="1" noAdjustHandles="1" noChangeArrowheads="1" noChangeShapeType="1"/>
              </p:cNvSpPr>
              <p:nvPr/>
            </p:nvSpPr>
            <p:spPr bwMode="auto">
              <a:xfrm>
                <a:off x="1108076" y="2325688"/>
                <a:ext cx="0" cy="14446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4" name="Line 22">
              <a:extLst>
                <a:ext uri="{FF2B5EF4-FFF2-40B4-BE49-F238E27FC236}">
                  <a16:creationId xmlns:a16="http://schemas.microsoft.com/office/drawing/2014/main" id="{C661BFC6-0D06-397F-5E39-5851B3EE0F4A}"/>
                </a:ext>
              </a:extLst>
            </p:cNvPr>
            <p:cNvSpPr>
              <a:spLocks noGrp="1" noRot="1" noMove="1" noResize="1" noEditPoints="1" noAdjustHandles="1" noChangeArrowheads="1" noChangeShapeType="1"/>
            </p:cNvSpPr>
            <p:nvPr/>
          </p:nvSpPr>
          <p:spPr bwMode="auto">
            <a:xfrm>
              <a:off x="1104901" y="2325688"/>
              <a:ext cx="0" cy="0"/>
            </a:xfrm>
            <a:prstGeom prst="line">
              <a:avLst/>
            </a:prstGeom>
            <a:noFill/>
            <a:ln w="4763" cap="flat">
              <a:solidFill>
                <a:srgbClr val="CBF90B"/>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5" name="Group 664">
              <a:extLst>
                <a:ext uri="{FF2B5EF4-FFF2-40B4-BE49-F238E27FC236}">
                  <a16:creationId xmlns:a16="http://schemas.microsoft.com/office/drawing/2014/main" id="{C1C07697-A2EE-F9DB-BB4D-138472F637A9}"/>
                </a:ext>
              </a:extLst>
            </p:cNvPr>
            <p:cNvGrpSpPr>
              <a:grpSpLocks noGrp="1" noUngrp="1" noRot="1" noMove="1" noResize="1"/>
            </p:cNvGrpSpPr>
            <p:nvPr/>
          </p:nvGrpSpPr>
          <p:grpSpPr>
            <a:xfrm>
              <a:off x="873126" y="1931988"/>
              <a:ext cx="36513" cy="68262"/>
              <a:chOff x="873126" y="1931988"/>
              <a:chExt cx="36513" cy="68262"/>
            </a:xfrm>
          </p:grpSpPr>
          <p:sp>
            <p:nvSpPr>
              <p:cNvPr id="666" name="Line 6">
                <a:extLst>
                  <a:ext uri="{FF2B5EF4-FFF2-40B4-BE49-F238E27FC236}">
                    <a16:creationId xmlns:a16="http://schemas.microsoft.com/office/drawing/2014/main" id="{AB7858B1-E245-DCAA-04CF-831BCFD56AB1}"/>
                  </a:ext>
                </a:extLst>
              </p:cNvPr>
              <p:cNvSpPr>
                <a:spLocks noGrp="1" noRot="1" noMove="1" noResize="1" noEditPoints="1" noAdjustHandles="1" noChangeArrowheads="1" noChangeShapeType="1"/>
              </p:cNvSpPr>
              <p:nvPr/>
            </p:nvSpPr>
            <p:spPr bwMode="auto">
              <a:xfrm>
                <a:off x="890588" y="1997075"/>
                <a:ext cx="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Line 7">
                <a:extLst>
                  <a:ext uri="{FF2B5EF4-FFF2-40B4-BE49-F238E27FC236}">
                    <a16:creationId xmlns:a16="http://schemas.microsoft.com/office/drawing/2014/main" id="{ED744BDA-9CE0-FD51-13BC-9C51530C68C1}"/>
                  </a:ext>
                </a:extLst>
              </p:cNvPr>
              <p:cNvSpPr>
                <a:spLocks noGrp="1" noRot="1" noMove="1" noResize="1" noEditPoints="1" noAdjustHandles="1" noChangeArrowheads="1" noChangeShapeType="1"/>
              </p:cNvSpPr>
              <p:nvPr/>
            </p:nvSpPr>
            <p:spPr bwMode="auto">
              <a:xfrm>
                <a:off x="890588" y="1931988"/>
                <a:ext cx="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Line 8">
                <a:extLst>
                  <a:ext uri="{FF2B5EF4-FFF2-40B4-BE49-F238E27FC236}">
                    <a16:creationId xmlns:a16="http://schemas.microsoft.com/office/drawing/2014/main" id="{37EB7346-3B16-0EDC-785F-25470B0630CC}"/>
                  </a:ext>
                </a:extLst>
              </p:cNvPr>
              <p:cNvSpPr>
                <a:spLocks noGrp="1" noRot="1" noMove="1" noResize="1" noEditPoints="1" noAdjustHandles="1" noChangeArrowheads="1" noChangeShapeType="1"/>
              </p:cNvSpPr>
              <p:nvPr/>
            </p:nvSpPr>
            <p:spPr bwMode="auto">
              <a:xfrm>
                <a:off x="873126" y="1963738"/>
                <a:ext cx="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Line 9">
                <a:extLst>
                  <a:ext uri="{FF2B5EF4-FFF2-40B4-BE49-F238E27FC236}">
                    <a16:creationId xmlns:a16="http://schemas.microsoft.com/office/drawing/2014/main" id="{7283F6DB-B387-94D8-9ADC-CC6BCCF9A11E}"/>
                  </a:ext>
                </a:extLst>
              </p:cNvPr>
              <p:cNvSpPr>
                <a:spLocks noGrp="1" noRot="1" noMove="1" noResize="1" noEditPoints="1" noAdjustHandles="1" noChangeArrowheads="1" noChangeShapeType="1"/>
              </p:cNvSpPr>
              <p:nvPr/>
            </p:nvSpPr>
            <p:spPr bwMode="auto">
              <a:xfrm>
                <a:off x="908051" y="1963738"/>
                <a:ext cx="0"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Line 23">
                <a:extLst>
                  <a:ext uri="{FF2B5EF4-FFF2-40B4-BE49-F238E27FC236}">
                    <a16:creationId xmlns:a16="http://schemas.microsoft.com/office/drawing/2014/main" id="{ED7E1676-274D-33AF-C0E0-B0E1A8C83332}"/>
                  </a:ext>
                </a:extLst>
              </p:cNvPr>
              <p:cNvSpPr>
                <a:spLocks noGrp="1" noRot="1" noMove="1" noResize="1" noEditPoints="1" noAdjustHandles="1" noChangeArrowheads="1" noChangeShapeType="1"/>
              </p:cNvSpPr>
              <p:nvPr/>
            </p:nvSpPr>
            <p:spPr bwMode="auto">
              <a:xfrm>
                <a:off x="892176" y="1933575"/>
                <a:ext cx="0" cy="6667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Line 24">
                <a:extLst>
                  <a:ext uri="{FF2B5EF4-FFF2-40B4-BE49-F238E27FC236}">
                    <a16:creationId xmlns:a16="http://schemas.microsoft.com/office/drawing/2014/main" id="{5693048D-AEFC-233E-F80C-51F331003464}"/>
                  </a:ext>
                </a:extLst>
              </p:cNvPr>
              <p:cNvSpPr>
                <a:spLocks noGrp="1" noRot="1" noMove="1" noResize="1" noEditPoints="1" noAdjustHandles="1" noChangeArrowheads="1" noChangeShapeType="1"/>
              </p:cNvSpPr>
              <p:nvPr/>
            </p:nvSpPr>
            <p:spPr bwMode="auto">
              <a:xfrm flipH="1">
                <a:off x="876301" y="1965325"/>
                <a:ext cx="33338"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2" name="AutoShape 26">
              <a:extLst>
                <a:ext uri="{FF2B5EF4-FFF2-40B4-BE49-F238E27FC236}">
                  <a16:creationId xmlns:a16="http://schemas.microsoft.com/office/drawing/2014/main" id="{C8CF7F2E-3FEC-7B47-D2E9-1655DE53B13C}"/>
                </a:ext>
              </a:extLst>
            </p:cNvPr>
            <p:cNvSpPr>
              <a:spLocks noGrp="1" noRot="1" noChangeAspect="1" noMove="1" noResize="1" noEditPoints="1" noAdjustHandles="1" noChangeArrowheads="1" noChangeShapeType="1"/>
            </p:cNvSpPr>
            <p:nvPr/>
          </p:nvSpPr>
          <p:spPr bwMode="auto">
            <a:xfrm>
              <a:off x="5384800" y="1939636"/>
              <a:ext cx="3254375" cy="195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Freeform 28">
              <a:extLst>
                <a:ext uri="{FF2B5EF4-FFF2-40B4-BE49-F238E27FC236}">
                  <a16:creationId xmlns:a16="http://schemas.microsoft.com/office/drawing/2014/main" id="{0239C829-C873-51F8-D755-5B9E68D6E943}"/>
                </a:ext>
              </a:extLst>
            </p:cNvPr>
            <p:cNvSpPr>
              <a:spLocks noGrp="1" noRot="1" noMove="1" noResize="1" noEditPoints="1" noAdjustHandles="1" noChangeArrowheads="1" noChangeShapeType="1"/>
            </p:cNvSpPr>
            <p:nvPr/>
          </p:nvSpPr>
          <p:spPr bwMode="auto">
            <a:xfrm>
              <a:off x="5400675" y="1968079"/>
              <a:ext cx="3221038" cy="1651291"/>
            </a:xfrm>
            <a:custGeom>
              <a:avLst/>
              <a:gdLst>
                <a:gd name="T0" fmla="*/ 45 w 2029"/>
                <a:gd name="T1" fmla="*/ 0 h 1045"/>
                <a:gd name="T2" fmla="*/ 97 w 2029"/>
                <a:gd name="T3" fmla="*/ 18 h 1045"/>
                <a:gd name="T4" fmla="*/ 125 w 2029"/>
                <a:gd name="T5" fmla="*/ 32 h 1045"/>
                <a:gd name="T6" fmla="*/ 137 w 2029"/>
                <a:gd name="T7" fmla="*/ 64 h 1045"/>
                <a:gd name="T8" fmla="*/ 140 w 2029"/>
                <a:gd name="T9" fmla="*/ 78 h 1045"/>
                <a:gd name="T10" fmla="*/ 144 w 2029"/>
                <a:gd name="T11" fmla="*/ 96 h 1045"/>
                <a:gd name="T12" fmla="*/ 154 w 2029"/>
                <a:gd name="T13" fmla="*/ 111 h 1045"/>
                <a:gd name="T14" fmla="*/ 183 w 2029"/>
                <a:gd name="T15" fmla="*/ 128 h 1045"/>
                <a:gd name="T16" fmla="*/ 260 w 2029"/>
                <a:gd name="T17" fmla="*/ 144 h 1045"/>
                <a:gd name="T18" fmla="*/ 273 w 2029"/>
                <a:gd name="T19" fmla="*/ 161 h 1045"/>
                <a:gd name="T20" fmla="*/ 278 w 2029"/>
                <a:gd name="T21" fmla="*/ 193 h 1045"/>
                <a:gd name="T22" fmla="*/ 280 w 2029"/>
                <a:gd name="T23" fmla="*/ 208 h 1045"/>
                <a:gd name="T24" fmla="*/ 292 w 2029"/>
                <a:gd name="T25" fmla="*/ 240 h 1045"/>
                <a:gd name="T26" fmla="*/ 307 w 2029"/>
                <a:gd name="T27" fmla="*/ 257 h 1045"/>
                <a:gd name="T28" fmla="*/ 330 w 2029"/>
                <a:gd name="T29" fmla="*/ 274 h 1045"/>
                <a:gd name="T30" fmla="*/ 399 w 2029"/>
                <a:gd name="T31" fmla="*/ 289 h 1045"/>
                <a:gd name="T32" fmla="*/ 408 w 2029"/>
                <a:gd name="T33" fmla="*/ 306 h 1045"/>
                <a:gd name="T34" fmla="*/ 424 w 2029"/>
                <a:gd name="T35" fmla="*/ 323 h 1045"/>
                <a:gd name="T36" fmla="*/ 429 w 2029"/>
                <a:gd name="T37" fmla="*/ 357 h 1045"/>
                <a:gd name="T38" fmla="*/ 433 w 2029"/>
                <a:gd name="T39" fmla="*/ 374 h 1045"/>
                <a:gd name="T40" fmla="*/ 439 w 2029"/>
                <a:gd name="T41" fmla="*/ 392 h 1045"/>
                <a:gd name="T42" fmla="*/ 538 w 2029"/>
                <a:gd name="T43" fmla="*/ 408 h 1045"/>
                <a:gd name="T44" fmla="*/ 541 w 2029"/>
                <a:gd name="T45" fmla="*/ 425 h 1045"/>
                <a:gd name="T46" fmla="*/ 558 w 2029"/>
                <a:gd name="T47" fmla="*/ 442 h 1045"/>
                <a:gd name="T48" fmla="*/ 607 w 2029"/>
                <a:gd name="T49" fmla="*/ 458 h 1045"/>
                <a:gd name="T50" fmla="*/ 658 w 2029"/>
                <a:gd name="T51" fmla="*/ 477 h 1045"/>
                <a:gd name="T52" fmla="*/ 686 w 2029"/>
                <a:gd name="T53" fmla="*/ 495 h 1045"/>
                <a:gd name="T54" fmla="*/ 688 w 2029"/>
                <a:gd name="T55" fmla="*/ 514 h 1045"/>
                <a:gd name="T56" fmla="*/ 703 w 2029"/>
                <a:gd name="T57" fmla="*/ 531 h 1045"/>
                <a:gd name="T58" fmla="*/ 721 w 2029"/>
                <a:gd name="T59" fmla="*/ 551 h 1045"/>
                <a:gd name="T60" fmla="*/ 762 w 2029"/>
                <a:gd name="T61" fmla="*/ 573 h 1045"/>
                <a:gd name="T62" fmla="*/ 774 w 2029"/>
                <a:gd name="T63" fmla="*/ 593 h 1045"/>
                <a:gd name="T64" fmla="*/ 824 w 2029"/>
                <a:gd name="T65" fmla="*/ 613 h 1045"/>
                <a:gd name="T66" fmla="*/ 829 w 2029"/>
                <a:gd name="T67" fmla="*/ 635 h 1045"/>
                <a:gd name="T68" fmla="*/ 833 w 2029"/>
                <a:gd name="T69" fmla="*/ 655 h 1045"/>
                <a:gd name="T70" fmla="*/ 973 w 2029"/>
                <a:gd name="T71" fmla="*/ 676 h 1045"/>
                <a:gd name="T72" fmla="*/ 988 w 2029"/>
                <a:gd name="T73" fmla="*/ 705 h 1045"/>
                <a:gd name="T74" fmla="*/ 1019 w 2029"/>
                <a:gd name="T75" fmla="*/ 735 h 1045"/>
                <a:gd name="T76" fmla="*/ 1114 w 2029"/>
                <a:gd name="T77" fmla="*/ 762 h 1045"/>
                <a:gd name="T78" fmla="*/ 1235 w 2029"/>
                <a:gd name="T79" fmla="*/ 796 h 1045"/>
                <a:gd name="T80" fmla="*/ 1256 w 2029"/>
                <a:gd name="T81" fmla="*/ 838 h 1045"/>
                <a:gd name="T82" fmla="*/ 1363 w 2029"/>
                <a:gd name="T83" fmla="*/ 892 h 1045"/>
                <a:gd name="T84" fmla="*/ 1517 w 2029"/>
                <a:gd name="T85" fmla="*/ 958 h 1045"/>
                <a:gd name="T86" fmla="*/ 2029 w 2029"/>
                <a:gd name="T87"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29" h="1045">
                  <a:moveTo>
                    <a:pt x="0" y="0"/>
                  </a:moveTo>
                  <a:lnTo>
                    <a:pt x="45" y="0"/>
                  </a:lnTo>
                  <a:lnTo>
                    <a:pt x="45" y="18"/>
                  </a:lnTo>
                  <a:lnTo>
                    <a:pt x="97" y="18"/>
                  </a:lnTo>
                  <a:lnTo>
                    <a:pt x="97" y="32"/>
                  </a:lnTo>
                  <a:lnTo>
                    <a:pt x="125" y="32"/>
                  </a:lnTo>
                  <a:lnTo>
                    <a:pt x="125" y="64"/>
                  </a:lnTo>
                  <a:lnTo>
                    <a:pt x="137" y="64"/>
                  </a:lnTo>
                  <a:lnTo>
                    <a:pt x="137" y="78"/>
                  </a:lnTo>
                  <a:lnTo>
                    <a:pt x="140" y="78"/>
                  </a:lnTo>
                  <a:lnTo>
                    <a:pt x="140" y="96"/>
                  </a:lnTo>
                  <a:lnTo>
                    <a:pt x="144" y="96"/>
                  </a:lnTo>
                  <a:lnTo>
                    <a:pt x="144" y="111"/>
                  </a:lnTo>
                  <a:lnTo>
                    <a:pt x="154" y="111"/>
                  </a:lnTo>
                  <a:lnTo>
                    <a:pt x="154" y="128"/>
                  </a:lnTo>
                  <a:lnTo>
                    <a:pt x="183" y="128"/>
                  </a:lnTo>
                  <a:lnTo>
                    <a:pt x="183" y="144"/>
                  </a:lnTo>
                  <a:lnTo>
                    <a:pt x="260" y="144"/>
                  </a:lnTo>
                  <a:lnTo>
                    <a:pt x="260" y="161"/>
                  </a:lnTo>
                  <a:lnTo>
                    <a:pt x="273" y="161"/>
                  </a:lnTo>
                  <a:lnTo>
                    <a:pt x="273" y="193"/>
                  </a:lnTo>
                  <a:lnTo>
                    <a:pt x="278" y="193"/>
                  </a:lnTo>
                  <a:lnTo>
                    <a:pt x="278" y="208"/>
                  </a:lnTo>
                  <a:lnTo>
                    <a:pt x="280" y="208"/>
                  </a:lnTo>
                  <a:lnTo>
                    <a:pt x="280" y="240"/>
                  </a:lnTo>
                  <a:lnTo>
                    <a:pt x="292" y="240"/>
                  </a:lnTo>
                  <a:lnTo>
                    <a:pt x="292" y="257"/>
                  </a:lnTo>
                  <a:lnTo>
                    <a:pt x="307" y="257"/>
                  </a:lnTo>
                  <a:lnTo>
                    <a:pt x="307" y="274"/>
                  </a:lnTo>
                  <a:lnTo>
                    <a:pt x="330" y="274"/>
                  </a:lnTo>
                  <a:lnTo>
                    <a:pt x="330" y="289"/>
                  </a:lnTo>
                  <a:lnTo>
                    <a:pt x="399" y="289"/>
                  </a:lnTo>
                  <a:lnTo>
                    <a:pt x="399" y="306"/>
                  </a:lnTo>
                  <a:lnTo>
                    <a:pt x="408" y="306"/>
                  </a:lnTo>
                  <a:lnTo>
                    <a:pt x="408" y="323"/>
                  </a:lnTo>
                  <a:lnTo>
                    <a:pt x="424" y="323"/>
                  </a:lnTo>
                  <a:lnTo>
                    <a:pt x="424" y="357"/>
                  </a:lnTo>
                  <a:lnTo>
                    <a:pt x="429" y="357"/>
                  </a:lnTo>
                  <a:lnTo>
                    <a:pt x="429" y="374"/>
                  </a:lnTo>
                  <a:lnTo>
                    <a:pt x="433" y="374"/>
                  </a:lnTo>
                  <a:lnTo>
                    <a:pt x="433" y="392"/>
                  </a:lnTo>
                  <a:lnTo>
                    <a:pt x="439" y="392"/>
                  </a:lnTo>
                  <a:lnTo>
                    <a:pt x="439" y="408"/>
                  </a:lnTo>
                  <a:lnTo>
                    <a:pt x="538" y="408"/>
                  </a:lnTo>
                  <a:lnTo>
                    <a:pt x="538" y="425"/>
                  </a:lnTo>
                  <a:lnTo>
                    <a:pt x="541" y="425"/>
                  </a:lnTo>
                  <a:lnTo>
                    <a:pt x="541" y="442"/>
                  </a:lnTo>
                  <a:lnTo>
                    <a:pt x="558" y="442"/>
                  </a:lnTo>
                  <a:lnTo>
                    <a:pt x="558" y="458"/>
                  </a:lnTo>
                  <a:lnTo>
                    <a:pt x="607" y="458"/>
                  </a:lnTo>
                  <a:lnTo>
                    <a:pt x="607" y="477"/>
                  </a:lnTo>
                  <a:lnTo>
                    <a:pt x="658" y="477"/>
                  </a:lnTo>
                  <a:lnTo>
                    <a:pt x="658" y="495"/>
                  </a:lnTo>
                  <a:lnTo>
                    <a:pt x="686" y="495"/>
                  </a:lnTo>
                  <a:lnTo>
                    <a:pt x="686" y="514"/>
                  </a:lnTo>
                  <a:lnTo>
                    <a:pt x="688" y="514"/>
                  </a:lnTo>
                  <a:lnTo>
                    <a:pt x="688" y="531"/>
                  </a:lnTo>
                  <a:lnTo>
                    <a:pt x="703" y="531"/>
                  </a:lnTo>
                  <a:lnTo>
                    <a:pt x="703" y="551"/>
                  </a:lnTo>
                  <a:lnTo>
                    <a:pt x="721" y="551"/>
                  </a:lnTo>
                  <a:lnTo>
                    <a:pt x="721" y="573"/>
                  </a:lnTo>
                  <a:lnTo>
                    <a:pt x="762" y="573"/>
                  </a:lnTo>
                  <a:lnTo>
                    <a:pt x="762" y="593"/>
                  </a:lnTo>
                  <a:lnTo>
                    <a:pt x="774" y="593"/>
                  </a:lnTo>
                  <a:lnTo>
                    <a:pt x="774" y="613"/>
                  </a:lnTo>
                  <a:lnTo>
                    <a:pt x="824" y="613"/>
                  </a:lnTo>
                  <a:lnTo>
                    <a:pt x="824" y="635"/>
                  </a:lnTo>
                  <a:lnTo>
                    <a:pt x="829" y="635"/>
                  </a:lnTo>
                  <a:lnTo>
                    <a:pt x="829" y="655"/>
                  </a:lnTo>
                  <a:lnTo>
                    <a:pt x="833" y="655"/>
                  </a:lnTo>
                  <a:lnTo>
                    <a:pt x="833" y="676"/>
                  </a:lnTo>
                  <a:lnTo>
                    <a:pt x="973" y="676"/>
                  </a:lnTo>
                  <a:lnTo>
                    <a:pt x="973" y="705"/>
                  </a:lnTo>
                  <a:lnTo>
                    <a:pt x="988" y="705"/>
                  </a:lnTo>
                  <a:lnTo>
                    <a:pt x="988" y="735"/>
                  </a:lnTo>
                  <a:lnTo>
                    <a:pt x="1019" y="735"/>
                  </a:lnTo>
                  <a:lnTo>
                    <a:pt x="1019" y="762"/>
                  </a:lnTo>
                  <a:lnTo>
                    <a:pt x="1114" y="762"/>
                  </a:lnTo>
                  <a:lnTo>
                    <a:pt x="1114" y="796"/>
                  </a:lnTo>
                  <a:lnTo>
                    <a:pt x="1235" y="796"/>
                  </a:lnTo>
                  <a:lnTo>
                    <a:pt x="1235" y="838"/>
                  </a:lnTo>
                  <a:lnTo>
                    <a:pt x="1256" y="838"/>
                  </a:lnTo>
                  <a:lnTo>
                    <a:pt x="1256" y="892"/>
                  </a:lnTo>
                  <a:lnTo>
                    <a:pt x="1363" y="892"/>
                  </a:lnTo>
                  <a:lnTo>
                    <a:pt x="1363" y="958"/>
                  </a:lnTo>
                  <a:lnTo>
                    <a:pt x="1517" y="958"/>
                  </a:lnTo>
                  <a:lnTo>
                    <a:pt x="1517" y="1045"/>
                  </a:lnTo>
                  <a:lnTo>
                    <a:pt x="2029" y="1045"/>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4" name="Group 673">
              <a:extLst>
                <a:ext uri="{FF2B5EF4-FFF2-40B4-BE49-F238E27FC236}">
                  <a16:creationId xmlns:a16="http://schemas.microsoft.com/office/drawing/2014/main" id="{205F6B82-A4B3-4838-AB9D-8071406F8615}"/>
                </a:ext>
              </a:extLst>
            </p:cNvPr>
            <p:cNvGrpSpPr>
              <a:grpSpLocks noGrp="1" noUngrp="1" noRot="1" noMove="1" noResize="1"/>
            </p:cNvGrpSpPr>
            <p:nvPr/>
          </p:nvGrpSpPr>
          <p:grpSpPr>
            <a:xfrm>
              <a:off x="5627688" y="2140319"/>
              <a:ext cx="3009900" cy="1509075"/>
              <a:chOff x="5627688" y="2140319"/>
              <a:chExt cx="3009900" cy="1509075"/>
            </a:xfrm>
          </p:grpSpPr>
          <p:sp>
            <p:nvSpPr>
              <p:cNvPr id="675" name="Line 29">
                <a:extLst>
                  <a:ext uri="{FF2B5EF4-FFF2-40B4-BE49-F238E27FC236}">
                    <a16:creationId xmlns:a16="http://schemas.microsoft.com/office/drawing/2014/main" id="{291650E3-29BF-08B2-29DC-55FDFA078A53}"/>
                  </a:ext>
                </a:extLst>
              </p:cNvPr>
              <p:cNvSpPr>
                <a:spLocks noGrp="1" noRot="1" noMove="1" noResize="1" noEditPoints="1" noAdjustHandles="1" noChangeArrowheads="1" noChangeShapeType="1"/>
              </p:cNvSpPr>
              <p:nvPr/>
            </p:nvSpPr>
            <p:spPr bwMode="auto">
              <a:xfrm>
                <a:off x="8621713" y="3589347"/>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Line 30">
                <a:extLst>
                  <a:ext uri="{FF2B5EF4-FFF2-40B4-BE49-F238E27FC236}">
                    <a16:creationId xmlns:a16="http://schemas.microsoft.com/office/drawing/2014/main" id="{8D274A04-F963-9B6B-587A-D51CC16BEF5A}"/>
                  </a:ext>
                </a:extLst>
              </p:cNvPr>
              <p:cNvSpPr>
                <a:spLocks noGrp="1" noRot="1" noMove="1" noResize="1" noEditPoints="1" noAdjustHandles="1" noChangeArrowheads="1" noChangeShapeType="1"/>
              </p:cNvSpPr>
              <p:nvPr/>
            </p:nvSpPr>
            <p:spPr bwMode="auto">
              <a:xfrm flipH="1">
                <a:off x="8607425" y="361937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Line 31">
                <a:extLst>
                  <a:ext uri="{FF2B5EF4-FFF2-40B4-BE49-F238E27FC236}">
                    <a16:creationId xmlns:a16="http://schemas.microsoft.com/office/drawing/2014/main" id="{3BFCDECD-AEBB-C45E-4140-93C2F80E2CBF}"/>
                  </a:ext>
                </a:extLst>
              </p:cNvPr>
              <p:cNvSpPr>
                <a:spLocks noGrp="1" noRot="1" noMove="1" noResize="1" noEditPoints="1" noAdjustHandles="1" noChangeArrowheads="1" noChangeShapeType="1"/>
              </p:cNvSpPr>
              <p:nvPr/>
            </p:nvSpPr>
            <p:spPr bwMode="auto">
              <a:xfrm>
                <a:off x="8302625" y="3589347"/>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Line 32">
                <a:extLst>
                  <a:ext uri="{FF2B5EF4-FFF2-40B4-BE49-F238E27FC236}">
                    <a16:creationId xmlns:a16="http://schemas.microsoft.com/office/drawing/2014/main" id="{216BA61B-95F1-9334-978B-5D67B81B94B1}"/>
                  </a:ext>
                </a:extLst>
              </p:cNvPr>
              <p:cNvSpPr>
                <a:spLocks noGrp="1" noRot="1" noMove="1" noResize="1" noEditPoints="1" noAdjustHandles="1" noChangeArrowheads="1" noChangeShapeType="1"/>
              </p:cNvSpPr>
              <p:nvPr/>
            </p:nvSpPr>
            <p:spPr bwMode="auto">
              <a:xfrm flipH="1">
                <a:off x="8288338" y="361937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Line 33">
                <a:extLst>
                  <a:ext uri="{FF2B5EF4-FFF2-40B4-BE49-F238E27FC236}">
                    <a16:creationId xmlns:a16="http://schemas.microsoft.com/office/drawing/2014/main" id="{8A62F268-31DF-CD4D-4E1E-DA56E152E7C0}"/>
                  </a:ext>
                </a:extLst>
              </p:cNvPr>
              <p:cNvSpPr>
                <a:spLocks noGrp="1" noRot="1" noMove="1" noResize="1" noEditPoints="1" noAdjustHandles="1" noChangeArrowheads="1" noChangeShapeType="1"/>
              </p:cNvSpPr>
              <p:nvPr/>
            </p:nvSpPr>
            <p:spPr bwMode="auto">
              <a:xfrm>
                <a:off x="7707313" y="3451871"/>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Line 34">
                <a:extLst>
                  <a:ext uri="{FF2B5EF4-FFF2-40B4-BE49-F238E27FC236}">
                    <a16:creationId xmlns:a16="http://schemas.microsoft.com/office/drawing/2014/main" id="{540F3ED8-E591-3443-CB5A-8113B9053C6A}"/>
                  </a:ext>
                </a:extLst>
              </p:cNvPr>
              <p:cNvSpPr>
                <a:spLocks noGrp="1" noRot="1" noMove="1" noResize="1" noEditPoints="1" noAdjustHandles="1" noChangeArrowheads="1" noChangeShapeType="1"/>
              </p:cNvSpPr>
              <p:nvPr/>
            </p:nvSpPr>
            <p:spPr bwMode="auto">
              <a:xfrm flipH="1">
                <a:off x="7691438" y="348189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Line 35">
                <a:extLst>
                  <a:ext uri="{FF2B5EF4-FFF2-40B4-BE49-F238E27FC236}">
                    <a16:creationId xmlns:a16="http://schemas.microsoft.com/office/drawing/2014/main" id="{40FCAED7-DD72-C3B2-04C2-F2B0F4403734}"/>
                  </a:ext>
                </a:extLst>
              </p:cNvPr>
              <p:cNvSpPr>
                <a:spLocks noGrp="1" noRot="1" noMove="1" noResize="1" noEditPoints="1" noAdjustHandles="1" noChangeArrowheads="1" noChangeShapeType="1"/>
              </p:cNvSpPr>
              <p:nvPr/>
            </p:nvSpPr>
            <p:spPr bwMode="auto">
              <a:xfrm>
                <a:off x="7405688" y="334757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Line 36">
                <a:extLst>
                  <a:ext uri="{FF2B5EF4-FFF2-40B4-BE49-F238E27FC236}">
                    <a16:creationId xmlns:a16="http://schemas.microsoft.com/office/drawing/2014/main" id="{AB301D2D-71D5-D401-14DC-10C600F82A86}"/>
                  </a:ext>
                </a:extLst>
              </p:cNvPr>
              <p:cNvSpPr>
                <a:spLocks noGrp="1" noRot="1" noMove="1" noResize="1" noEditPoints="1" noAdjustHandles="1" noChangeArrowheads="1" noChangeShapeType="1"/>
              </p:cNvSpPr>
              <p:nvPr/>
            </p:nvSpPr>
            <p:spPr bwMode="auto">
              <a:xfrm flipH="1">
                <a:off x="7389813" y="337760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Line 37">
                <a:extLst>
                  <a:ext uri="{FF2B5EF4-FFF2-40B4-BE49-F238E27FC236}">
                    <a16:creationId xmlns:a16="http://schemas.microsoft.com/office/drawing/2014/main" id="{A8B3AD2B-8370-5BAF-2568-10EFD9A028E9}"/>
                  </a:ext>
                </a:extLst>
              </p:cNvPr>
              <p:cNvSpPr>
                <a:spLocks noGrp="1" noRot="1" noMove="1" noResize="1" noEditPoints="1" noAdjustHandles="1" noChangeArrowheads="1" noChangeShapeType="1"/>
              </p:cNvSpPr>
              <p:nvPr/>
            </p:nvSpPr>
            <p:spPr bwMode="auto">
              <a:xfrm>
                <a:off x="7388225" y="326224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Line 38">
                <a:extLst>
                  <a:ext uri="{FF2B5EF4-FFF2-40B4-BE49-F238E27FC236}">
                    <a16:creationId xmlns:a16="http://schemas.microsoft.com/office/drawing/2014/main" id="{BAC90736-1FD3-C767-B03E-74970A30B91C}"/>
                  </a:ext>
                </a:extLst>
              </p:cNvPr>
              <p:cNvSpPr>
                <a:spLocks noGrp="1" noRot="1" noMove="1" noResize="1" noEditPoints="1" noAdjustHandles="1" noChangeArrowheads="1" noChangeShapeType="1"/>
              </p:cNvSpPr>
              <p:nvPr/>
            </p:nvSpPr>
            <p:spPr bwMode="auto">
              <a:xfrm flipH="1">
                <a:off x="7373938" y="329227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Line 39">
                <a:extLst>
                  <a:ext uri="{FF2B5EF4-FFF2-40B4-BE49-F238E27FC236}">
                    <a16:creationId xmlns:a16="http://schemas.microsoft.com/office/drawing/2014/main" id="{438AAE18-40AB-57ED-A6D4-53F1D570808C}"/>
                  </a:ext>
                </a:extLst>
              </p:cNvPr>
              <p:cNvSpPr>
                <a:spLocks noGrp="1" noRot="1" noMove="1" noResize="1" noEditPoints="1" noAdjustHandles="1" noChangeArrowheads="1" noChangeShapeType="1"/>
              </p:cNvSpPr>
              <p:nvPr/>
            </p:nvSpPr>
            <p:spPr bwMode="auto">
              <a:xfrm>
                <a:off x="7386638" y="326224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Line 40">
                <a:extLst>
                  <a:ext uri="{FF2B5EF4-FFF2-40B4-BE49-F238E27FC236}">
                    <a16:creationId xmlns:a16="http://schemas.microsoft.com/office/drawing/2014/main" id="{3D6858A3-32F2-7790-3D01-C5BA4EB27121}"/>
                  </a:ext>
                </a:extLst>
              </p:cNvPr>
              <p:cNvSpPr>
                <a:spLocks noGrp="1" noRot="1" noMove="1" noResize="1" noEditPoints="1" noAdjustHandles="1" noChangeArrowheads="1" noChangeShapeType="1"/>
              </p:cNvSpPr>
              <p:nvPr/>
            </p:nvSpPr>
            <p:spPr bwMode="auto">
              <a:xfrm flipH="1">
                <a:off x="7370763" y="329227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Line 41">
                <a:extLst>
                  <a:ext uri="{FF2B5EF4-FFF2-40B4-BE49-F238E27FC236}">
                    <a16:creationId xmlns:a16="http://schemas.microsoft.com/office/drawing/2014/main" id="{4B48DE1A-E754-3F0E-26DA-AE2866C61DE2}"/>
                  </a:ext>
                </a:extLst>
              </p:cNvPr>
              <p:cNvSpPr>
                <a:spLocks noGrp="1" noRot="1" noMove="1" noResize="1" noEditPoints="1" noAdjustHandles="1" noChangeArrowheads="1" noChangeShapeType="1"/>
              </p:cNvSpPr>
              <p:nvPr/>
            </p:nvSpPr>
            <p:spPr bwMode="auto">
              <a:xfrm>
                <a:off x="7186613" y="3195881"/>
                <a:ext cx="0" cy="6162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Line 42">
                <a:extLst>
                  <a:ext uri="{FF2B5EF4-FFF2-40B4-BE49-F238E27FC236}">
                    <a16:creationId xmlns:a16="http://schemas.microsoft.com/office/drawing/2014/main" id="{8D1B1AE0-723B-BED3-9726-907ECCD22920}"/>
                  </a:ext>
                </a:extLst>
              </p:cNvPr>
              <p:cNvSpPr>
                <a:spLocks noGrp="1" noRot="1" noMove="1" noResize="1" noEditPoints="1" noAdjustHandles="1" noChangeArrowheads="1" noChangeShapeType="1"/>
              </p:cNvSpPr>
              <p:nvPr/>
            </p:nvSpPr>
            <p:spPr bwMode="auto">
              <a:xfrm flipH="1">
                <a:off x="7170738" y="3225905"/>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Line 43">
                <a:extLst>
                  <a:ext uri="{FF2B5EF4-FFF2-40B4-BE49-F238E27FC236}">
                    <a16:creationId xmlns:a16="http://schemas.microsoft.com/office/drawing/2014/main" id="{7F4075FF-332D-20BB-483D-7A4449E233EA}"/>
                  </a:ext>
                </a:extLst>
              </p:cNvPr>
              <p:cNvSpPr>
                <a:spLocks noGrp="1" noRot="1" noMove="1" noResize="1" noEditPoints="1" noAdjustHandles="1" noChangeArrowheads="1" noChangeShapeType="1"/>
              </p:cNvSpPr>
              <p:nvPr/>
            </p:nvSpPr>
            <p:spPr bwMode="auto">
              <a:xfrm>
                <a:off x="7177088" y="3195881"/>
                <a:ext cx="0" cy="6162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Line 44">
                <a:extLst>
                  <a:ext uri="{FF2B5EF4-FFF2-40B4-BE49-F238E27FC236}">
                    <a16:creationId xmlns:a16="http://schemas.microsoft.com/office/drawing/2014/main" id="{B4076E88-844E-5637-757A-A70AD4465A68}"/>
                  </a:ext>
                </a:extLst>
              </p:cNvPr>
              <p:cNvSpPr>
                <a:spLocks noGrp="1" noRot="1" noMove="1" noResize="1" noEditPoints="1" noAdjustHandles="1" noChangeArrowheads="1" noChangeShapeType="1"/>
              </p:cNvSpPr>
              <p:nvPr/>
            </p:nvSpPr>
            <p:spPr bwMode="auto">
              <a:xfrm flipH="1">
                <a:off x="7159625" y="3225905"/>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Line 45">
                <a:extLst>
                  <a:ext uri="{FF2B5EF4-FFF2-40B4-BE49-F238E27FC236}">
                    <a16:creationId xmlns:a16="http://schemas.microsoft.com/office/drawing/2014/main" id="{0ADA91E2-EA3F-D23C-CC08-52A4C8E468FE}"/>
                  </a:ext>
                </a:extLst>
              </p:cNvPr>
              <p:cNvSpPr>
                <a:spLocks noGrp="1" noRot="1" noMove="1" noResize="1" noEditPoints="1" noAdjustHandles="1" noChangeArrowheads="1" noChangeShapeType="1"/>
              </p:cNvSpPr>
              <p:nvPr/>
            </p:nvSpPr>
            <p:spPr bwMode="auto">
              <a:xfrm>
                <a:off x="7148513" y="3142155"/>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Line 46">
                <a:extLst>
                  <a:ext uri="{FF2B5EF4-FFF2-40B4-BE49-F238E27FC236}">
                    <a16:creationId xmlns:a16="http://schemas.microsoft.com/office/drawing/2014/main" id="{CAF28A84-977E-8002-90B4-04725B5704F5}"/>
                  </a:ext>
                </a:extLst>
              </p:cNvPr>
              <p:cNvSpPr>
                <a:spLocks noGrp="1" noRot="1" noMove="1" noResize="1" noEditPoints="1" noAdjustHandles="1" noChangeArrowheads="1" noChangeShapeType="1"/>
              </p:cNvSpPr>
              <p:nvPr/>
            </p:nvSpPr>
            <p:spPr bwMode="auto">
              <a:xfrm flipH="1">
                <a:off x="7134225" y="317217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Line 47">
                <a:extLst>
                  <a:ext uri="{FF2B5EF4-FFF2-40B4-BE49-F238E27FC236}">
                    <a16:creationId xmlns:a16="http://schemas.microsoft.com/office/drawing/2014/main" id="{9E40DA90-4D50-D0EC-E43C-89BEC2B86359}"/>
                  </a:ext>
                </a:extLst>
              </p:cNvPr>
              <p:cNvSpPr>
                <a:spLocks noGrp="1" noRot="1" noMove="1" noResize="1" noEditPoints="1" noAdjustHandles="1" noChangeArrowheads="1" noChangeShapeType="1"/>
              </p:cNvSpPr>
              <p:nvPr/>
            </p:nvSpPr>
            <p:spPr bwMode="auto">
              <a:xfrm>
                <a:off x="7024688" y="3142155"/>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Line 48">
                <a:extLst>
                  <a:ext uri="{FF2B5EF4-FFF2-40B4-BE49-F238E27FC236}">
                    <a16:creationId xmlns:a16="http://schemas.microsoft.com/office/drawing/2014/main" id="{6395B13C-72EC-AA59-F3E9-7A04B60CCC41}"/>
                  </a:ext>
                </a:extLst>
              </p:cNvPr>
              <p:cNvSpPr>
                <a:spLocks noGrp="1" noRot="1" noMove="1" noResize="1" noEditPoints="1" noAdjustHandles="1" noChangeArrowheads="1" noChangeShapeType="1"/>
              </p:cNvSpPr>
              <p:nvPr/>
            </p:nvSpPr>
            <p:spPr bwMode="auto">
              <a:xfrm flipH="1">
                <a:off x="7008813" y="317217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Line 49">
                <a:extLst>
                  <a:ext uri="{FF2B5EF4-FFF2-40B4-BE49-F238E27FC236}">
                    <a16:creationId xmlns:a16="http://schemas.microsoft.com/office/drawing/2014/main" id="{358DD14D-75E9-2AB5-EB96-F988E78CB6B0}"/>
                  </a:ext>
                </a:extLst>
              </p:cNvPr>
              <p:cNvSpPr>
                <a:spLocks noGrp="1" noRot="1" noMove="1" noResize="1" noEditPoints="1" noAdjustHandles="1" noChangeArrowheads="1" noChangeShapeType="1"/>
              </p:cNvSpPr>
              <p:nvPr/>
            </p:nvSpPr>
            <p:spPr bwMode="auto">
              <a:xfrm>
                <a:off x="6940550" y="300625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Line 50">
                <a:extLst>
                  <a:ext uri="{FF2B5EF4-FFF2-40B4-BE49-F238E27FC236}">
                    <a16:creationId xmlns:a16="http://schemas.microsoft.com/office/drawing/2014/main" id="{96FCD143-2A3C-6DED-E39B-ABF98D3727A6}"/>
                  </a:ext>
                </a:extLst>
              </p:cNvPr>
              <p:cNvSpPr>
                <a:spLocks noGrp="1" noRot="1" noMove="1" noResize="1" noEditPoints="1" noAdjustHandles="1" noChangeArrowheads="1" noChangeShapeType="1"/>
              </p:cNvSpPr>
              <p:nvPr/>
            </p:nvSpPr>
            <p:spPr bwMode="auto">
              <a:xfrm flipH="1">
                <a:off x="6924675" y="303628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Line 51">
                <a:extLst>
                  <a:ext uri="{FF2B5EF4-FFF2-40B4-BE49-F238E27FC236}">
                    <a16:creationId xmlns:a16="http://schemas.microsoft.com/office/drawing/2014/main" id="{FFCA6B60-DA63-67A2-F546-4AD1B0F3630E}"/>
                  </a:ext>
                </a:extLst>
              </p:cNvPr>
              <p:cNvSpPr>
                <a:spLocks noGrp="1" noRot="1" noMove="1" noResize="1" noEditPoints="1" noAdjustHandles="1" noChangeArrowheads="1" noChangeShapeType="1"/>
              </p:cNvSpPr>
              <p:nvPr/>
            </p:nvSpPr>
            <p:spPr bwMode="auto">
              <a:xfrm>
                <a:off x="6919913" y="300625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Line 52">
                <a:extLst>
                  <a:ext uri="{FF2B5EF4-FFF2-40B4-BE49-F238E27FC236}">
                    <a16:creationId xmlns:a16="http://schemas.microsoft.com/office/drawing/2014/main" id="{00C5957F-B88F-7C53-C040-FD600BC4EE35}"/>
                  </a:ext>
                </a:extLst>
              </p:cNvPr>
              <p:cNvSpPr>
                <a:spLocks noGrp="1" noRot="1" noMove="1" noResize="1" noEditPoints="1" noAdjustHandles="1" noChangeArrowheads="1" noChangeShapeType="1"/>
              </p:cNvSpPr>
              <p:nvPr/>
            </p:nvSpPr>
            <p:spPr bwMode="auto">
              <a:xfrm flipH="1">
                <a:off x="6905625" y="303628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Line 53">
                <a:extLst>
                  <a:ext uri="{FF2B5EF4-FFF2-40B4-BE49-F238E27FC236}">
                    <a16:creationId xmlns:a16="http://schemas.microsoft.com/office/drawing/2014/main" id="{6EB7109B-803F-AFB0-CD58-B4F9C69D6C96}"/>
                  </a:ext>
                </a:extLst>
              </p:cNvPr>
              <p:cNvSpPr>
                <a:spLocks noGrp="1" noRot="1" noMove="1" noResize="1" noEditPoints="1" noAdjustHandles="1" noChangeArrowheads="1" noChangeShapeType="1"/>
              </p:cNvSpPr>
              <p:nvPr/>
            </p:nvSpPr>
            <p:spPr bwMode="auto">
              <a:xfrm>
                <a:off x="6916738" y="300625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Line 54">
                <a:extLst>
                  <a:ext uri="{FF2B5EF4-FFF2-40B4-BE49-F238E27FC236}">
                    <a16:creationId xmlns:a16="http://schemas.microsoft.com/office/drawing/2014/main" id="{1805C6CF-247C-BA21-A5B3-145D3CCC3A7B}"/>
                  </a:ext>
                </a:extLst>
              </p:cNvPr>
              <p:cNvSpPr>
                <a:spLocks noGrp="1" noRot="1" noMove="1" noResize="1" noEditPoints="1" noAdjustHandles="1" noChangeArrowheads="1" noChangeShapeType="1"/>
              </p:cNvSpPr>
              <p:nvPr/>
            </p:nvSpPr>
            <p:spPr bwMode="auto">
              <a:xfrm flipH="1">
                <a:off x="6900863" y="303628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Line 55">
                <a:extLst>
                  <a:ext uri="{FF2B5EF4-FFF2-40B4-BE49-F238E27FC236}">
                    <a16:creationId xmlns:a16="http://schemas.microsoft.com/office/drawing/2014/main" id="{DE0F92CE-5961-4232-F6BE-198A75E4262A}"/>
                  </a:ext>
                </a:extLst>
              </p:cNvPr>
              <p:cNvSpPr>
                <a:spLocks noGrp="1" noRot="1" noMove="1" noResize="1" noEditPoints="1" noAdjustHandles="1" noChangeArrowheads="1" noChangeShapeType="1"/>
              </p:cNvSpPr>
              <p:nvPr/>
            </p:nvSpPr>
            <p:spPr bwMode="auto">
              <a:xfrm>
                <a:off x="6748463" y="3006259"/>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Line 56">
                <a:extLst>
                  <a:ext uri="{FF2B5EF4-FFF2-40B4-BE49-F238E27FC236}">
                    <a16:creationId xmlns:a16="http://schemas.microsoft.com/office/drawing/2014/main" id="{06F6F315-1D38-4519-8FD8-71209B9D0D6E}"/>
                  </a:ext>
                </a:extLst>
              </p:cNvPr>
              <p:cNvSpPr>
                <a:spLocks noGrp="1" noRot="1" noMove="1" noResize="1" noEditPoints="1" noAdjustHandles="1" noChangeArrowheads="1" noChangeShapeType="1"/>
              </p:cNvSpPr>
              <p:nvPr/>
            </p:nvSpPr>
            <p:spPr bwMode="auto">
              <a:xfrm flipH="1">
                <a:off x="6734175" y="303628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Line 57">
                <a:extLst>
                  <a:ext uri="{FF2B5EF4-FFF2-40B4-BE49-F238E27FC236}">
                    <a16:creationId xmlns:a16="http://schemas.microsoft.com/office/drawing/2014/main" id="{0C2F2A13-44F3-B8EB-00A8-27935EB32375}"/>
                  </a:ext>
                </a:extLst>
              </p:cNvPr>
              <p:cNvSpPr>
                <a:spLocks noGrp="1" noRot="1" noMove="1" noResize="1" noEditPoints="1" noAdjustHandles="1" noChangeArrowheads="1" noChangeShapeType="1"/>
              </p:cNvSpPr>
              <p:nvPr/>
            </p:nvSpPr>
            <p:spPr bwMode="auto">
              <a:xfrm>
                <a:off x="6718300" y="2973076"/>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Line 58">
                <a:extLst>
                  <a:ext uri="{FF2B5EF4-FFF2-40B4-BE49-F238E27FC236}">
                    <a16:creationId xmlns:a16="http://schemas.microsoft.com/office/drawing/2014/main" id="{62E9B880-FD06-80BC-325E-205C9F122AB4}"/>
                  </a:ext>
                </a:extLst>
              </p:cNvPr>
              <p:cNvSpPr>
                <a:spLocks noGrp="1" noRot="1" noMove="1" noResize="1" noEditPoints="1" noAdjustHandles="1" noChangeArrowheads="1" noChangeShapeType="1"/>
              </p:cNvSpPr>
              <p:nvPr/>
            </p:nvSpPr>
            <p:spPr bwMode="auto">
              <a:xfrm flipH="1">
                <a:off x="6702425" y="300309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Line 59">
                <a:extLst>
                  <a:ext uri="{FF2B5EF4-FFF2-40B4-BE49-F238E27FC236}">
                    <a16:creationId xmlns:a16="http://schemas.microsoft.com/office/drawing/2014/main" id="{6CC2F745-7FB5-BC87-DB3C-43E4514C850D}"/>
                  </a:ext>
                </a:extLst>
              </p:cNvPr>
              <p:cNvSpPr>
                <a:spLocks noGrp="1" noRot="1" noMove="1" noResize="1" noEditPoints="1" noAdjustHandles="1" noChangeArrowheads="1" noChangeShapeType="1"/>
              </p:cNvSpPr>
              <p:nvPr/>
            </p:nvSpPr>
            <p:spPr bwMode="auto">
              <a:xfrm>
                <a:off x="6696075" y="2906708"/>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Line 60">
                <a:extLst>
                  <a:ext uri="{FF2B5EF4-FFF2-40B4-BE49-F238E27FC236}">
                    <a16:creationId xmlns:a16="http://schemas.microsoft.com/office/drawing/2014/main" id="{2BFF2FD0-D221-F417-E9AB-792B36821762}"/>
                  </a:ext>
                </a:extLst>
              </p:cNvPr>
              <p:cNvSpPr>
                <a:spLocks noGrp="1" noRot="1" noMove="1" noResize="1" noEditPoints="1" noAdjustHandles="1" noChangeArrowheads="1" noChangeShapeType="1"/>
              </p:cNvSpPr>
              <p:nvPr/>
            </p:nvSpPr>
            <p:spPr bwMode="auto">
              <a:xfrm flipH="1">
                <a:off x="6680200" y="2936731"/>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Line 61">
                <a:extLst>
                  <a:ext uri="{FF2B5EF4-FFF2-40B4-BE49-F238E27FC236}">
                    <a16:creationId xmlns:a16="http://schemas.microsoft.com/office/drawing/2014/main" id="{D53161C8-033E-A70C-82FF-FA382CCB8209}"/>
                  </a:ext>
                </a:extLst>
              </p:cNvPr>
              <p:cNvSpPr>
                <a:spLocks noGrp="1" noRot="1" noMove="1" noResize="1" noEditPoints="1" noAdjustHandles="1" noChangeArrowheads="1" noChangeShapeType="1"/>
              </p:cNvSpPr>
              <p:nvPr/>
            </p:nvSpPr>
            <p:spPr bwMode="auto">
              <a:xfrm>
                <a:off x="6537325" y="2808737"/>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Line 62">
                <a:extLst>
                  <a:ext uri="{FF2B5EF4-FFF2-40B4-BE49-F238E27FC236}">
                    <a16:creationId xmlns:a16="http://schemas.microsoft.com/office/drawing/2014/main" id="{04CCAD0D-B4B2-6771-CCD0-8616BE827EA9}"/>
                  </a:ext>
                </a:extLst>
              </p:cNvPr>
              <p:cNvSpPr>
                <a:spLocks noGrp="1" noRot="1" noMove="1" noResize="1" noEditPoints="1" noAdjustHandles="1" noChangeArrowheads="1" noChangeShapeType="1"/>
              </p:cNvSpPr>
              <p:nvPr/>
            </p:nvSpPr>
            <p:spPr bwMode="auto">
              <a:xfrm flipH="1">
                <a:off x="6523038" y="283876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Line 63">
                <a:extLst>
                  <a:ext uri="{FF2B5EF4-FFF2-40B4-BE49-F238E27FC236}">
                    <a16:creationId xmlns:a16="http://schemas.microsoft.com/office/drawing/2014/main" id="{CB863EBF-D176-23E2-6C48-2FE8816D4AD2}"/>
                  </a:ext>
                </a:extLst>
              </p:cNvPr>
              <p:cNvSpPr>
                <a:spLocks noGrp="1" noRot="1" noMove="1" noResize="1" noEditPoints="1" noAdjustHandles="1" noChangeArrowheads="1" noChangeShapeType="1"/>
              </p:cNvSpPr>
              <p:nvPr/>
            </p:nvSpPr>
            <p:spPr bwMode="auto">
              <a:xfrm>
                <a:off x="6494463" y="2777133"/>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Line 64">
                <a:extLst>
                  <a:ext uri="{FF2B5EF4-FFF2-40B4-BE49-F238E27FC236}">
                    <a16:creationId xmlns:a16="http://schemas.microsoft.com/office/drawing/2014/main" id="{634A165A-A8A0-B322-6413-EC1B3D122446}"/>
                  </a:ext>
                </a:extLst>
              </p:cNvPr>
              <p:cNvSpPr>
                <a:spLocks noGrp="1" noRot="1" noMove="1" noResize="1" noEditPoints="1" noAdjustHandles="1" noChangeArrowheads="1" noChangeShapeType="1"/>
              </p:cNvSpPr>
              <p:nvPr/>
            </p:nvSpPr>
            <p:spPr bwMode="auto">
              <a:xfrm flipH="1">
                <a:off x="6478588" y="2807156"/>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Line 65">
                <a:extLst>
                  <a:ext uri="{FF2B5EF4-FFF2-40B4-BE49-F238E27FC236}">
                    <a16:creationId xmlns:a16="http://schemas.microsoft.com/office/drawing/2014/main" id="{F37A2071-41F6-9815-DF94-B4875AD87999}"/>
                  </a:ext>
                </a:extLst>
              </p:cNvPr>
              <p:cNvSpPr>
                <a:spLocks noGrp="1" noRot="1" noMove="1" noResize="1" noEditPoints="1" noAdjustHandles="1" noChangeArrowheads="1" noChangeShapeType="1"/>
              </p:cNvSpPr>
              <p:nvPr/>
            </p:nvSpPr>
            <p:spPr bwMode="auto">
              <a:xfrm>
                <a:off x="6478588" y="2720246"/>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Line 66">
                <a:extLst>
                  <a:ext uri="{FF2B5EF4-FFF2-40B4-BE49-F238E27FC236}">
                    <a16:creationId xmlns:a16="http://schemas.microsoft.com/office/drawing/2014/main" id="{F65CC6C9-D0DD-493E-43B3-6B4C668D37CC}"/>
                  </a:ext>
                </a:extLst>
              </p:cNvPr>
              <p:cNvSpPr>
                <a:spLocks noGrp="1" noRot="1" noMove="1" noResize="1" noEditPoints="1" noAdjustHandles="1" noChangeArrowheads="1" noChangeShapeType="1"/>
              </p:cNvSpPr>
              <p:nvPr/>
            </p:nvSpPr>
            <p:spPr bwMode="auto">
              <a:xfrm flipH="1">
                <a:off x="6464300" y="275027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Line 67">
                <a:extLst>
                  <a:ext uri="{FF2B5EF4-FFF2-40B4-BE49-F238E27FC236}">
                    <a16:creationId xmlns:a16="http://schemas.microsoft.com/office/drawing/2014/main" id="{1E3B8505-6FB1-26E6-C1AA-75552794BB5D}"/>
                  </a:ext>
                </a:extLst>
              </p:cNvPr>
              <p:cNvSpPr>
                <a:spLocks noGrp="1" noRot="1" noMove="1" noResize="1" noEditPoints="1" noAdjustHandles="1" noChangeArrowheads="1" noChangeShapeType="1"/>
              </p:cNvSpPr>
              <p:nvPr/>
            </p:nvSpPr>
            <p:spPr bwMode="auto">
              <a:xfrm>
                <a:off x="6480175" y="2720246"/>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Line 68">
                <a:extLst>
                  <a:ext uri="{FF2B5EF4-FFF2-40B4-BE49-F238E27FC236}">
                    <a16:creationId xmlns:a16="http://schemas.microsoft.com/office/drawing/2014/main" id="{15058E3D-77A0-5AC8-85B0-E4C5A881D912}"/>
                  </a:ext>
                </a:extLst>
              </p:cNvPr>
              <p:cNvSpPr>
                <a:spLocks noGrp="1" noRot="1" noMove="1" noResize="1" noEditPoints="1" noAdjustHandles="1" noChangeArrowheads="1" noChangeShapeType="1"/>
              </p:cNvSpPr>
              <p:nvPr/>
            </p:nvSpPr>
            <p:spPr bwMode="auto">
              <a:xfrm flipH="1">
                <a:off x="6465888" y="275027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Line 69">
                <a:extLst>
                  <a:ext uri="{FF2B5EF4-FFF2-40B4-BE49-F238E27FC236}">
                    <a16:creationId xmlns:a16="http://schemas.microsoft.com/office/drawing/2014/main" id="{E59CB94A-CE60-493A-2F13-50BC857AB5EF}"/>
                  </a:ext>
                </a:extLst>
              </p:cNvPr>
              <p:cNvSpPr>
                <a:spLocks noGrp="1" noRot="1" noMove="1" noResize="1" noEditPoints="1" noAdjustHandles="1" noChangeArrowheads="1" noChangeShapeType="1"/>
              </p:cNvSpPr>
              <p:nvPr/>
            </p:nvSpPr>
            <p:spPr bwMode="auto">
              <a:xfrm>
                <a:off x="6278563" y="2636497"/>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Line 70">
                <a:extLst>
                  <a:ext uri="{FF2B5EF4-FFF2-40B4-BE49-F238E27FC236}">
                    <a16:creationId xmlns:a16="http://schemas.microsoft.com/office/drawing/2014/main" id="{EB0B0310-622D-BB25-D4BB-40A6F7C202B6}"/>
                  </a:ext>
                </a:extLst>
              </p:cNvPr>
              <p:cNvSpPr>
                <a:spLocks noGrp="1" noRot="1" noMove="1" noResize="1" noEditPoints="1" noAdjustHandles="1" noChangeArrowheads="1" noChangeShapeType="1"/>
              </p:cNvSpPr>
              <p:nvPr/>
            </p:nvSpPr>
            <p:spPr bwMode="auto">
              <a:xfrm flipH="1">
                <a:off x="6264275" y="2666520"/>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Line 71">
                <a:extLst>
                  <a:ext uri="{FF2B5EF4-FFF2-40B4-BE49-F238E27FC236}">
                    <a16:creationId xmlns:a16="http://schemas.microsoft.com/office/drawing/2014/main" id="{BF661C98-3F69-F126-0DE8-B3D4C79F55C1}"/>
                  </a:ext>
                </a:extLst>
              </p:cNvPr>
              <p:cNvSpPr>
                <a:spLocks noGrp="1" noRot="1" noMove="1" noResize="1" noEditPoints="1" noAdjustHandles="1" noChangeArrowheads="1" noChangeShapeType="1"/>
              </p:cNvSpPr>
              <p:nvPr/>
            </p:nvSpPr>
            <p:spPr bwMode="auto">
              <a:xfrm>
                <a:off x="6205538" y="2582770"/>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Line 72">
                <a:extLst>
                  <a:ext uri="{FF2B5EF4-FFF2-40B4-BE49-F238E27FC236}">
                    <a16:creationId xmlns:a16="http://schemas.microsoft.com/office/drawing/2014/main" id="{D3DC5AF0-1A3B-6D01-CA9A-4FB9230BB282}"/>
                  </a:ext>
                </a:extLst>
              </p:cNvPr>
              <p:cNvSpPr>
                <a:spLocks noGrp="1" noRot="1" noMove="1" noResize="1" noEditPoints="1" noAdjustHandles="1" noChangeArrowheads="1" noChangeShapeType="1"/>
              </p:cNvSpPr>
              <p:nvPr/>
            </p:nvSpPr>
            <p:spPr bwMode="auto">
              <a:xfrm flipH="1">
                <a:off x="6189663" y="261279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Line 73">
                <a:extLst>
                  <a:ext uri="{FF2B5EF4-FFF2-40B4-BE49-F238E27FC236}">
                    <a16:creationId xmlns:a16="http://schemas.microsoft.com/office/drawing/2014/main" id="{07AC5C3B-1E1E-8440-B0B0-C1DE4C171105}"/>
                  </a:ext>
                </a:extLst>
              </p:cNvPr>
              <p:cNvSpPr>
                <a:spLocks noGrp="1" noRot="1" noMove="1" noResize="1" noEditPoints="1" noAdjustHandles="1" noChangeArrowheads="1" noChangeShapeType="1"/>
              </p:cNvSpPr>
              <p:nvPr/>
            </p:nvSpPr>
            <p:spPr bwMode="auto">
              <a:xfrm>
                <a:off x="6059488" y="2448455"/>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Line 74">
                <a:extLst>
                  <a:ext uri="{FF2B5EF4-FFF2-40B4-BE49-F238E27FC236}">
                    <a16:creationId xmlns:a16="http://schemas.microsoft.com/office/drawing/2014/main" id="{66CD85F0-20DA-BB2D-1DBF-EA99E4051BCA}"/>
                  </a:ext>
                </a:extLst>
              </p:cNvPr>
              <p:cNvSpPr>
                <a:spLocks noGrp="1" noRot="1" noMove="1" noResize="1" noEditPoints="1" noAdjustHandles="1" noChangeArrowheads="1" noChangeShapeType="1"/>
              </p:cNvSpPr>
              <p:nvPr/>
            </p:nvSpPr>
            <p:spPr bwMode="auto">
              <a:xfrm flipH="1">
                <a:off x="6045200" y="2478478"/>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Line 75">
                <a:extLst>
                  <a:ext uri="{FF2B5EF4-FFF2-40B4-BE49-F238E27FC236}">
                    <a16:creationId xmlns:a16="http://schemas.microsoft.com/office/drawing/2014/main" id="{29B68550-91F0-3B90-013C-6CCFEF5B0071}"/>
                  </a:ext>
                </a:extLst>
              </p:cNvPr>
              <p:cNvSpPr>
                <a:spLocks noGrp="1" noRot="1" noMove="1" noResize="1" noEditPoints="1" noAdjustHandles="1" noChangeArrowheads="1" noChangeShapeType="1"/>
              </p:cNvSpPr>
              <p:nvPr/>
            </p:nvSpPr>
            <p:spPr bwMode="auto">
              <a:xfrm>
                <a:off x="6034088" y="2421592"/>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Line 76">
                <a:extLst>
                  <a:ext uri="{FF2B5EF4-FFF2-40B4-BE49-F238E27FC236}">
                    <a16:creationId xmlns:a16="http://schemas.microsoft.com/office/drawing/2014/main" id="{398A1F59-9B31-CDF8-35E8-DCBBE7C6BD60}"/>
                  </a:ext>
                </a:extLst>
              </p:cNvPr>
              <p:cNvSpPr>
                <a:spLocks noGrp="1" noRot="1" noMove="1" noResize="1" noEditPoints="1" noAdjustHandles="1" noChangeArrowheads="1" noChangeShapeType="1"/>
              </p:cNvSpPr>
              <p:nvPr/>
            </p:nvSpPr>
            <p:spPr bwMode="auto">
              <a:xfrm flipH="1">
                <a:off x="6018213" y="2451615"/>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Line 77">
                <a:extLst>
                  <a:ext uri="{FF2B5EF4-FFF2-40B4-BE49-F238E27FC236}">
                    <a16:creationId xmlns:a16="http://schemas.microsoft.com/office/drawing/2014/main" id="{B99FEAF2-5644-01D2-B4AF-1C10431D0C54}"/>
                  </a:ext>
                </a:extLst>
              </p:cNvPr>
              <p:cNvSpPr>
                <a:spLocks noGrp="1" noRot="1" noMove="1" noResize="1" noEditPoints="1" noAdjustHandles="1" noChangeArrowheads="1" noChangeShapeType="1"/>
              </p:cNvSpPr>
              <p:nvPr/>
            </p:nvSpPr>
            <p:spPr bwMode="auto">
              <a:xfrm>
                <a:off x="5846763" y="2317300"/>
                <a:ext cx="0" cy="6004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Line 78">
                <a:extLst>
                  <a:ext uri="{FF2B5EF4-FFF2-40B4-BE49-F238E27FC236}">
                    <a16:creationId xmlns:a16="http://schemas.microsoft.com/office/drawing/2014/main" id="{7B1C363A-DF1B-A6AD-7E55-3B850A3E5D7B}"/>
                  </a:ext>
                </a:extLst>
              </p:cNvPr>
              <p:cNvSpPr>
                <a:spLocks noGrp="1" noRot="1" noMove="1" noResize="1" noEditPoints="1" noAdjustHandles="1" noChangeArrowheads="1" noChangeShapeType="1"/>
              </p:cNvSpPr>
              <p:nvPr/>
            </p:nvSpPr>
            <p:spPr bwMode="auto">
              <a:xfrm flipH="1">
                <a:off x="5829300" y="234732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Line 79">
                <a:extLst>
                  <a:ext uri="{FF2B5EF4-FFF2-40B4-BE49-F238E27FC236}">
                    <a16:creationId xmlns:a16="http://schemas.microsoft.com/office/drawing/2014/main" id="{3D97C1EE-AA81-7382-150B-389F5B8C0132}"/>
                  </a:ext>
                </a:extLst>
              </p:cNvPr>
              <p:cNvSpPr>
                <a:spLocks noGrp="1" noRot="1" noMove="1" noResize="1" noEditPoints="1" noAdjustHandles="1" noChangeArrowheads="1" noChangeShapeType="1"/>
              </p:cNvSpPr>
              <p:nvPr/>
            </p:nvSpPr>
            <p:spPr bwMode="auto">
              <a:xfrm>
                <a:off x="5643563" y="2140319"/>
                <a:ext cx="0" cy="6162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Line 80">
                <a:extLst>
                  <a:ext uri="{FF2B5EF4-FFF2-40B4-BE49-F238E27FC236}">
                    <a16:creationId xmlns:a16="http://schemas.microsoft.com/office/drawing/2014/main" id="{223754BE-EF76-1EFB-F364-5273E6A67A27}"/>
                  </a:ext>
                </a:extLst>
              </p:cNvPr>
              <p:cNvSpPr>
                <a:spLocks noGrp="1" noRot="1" noMove="1" noResize="1" noEditPoints="1" noAdjustHandles="1" noChangeArrowheads="1" noChangeShapeType="1"/>
              </p:cNvSpPr>
              <p:nvPr/>
            </p:nvSpPr>
            <p:spPr bwMode="auto">
              <a:xfrm flipH="1">
                <a:off x="5627688" y="2170343"/>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27" name="Freeform 81">
              <a:extLst>
                <a:ext uri="{FF2B5EF4-FFF2-40B4-BE49-F238E27FC236}">
                  <a16:creationId xmlns:a16="http://schemas.microsoft.com/office/drawing/2014/main" id="{181D2769-D485-A515-6566-43E689843C75}"/>
                </a:ext>
              </a:extLst>
            </p:cNvPr>
            <p:cNvSpPr>
              <a:spLocks noGrp="1" noRot="1" noMove="1" noResize="1" noEditPoints="1" noAdjustHandles="1" noChangeArrowheads="1" noChangeShapeType="1"/>
            </p:cNvSpPr>
            <p:nvPr/>
          </p:nvSpPr>
          <p:spPr bwMode="auto">
            <a:xfrm>
              <a:off x="5397500" y="1969659"/>
              <a:ext cx="3213100" cy="1924663"/>
            </a:xfrm>
            <a:custGeom>
              <a:avLst/>
              <a:gdLst>
                <a:gd name="T0" fmla="*/ 28 w 2024"/>
                <a:gd name="T1" fmla="*/ 0 h 1218"/>
                <a:gd name="T2" fmla="*/ 80 w 2024"/>
                <a:gd name="T3" fmla="*/ 14 h 1218"/>
                <a:gd name="T4" fmla="*/ 101 w 2024"/>
                <a:gd name="T5" fmla="*/ 30 h 1218"/>
                <a:gd name="T6" fmla="*/ 112 w 2024"/>
                <a:gd name="T7" fmla="*/ 45 h 1218"/>
                <a:gd name="T8" fmla="*/ 126 w 2024"/>
                <a:gd name="T9" fmla="*/ 73 h 1218"/>
                <a:gd name="T10" fmla="*/ 133 w 2024"/>
                <a:gd name="T11" fmla="*/ 136 h 1218"/>
                <a:gd name="T12" fmla="*/ 136 w 2024"/>
                <a:gd name="T13" fmla="*/ 145 h 1218"/>
                <a:gd name="T14" fmla="*/ 139 w 2024"/>
                <a:gd name="T15" fmla="*/ 160 h 1218"/>
                <a:gd name="T16" fmla="*/ 143 w 2024"/>
                <a:gd name="T17" fmla="*/ 248 h 1218"/>
                <a:gd name="T18" fmla="*/ 146 w 2024"/>
                <a:gd name="T19" fmla="*/ 282 h 1218"/>
                <a:gd name="T20" fmla="*/ 160 w 2024"/>
                <a:gd name="T21" fmla="*/ 320 h 1218"/>
                <a:gd name="T22" fmla="*/ 207 w 2024"/>
                <a:gd name="T23" fmla="*/ 335 h 1218"/>
                <a:gd name="T24" fmla="*/ 215 w 2024"/>
                <a:gd name="T25" fmla="*/ 350 h 1218"/>
                <a:gd name="T26" fmla="*/ 234 w 2024"/>
                <a:gd name="T27" fmla="*/ 364 h 1218"/>
                <a:gd name="T28" fmla="*/ 262 w 2024"/>
                <a:gd name="T29" fmla="*/ 380 h 1218"/>
                <a:gd name="T30" fmla="*/ 269 w 2024"/>
                <a:gd name="T31" fmla="*/ 394 h 1218"/>
                <a:gd name="T32" fmla="*/ 280 w 2024"/>
                <a:gd name="T33" fmla="*/ 420 h 1218"/>
                <a:gd name="T34" fmla="*/ 283 w 2024"/>
                <a:gd name="T35" fmla="*/ 448 h 1218"/>
                <a:gd name="T36" fmla="*/ 295 w 2024"/>
                <a:gd name="T37" fmla="*/ 469 h 1218"/>
                <a:gd name="T38" fmla="*/ 346 w 2024"/>
                <a:gd name="T39" fmla="*/ 499 h 1218"/>
                <a:gd name="T40" fmla="*/ 378 w 2024"/>
                <a:gd name="T41" fmla="*/ 531 h 1218"/>
                <a:gd name="T42" fmla="*/ 410 w 2024"/>
                <a:gd name="T43" fmla="*/ 545 h 1218"/>
                <a:gd name="T44" fmla="*/ 417 w 2024"/>
                <a:gd name="T45" fmla="*/ 586 h 1218"/>
                <a:gd name="T46" fmla="*/ 422 w 2024"/>
                <a:gd name="T47" fmla="*/ 656 h 1218"/>
                <a:gd name="T48" fmla="*/ 427 w 2024"/>
                <a:gd name="T49" fmla="*/ 685 h 1218"/>
                <a:gd name="T50" fmla="*/ 428 w 2024"/>
                <a:gd name="T51" fmla="*/ 703 h 1218"/>
                <a:gd name="T52" fmla="*/ 458 w 2024"/>
                <a:gd name="T53" fmla="*/ 719 h 1218"/>
                <a:gd name="T54" fmla="*/ 501 w 2024"/>
                <a:gd name="T55" fmla="*/ 736 h 1218"/>
                <a:gd name="T56" fmla="*/ 543 w 2024"/>
                <a:gd name="T57" fmla="*/ 751 h 1218"/>
                <a:gd name="T58" fmla="*/ 548 w 2024"/>
                <a:gd name="T59" fmla="*/ 767 h 1218"/>
                <a:gd name="T60" fmla="*/ 611 w 2024"/>
                <a:gd name="T61" fmla="*/ 799 h 1218"/>
                <a:gd name="T62" fmla="*/ 680 w 2024"/>
                <a:gd name="T63" fmla="*/ 817 h 1218"/>
                <a:gd name="T64" fmla="*/ 696 w 2024"/>
                <a:gd name="T65" fmla="*/ 849 h 1218"/>
                <a:gd name="T66" fmla="*/ 703 w 2024"/>
                <a:gd name="T67" fmla="*/ 885 h 1218"/>
                <a:gd name="T68" fmla="*/ 720 w 2024"/>
                <a:gd name="T69" fmla="*/ 938 h 1218"/>
                <a:gd name="T70" fmla="*/ 737 w 2024"/>
                <a:gd name="T71" fmla="*/ 955 h 1218"/>
                <a:gd name="T72" fmla="*/ 818 w 2024"/>
                <a:gd name="T73" fmla="*/ 972 h 1218"/>
                <a:gd name="T74" fmla="*/ 838 w 2024"/>
                <a:gd name="T75" fmla="*/ 991 h 1218"/>
                <a:gd name="T76" fmla="*/ 950 w 2024"/>
                <a:gd name="T77" fmla="*/ 1010 h 1218"/>
                <a:gd name="T78" fmla="*/ 964 w 2024"/>
                <a:gd name="T79" fmla="*/ 1036 h 1218"/>
                <a:gd name="T80" fmla="*/ 1025 w 2024"/>
                <a:gd name="T81" fmla="*/ 1062 h 1218"/>
                <a:gd name="T82" fmla="*/ 1094 w 2024"/>
                <a:gd name="T83" fmla="*/ 1090 h 1218"/>
                <a:gd name="T84" fmla="*/ 1113 w 2024"/>
                <a:gd name="T85" fmla="*/ 1113 h 1218"/>
                <a:gd name="T86" fmla="*/ 1125 w 2024"/>
                <a:gd name="T87" fmla="*/ 1140 h 1218"/>
                <a:gd name="T88" fmla="*/ 1227 w 2024"/>
                <a:gd name="T89" fmla="*/ 1168 h 1218"/>
                <a:gd name="T90" fmla="*/ 2024 w 2024"/>
                <a:gd name="T91" fmla="*/ 1194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24" h="1218">
                  <a:moveTo>
                    <a:pt x="0" y="0"/>
                  </a:moveTo>
                  <a:lnTo>
                    <a:pt x="28" y="0"/>
                  </a:lnTo>
                  <a:lnTo>
                    <a:pt x="28" y="14"/>
                  </a:lnTo>
                  <a:lnTo>
                    <a:pt x="80" y="14"/>
                  </a:lnTo>
                  <a:lnTo>
                    <a:pt x="80" y="30"/>
                  </a:lnTo>
                  <a:lnTo>
                    <a:pt x="101" y="30"/>
                  </a:lnTo>
                  <a:lnTo>
                    <a:pt x="101" y="45"/>
                  </a:lnTo>
                  <a:lnTo>
                    <a:pt x="112" y="45"/>
                  </a:lnTo>
                  <a:lnTo>
                    <a:pt x="112" y="73"/>
                  </a:lnTo>
                  <a:lnTo>
                    <a:pt x="126" y="73"/>
                  </a:lnTo>
                  <a:lnTo>
                    <a:pt x="126" y="136"/>
                  </a:lnTo>
                  <a:lnTo>
                    <a:pt x="133" y="136"/>
                  </a:lnTo>
                  <a:lnTo>
                    <a:pt x="133" y="145"/>
                  </a:lnTo>
                  <a:lnTo>
                    <a:pt x="136" y="145"/>
                  </a:lnTo>
                  <a:lnTo>
                    <a:pt x="136" y="160"/>
                  </a:lnTo>
                  <a:lnTo>
                    <a:pt x="139" y="160"/>
                  </a:lnTo>
                  <a:lnTo>
                    <a:pt x="139" y="248"/>
                  </a:lnTo>
                  <a:lnTo>
                    <a:pt x="143" y="248"/>
                  </a:lnTo>
                  <a:lnTo>
                    <a:pt x="143" y="282"/>
                  </a:lnTo>
                  <a:lnTo>
                    <a:pt x="146" y="282"/>
                  </a:lnTo>
                  <a:lnTo>
                    <a:pt x="146" y="320"/>
                  </a:lnTo>
                  <a:lnTo>
                    <a:pt x="160" y="320"/>
                  </a:lnTo>
                  <a:lnTo>
                    <a:pt x="160" y="335"/>
                  </a:lnTo>
                  <a:lnTo>
                    <a:pt x="207" y="335"/>
                  </a:lnTo>
                  <a:lnTo>
                    <a:pt x="207" y="350"/>
                  </a:lnTo>
                  <a:lnTo>
                    <a:pt x="215" y="350"/>
                  </a:lnTo>
                  <a:lnTo>
                    <a:pt x="215" y="364"/>
                  </a:lnTo>
                  <a:lnTo>
                    <a:pt x="234" y="364"/>
                  </a:lnTo>
                  <a:lnTo>
                    <a:pt x="234" y="380"/>
                  </a:lnTo>
                  <a:lnTo>
                    <a:pt x="262" y="380"/>
                  </a:lnTo>
                  <a:lnTo>
                    <a:pt x="262" y="394"/>
                  </a:lnTo>
                  <a:lnTo>
                    <a:pt x="269" y="394"/>
                  </a:lnTo>
                  <a:lnTo>
                    <a:pt x="269" y="420"/>
                  </a:lnTo>
                  <a:lnTo>
                    <a:pt x="280" y="420"/>
                  </a:lnTo>
                  <a:lnTo>
                    <a:pt x="280" y="448"/>
                  </a:lnTo>
                  <a:lnTo>
                    <a:pt x="283" y="448"/>
                  </a:lnTo>
                  <a:lnTo>
                    <a:pt x="283" y="469"/>
                  </a:lnTo>
                  <a:lnTo>
                    <a:pt x="295" y="469"/>
                  </a:lnTo>
                  <a:lnTo>
                    <a:pt x="295" y="499"/>
                  </a:lnTo>
                  <a:lnTo>
                    <a:pt x="346" y="499"/>
                  </a:lnTo>
                  <a:lnTo>
                    <a:pt x="346" y="531"/>
                  </a:lnTo>
                  <a:lnTo>
                    <a:pt x="378" y="531"/>
                  </a:lnTo>
                  <a:lnTo>
                    <a:pt x="378" y="545"/>
                  </a:lnTo>
                  <a:lnTo>
                    <a:pt x="410" y="545"/>
                  </a:lnTo>
                  <a:lnTo>
                    <a:pt x="410" y="586"/>
                  </a:lnTo>
                  <a:lnTo>
                    <a:pt x="417" y="586"/>
                  </a:lnTo>
                  <a:lnTo>
                    <a:pt x="417" y="656"/>
                  </a:lnTo>
                  <a:lnTo>
                    <a:pt x="422" y="656"/>
                  </a:lnTo>
                  <a:lnTo>
                    <a:pt x="422" y="685"/>
                  </a:lnTo>
                  <a:lnTo>
                    <a:pt x="427" y="685"/>
                  </a:lnTo>
                  <a:lnTo>
                    <a:pt x="427" y="703"/>
                  </a:lnTo>
                  <a:lnTo>
                    <a:pt x="428" y="703"/>
                  </a:lnTo>
                  <a:lnTo>
                    <a:pt x="428" y="719"/>
                  </a:lnTo>
                  <a:lnTo>
                    <a:pt x="458" y="719"/>
                  </a:lnTo>
                  <a:lnTo>
                    <a:pt x="458" y="736"/>
                  </a:lnTo>
                  <a:lnTo>
                    <a:pt x="501" y="736"/>
                  </a:lnTo>
                  <a:lnTo>
                    <a:pt x="501" y="751"/>
                  </a:lnTo>
                  <a:lnTo>
                    <a:pt x="543" y="751"/>
                  </a:lnTo>
                  <a:lnTo>
                    <a:pt x="543" y="767"/>
                  </a:lnTo>
                  <a:lnTo>
                    <a:pt x="548" y="767"/>
                  </a:lnTo>
                  <a:lnTo>
                    <a:pt x="548" y="799"/>
                  </a:lnTo>
                  <a:lnTo>
                    <a:pt x="611" y="799"/>
                  </a:lnTo>
                  <a:lnTo>
                    <a:pt x="611" y="817"/>
                  </a:lnTo>
                  <a:lnTo>
                    <a:pt x="680" y="817"/>
                  </a:lnTo>
                  <a:lnTo>
                    <a:pt x="680" y="849"/>
                  </a:lnTo>
                  <a:lnTo>
                    <a:pt x="696" y="849"/>
                  </a:lnTo>
                  <a:lnTo>
                    <a:pt x="696" y="885"/>
                  </a:lnTo>
                  <a:lnTo>
                    <a:pt x="703" y="885"/>
                  </a:lnTo>
                  <a:lnTo>
                    <a:pt x="703" y="938"/>
                  </a:lnTo>
                  <a:lnTo>
                    <a:pt x="720" y="938"/>
                  </a:lnTo>
                  <a:lnTo>
                    <a:pt x="720" y="955"/>
                  </a:lnTo>
                  <a:lnTo>
                    <a:pt x="737" y="955"/>
                  </a:lnTo>
                  <a:lnTo>
                    <a:pt x="737" y="972"/>
                  </a:lnTo>
                  <a:lnTo>
                    <a:pt x="818" y="972"/>
                  </a:lnTo>
                  <a:lnTo>
                    <a:pt x="818" y="991"/>
                  </a:lnTo>
                  <a:lnTo>
                    <a:pt x="838" y="991"/>
                  </a:lnTo>
                  <a:lnTo>
                    <a:pt x="838" y="1010"/>
                  </a:lnTo>
                  <a:lnTo>
                    <a:pt x="950" y="1010"/>
                  </a:lnTo>
                  <a:lnTo>
                    <a:pt x="950" y="1036"/>
                  </a:lnTo>
                  <a:lnTo>
                    <a:pt x="964" y="1036"/>
                  </a:lnTo>
                  <a:lnTo>
                    <a:pt x="964" y="1062"/>
                  </a:lnTo>
                  <a:lnTo>
                    <a:pt x="1025" y="1062"/>
                  </a:lnTo>
                  <a:lnTo>
                    <a:pt x="1025" y="1090"/>
                  </a:lnTo>
                  <a:lnTo>
                    <a:pt x="1094" y="1090"/>
                  </a:lnTo>
                  <a:lnTo>
                    <a:pt x="1094" y="1113"/>
                  </a:lnTo>
                  <a:lnTo>
                    <a:pt x="1113" y="1113"/>
                  </a:lnTo>
                  <a:lnTo>
                    <a:pt x="1113" y="1140"/>
                  </a:lnTo>
                  <a:lnTo>
                    <a:pt x="1125" y="1140"/>
                  </a:lnTo>
                  <a:lnTo>
                    <a:pt x="1125" y="1168"/>
                  </a:lnTo>
                  <a:lnTo>
                    <a:pt x="1227" y="1168"/>
                  </a:lnTo>
                  <a:lnTo>
                    <a:pt x="1227" y="1194"/>
                  </a:lnTo>
                  <a:lnTo>
                    <a:pt x="2024" y="1194"/>
                  </a:lnTo>
                  <a:lnTo>
                    <a:pt x="2024" y="1218"/>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8" name="Group 727">
              <a:extLst>
                <a:ext uri="{FF2B5EF4-FFF2-40B4-BE49-F238E27FC236}">
                  <a16:creationId xmlns:a16="http://schemas.microsoft.com/office/drawing/2014/main" id="{49FD8C03-9330-CD6B-4137-117FB3F6674E}"/>
                </a:ext>
              </a:extLst>
            </p:cNvPr>
            <p:cNvGrpSpPr>
              <a:grpSpLocks noGrp="1" noUngrp="1" noRot="1" noMove="1" noResize="1"/>
            </p:cNvGrpSpPr>
            <p:nvPr/>
          </p:nvGrpSpPr>
          <p:grpSpPr>
            <a:xfrm>
              <a:off x="5384800" y="1939636"/>
              <a:ext cx="1514476" cy="1656032"/>
              <a:chOff x="5384800" y="1939636"/>
              <a:chExt cx="1514476" cy="1656032"/>
            </a:xfrm>
          </p:grpSpPr>
          <p:sp>
            <p:nvSpPr>
              <p:cNvPr id="729" name="Line 82">
                <a:extLst>
                  <a:ext uri="{FF2B5EF4-FFF2-40B4-BE49-F238E27FC236}">
                    <a16:creationId xmlns:a16="http://schemas.microsoft.com/office/drawing/2014/main" id="{24E81306-3BEE-257F-1035-54B9CD66DB7B}"/>
                  </a:ext>
                </a:extLst>
              </p:cNvPr>
              <p:cNvSpPr>
                <a:spLocks noGrp="1" noRot="1" noMove="1" noResize="1" noEditPoints="1" noAdjustHandles="1" noChangeArrowheads="1" noChangeShapeType="1"/>
              </p:cNvSpPr>
              <p:nvPr/>
            </p:nvSpPr>
            <p:spPr bwMode="auto">
              <a:xfrm>
                <a:off x="6884988" y="3535621"/>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Line 83">
                <a:extLst>
                  <a:ext uri="{FF2B5EF4-FFF2-40B4-BE49-F238E27FC236}">
                    <a16:creationId xmlns:a16="http://schemas.microsoft.com/office/drawing/2014/main" id="{EA36EE53-1C73-BC68-BD8C-F569D955E926}"/>
                  </a:ext>
                </a:extLst>
              </p:cNvPr>
              <p:cNvSpPr>
                <a:spLocks noGrp="1" noRot="1" noMove="1" noResize="1" noEditPoints="1" noAdjustHandles="1" noChangeArrowheads="1" noChangeShapeType="1"/>
              </p:cNvSpPr>
              <p:nvPr/>
            </p:nvSpPr>
            <p:spPr bwMode="auto">
              <a:xfrm flipH="1">
                <a:off x="6869113" y="3565644"/>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Line 84">
                <a:extLst>
                  <a:ext uri="{FF2B5EF4-FFF2-40B4-BE49-F238E27FC236}">
                    <a16:creationId xmlns:a16="http://schemas.microsoft.com/office/drawing/2014/main" id="{F1789D5F-239E-82BA-BDBF-A69575297B40}"/>
                  </a:ext>
                </a:extLst>
              </p:cNvPr>
              <p:cNvSpPr>
                <a:spLocks noGrp="1" noRot="1" noMove="1" noResize="1" noEditPoints="1" noAdjustHandles="1" noChangeArrowheads="1" noChangeShapeType="1"/>
              </p:cNvSpPr>
              <p:nvPr/>
            </p:nvSpPr>
            <p:spPr bwMode="auto">
              <a:xfrm>
                <a:off x="6773863" y="3535621"/>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Line 85">
                <a:extLst>
                  <a:ext uri="{FF2B5EF4-FFF2-40B4-BE49-F238E27FC236}">
                    <a16:creationId xmlns:a16="http://schemas.microsoft.com/office/drawing/2014/main" id="{81FA7F11-82DF-3811-18C5-BF4315522367}"/>
                  </a:ext>
                </a:extLst>
              </p:cNvPr>
              <p:cNvSpPr>
                <a:spLocks noGrp="1" noRot="1" noMove="1" noResize="1" noEditPoints="1" noAdjustHandles="1" noChangeArrowheads="1" noChangeShapeType="1"/>
              </p:cNvSpPr>
              <p:nvPr/>
            </p:nvSpPr>
            <p:spPr bwMode="auto">
              <a:xfrm flipH="1">
                <a:off x="6757988" y="3565644"/>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Line 86">
                <a:extLst>
                  <a:ext uri="{FF2B5EF4-FFF2-40B4-BE49-F238E27FC236}">
                    <a16:creationId xmlns:a16="http://schemas.microsoft.com/office/drawing/2014/main" id="{7C6B5F00-EC7D-F79A-C78C-7B386127C84C}"/>
                  </a:ext>
                </a:extLst>
              </p:cNvPr>
              <p:cNvSpPr>
                <a:spLocks noGrp="1" noRot="1" noMove="1" noResize="1" noEditPoints="1" noAdjustHandles="1" noChangeArrowheads="1" noChangeShapeType="1"/>
              </p:cNvSpPr>
              <p:nvPr/>
            </p:nvSpPr>
            <p:spPr bwMode="auto">
              <a:xfrm>
                <a:off x="6716713" y="3505597"/>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Line 87">
                <a:extLst>
                  <a:ext uri="{FF2B5EF4-FFF2-40B4-BE49-F238E27FC236}">
                    <a16:creationId xmlns:a16="http://schemas.microsoft.com/office/drawing/2014/main" id="{F75F9CD7-DFF4-74B7-A432-07C48E024460}"/>
                  </a:ext>
                </a:extLst>
              </p:cNvPr>
              <p:cNvSpPr>
                <a:spLocks noGrp="1" noRot="1" noMove="1" noResize="1" noEditPoints="1" noAdjustHandles="1" noChangeArrowheads="1" noChangeShapeType="1"/>
              </p:cNvSpPr>
              <p:nvPr/>
            </p:nvSpPr>
            <p:spPr bwMode="auto">
              <a:xfrm flipH="1">
                <a:off x="6702425" y="3535621"/>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Line 88">
                <a:extLst>
                  <a:ext uri="{FF2B5EF4-FFF2-40B4-BE49-F238E27FC236}">
                    <a16:creationId xmlns:a16="http://schemas.microsoft.com/office/drawing/2014/main" id="{907BF447-3CC4-A522-758D-B2301C3DFEE3}"/>
                  </a:ext>
                </a:extLst>
              </p:cNvPr>
              <p:cNvSpPr>
                <a:spLocks noGrp="1" noRot="1" noMove="1" noResize="1" noEditPoints="1" noAdjustHandles="1" noChangeArrowheads="1" noChangeShapeType="1"/>
              </p:cNvSpPr>
              <p:nvPr/>
            </p:nvSpPr>
            <p:spPr bwMode="auto">
              <a:xfrm>
                <a:off x="6502400" y="3338098"/>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Line 89">
                <a:extLst>
                  <a:ext uri="{FF2B5EF4-FFF2-40B4-BE49-F238E27FC236}">
                    <a16:creationId xmlns:a16="http://schemas.microsoft.com/office/drawing/2014/main" id="{879946F8-4EC9-DFEE-684A-518B1846C29C}"/>
                  </a:ext>
                </a:extLst>
              </p:cNvPr>
              <p:cNvSpPr>
                <a:spLocks noGrp="1" noRot="1" noMove="1" noResize="1" noEditPoints="1" noAdjustHandles="1" noChangeArrowheads="1" noChangeShapeType="1"/>
              </p:cNvSpPr>
              <p:nvPr/>
            </p:nvSpPr>
            <p:spPr bwMode="auto">
              <a:xfrm flipH="1">
                <a:off x="6486525" y="3368121"/>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Line 90">
                <a:extLst>
                  <a:ext uri="{FF2B5EF4-FFF2-40B4-BE49-F238E27FC236}">
                    <a16:creationId xmlns:a16="http://schemas.microsoft.com/office/drawing/2014/main" id="{B65EFB03-4FD8-5C60-C0BF-52386AF864FD}"/>
                  </a:ext>
                </a:extLst>
              </p:cNvPr>
              <p:cNvSpPr>
                <a:spLocks noGrp="1" noRot="1" noMove="1" noResize="1" noEditPoints="1" noAdjustHandles="1" noChangeArrowheads="1" noChangeShapeType="1"/>
              </p:cNvSpPr>
              <p:nvPr/>
            </p:nvSpPr>
            <p:spPr bwMode="auto">
              <a:xfrm>
                <a:off x="6280150" y="3202202"/>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Line 91">
                <a:extLst>
                  <a:ext uri="{FF2B5EF4-FFF2-40B4-BE49-F238E27FC236}">
                    <a16:creationId xmlns:a16="http://schemas.microsoft.com/office/drawing/2014/main" id="{AD7493C6-21E4-EE4E-EA0F-E72622D47220}"/>
                  </a:ext>
                </a:extLst>
              </p:cNvPr>
              <p:cNvSpPr>
                <a:spLocks noGrp="1" noRot="1" noMove="1" noResize="1" noEditPoints="1" noAdjustHandles="1" noChangeArrowheads="1" noChangeShapeType="1"/>
              </p:cNvSpPr>
              <p:nvPr/>
            </p:nvSpPr>
            <p:spPr bwMode="auto">
              <a:xfrm flipH="1">
                <a:off x="6265863" y="3232226"/>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Line 92">
                <a:extLst>
                  <a:ext uri="{FF2B5EF4-FFF2-40B4-BE49-F238E27FC236}">
                    <a16:creationId xmlns:a16="http://schemas.microsoft.com/office/drawing/2014/main" id="{26A674CA-441E-42E0-0723-7A4274DAB5DD}"/>
                  </a:ext>
                </a:extLst>
              </p:cNvPr>
              <p:cNvSpPr>
                <a:spLocks noGrp="1" noRot="1" noMove="1" noResize="1" noEditPoints="1" noAdjustHandles="1" noChangeArrowheads="1" noChangeShapeType="1"/>
              </p:cNvSpPr>
              <p:nvPr/>
            </p:nvSpPr>
            <p:spPr bwMode="auto">
              <a:xfrm>
                <a:off x="6065838" y="3001519"/>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Line 93">
                <a:extLst>
                  <a:ext uri="{FF2B5EF4-FFF2-40B4-BE49-F238E27FC236}">
                    <a16:creationId xmlns:a16="http://schemas.microsoft.com/office/drawing/2014/main" id="{D41B6F27-D043-BE21-FBC6-6E14978A3D5C}"/>
                  </a:ext>
                </a:extLst>
              </p:cNvPr>
              <p:cNvSpPr>
                <a:spLocks noGrp="1" noRot="1" noMove="1" noResize="1" noEditPoints="1" noAdjustHandles="1" noChangeArrowheads="1" noChangeShapeType="1"/>
              </p:cNvSpPr>
              <p:nvPr/>
            </p:nvSpPr>
            <p:spPr bwMode="auto">
              <a:xfrm flipH="1">
                <a:off x="6051550" y="3031542"/>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Line 94">
                <a:extLst>
                  <a:ext uri="{FF2B5EF4-FFF2-40B4-BE49-F238E27FC236}">
                    <a16:creationId xmlns:a16="http://schemas.microsoft.com/office/drawing/2014/main" id="{083D2922-CF5F-AB23-9CCC-D8C269779131}"/>
                  </a:ext>
                </a:extLst>
              </p:cNvPr>
              <p:cNvSpPr>
                <a:spLocks noGrp="1" noRot="1" noMove="1" noResize="1" noEditPoints="1" noAdjustHandles="1" noChangeArrowheads="1" noChangeShapeType="1"/>
              </p:cNvSpPr>
              <p:nvPr/>
            </p:nvSpPr>
            <p:spPr bwMode="auto">
              <a:xfrm>
                <a:off x="6045200" y="2800836"/>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Line 95">
                <a:extLst>
                  <a:ext uri="{FF2B5EF4-FFF2-40B4-BE49-F238E27FC236}">
                    <a16:creationId xmlns:a16="http://schemas.microsoft.com/office/drawing/2014/main" id="{17B00B3D-3571-DF14-7C5D-B606F8A6992A}"/>
                  </a:ext>
                </a:extLst>
              </p:cNvPr>
              <p:cNvSpPr>
                <a:spLocks noGrp="1" noRot="1" noMove="1" noResize="1" noEditPoints="1" noAdjustHandles="1" noChangeArrowheads="1" noChangeShapeType="1"/>
              </p:cNvSpPr>
              <p:nvPr/>
            </p:nvSpPr>
            <p:spPr bwMode="auto">
              <a:xfrm flipH="1">
                <a:off x="6029325" y="2830859"/>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Line 96">
                <a:extLst>
                  <a:ext uri="{FF2B5EF4-FFF2-40B4-BE49-F238E27FC236}">
                    <a16:creationId xmlns:a16="http://schemas.microsoft.com/office/drawing/2014/main" id="{3C26B0A0-0B99-5774-A87F-584BEA10CEE6}"/>
                  </a:ext>
                </a:extLst>
              </p:cNvPr>
              <p:cNvSpPr>
                <a:spLocks noGrp="1" noRot="1" noMove="1" noResize="1" noEditPoints="1" noAdjustHandles="1" noChangeArrowheads="1" noChangeShapeType="1"/>
              </p:cNvSpPr>
              <p:nvPr/>
            </p:nvSpPr>
            <p:spPr bwMode="auto">
              <a:xfrm>
                <a:off x="5854700" y="2679162"/>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Line 97">
                <a:extLst>
                  <a:ext uri="{FF2B5EF4-FFF2-40B4-BE49-F238E27FC236}">
                    <a16:creationId xmlns:a16="http://schemas.microsoft.com/office/drawing/2014/main" id="{22101A57-F112-D7FC-4CC2-8E1EE299E28E}"/>
                  </a:ext>
                </a:extLst>
              </p:cNvPr>
              <p:cNvSpPr>
                <a:spLocks noGrp="1" noRot="1" noMove="1" noResize="1" noEditPoints="1" noAdjustHandles="1" noChangeArrowheads="1" noChangeShapeType="1"/>
              </p:cNvSpPr>
              <p:nvPr/>
            </p:nvSpPr>
            <p:spPr bwMode="auto">
              <a:xfrm flipH="1">
                <a:off x="5837238" y="2709185"/>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Line 98">
                <a:extLst>
                  <a:ext uri="{FF2B5EF4-FFF2-40B4-BE49-F238E27FC236}">
                    <a16:creationId xmlns:a16="http://schemas.microsoft.com/office/drawing/2014/main" id="{4CA34B12-ED78-6BEB-9FF7-C658F08B6E15}"/>
                  </a:ext>
                </a:extLst>
              </p:cNvPr>
              <p:cNvSpPr>
                <a:spLocks noGrp="1" noRot="1" noMove="1" noResize="1" noEditPoints="1" noAdjustHandles="1" noChangeArrowheads="1" noChangeShapeType="1"/>
              </p:cNvSpPr>
              <p:nvPr/>
            </p:nvSpPr>
            <p:spPr bwMode="auto">
              <a:xfrm>
                <a:off x="5815013" y="2562228"/>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Line 99">
                <a:extLst>
                  <a:ext uri="{FF2B5EF4-FFF2-40B4-BE49-F238E27FC236}">
                    <a16:creationId xmlns:a16="http://schemas.microsoft.com/office/drawing/2014/main" id="{72BF9978-17CC-7AB9-B12C-A73F88B72104}"/>
                  </a:ext>
                </a:extLst>
              </p:cNvPr>
              <p:cNvSpPr>
                <a:spLocks noGrp="1" noRot="1" noMove="1" noResize="1" noEditPoints="1" noAdjustHandles="1" noChangeArrowheads="1" noChangeShapeType="1"/>
              </p:cNvSpPr>
              <p:nvPr/>
            </p:nvSpPr>
            <p:spPr bwMode="auto">
              <a:xfrm flipH="1">
                <a:off x="5797550" y="2592252"/>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Line 100">
                <a:extLst>
                  <a:ext uri="{FF2B5EF4-FFF2-40B4-BE49-F238E27FC236}">
                    <a16:creationId xmlns:a16="http://schemas.microsoft.com/office/drawing/2014/main" id="{2DDD6E9C-40DA-5264-95BF-920106C0FCE2}"/>
                  </a:ext>
                </a:extLst>
              </p:cNvPr>
              <p:cNvSpPr>
                <a:spLocks noGrp="1" noRot="1" noMove="1" noResize="1" noEditPoints="1" noAdjustHandles="1" noChangeArrowheads="1" noChangeShapeType="1"/>
              </p:cNvSpPr>
              <p:nvPr/>
            </p:nvSpPr>
            <p:spPr bwMode="auto">
              <a:xfrm>
                <a:off x="5643563" y="2443714"/>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Line 101">
                <a:extLst>
                  <a:ext uri="{FF2B5EF4-FFF2-40B4-BE49-F238E27FC236}">
                    <a16:creationId xmlns:a16="http://schemas.microsoft.com/office/drawing/2014/main" id="{C723359B-CD72-E788-21A0-6FC7B3864555}"/>
                  </a:ext>
                </a:extLst>
              </p:cNvPr>
              <p:cNvSpPr>
                <a:spLocks noGrp="1" noRot="1" noMove="1" noResize="1" noEditPoints="1" noAdjustHandles="1" noChangeArrowheads="1" noChangeShapeType="1"/>
              </p:cNvSpPr>
              <p:nvPr/>
            </p:nvSpPr>
            <p:spPr bwMode="auto">
              <a:xfrm flipH="1">
                <a:off x="5626100" y="2473738"/>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Line 102">
                <a:extLst>
                  <a:ext uri="{FF2B5EF4-FFF2-40B4-BE49-F238E27FC236}">
                    <a16:creationId xmlns:a16="http://schemas.microsoft.com/office/drawing/2014/main" id="{BEF2D556-AD0D-1914-3AAE-71B81A207FEB}"/>
                  </a:ext>
                </a:extLst>
              </p:cNvPr>
              <p:cNvSpPr>
                <a:spLocks noGrp="1" noRot="1" noMove="1" noResize="1" noEditPoints="1" noAdjustHandles="1" noChangeArrowheads="1" noChangeShapeType="1"/>
              </p:cNvSpPr>
              <p:nvPr/>
            </p:nvSpPr>
            <p:spPr bwMode="auto">
              <a:xfrm>
                <a:off x="5400675" y="1939636"/>
                <a:ext cx="0" cy="60047"/>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Line 103">
                <a:extLst>
                  <a:ext uri="{FF2B5EF4-FFF2-40B4-BE49-F238E27FC236}">
                    <a16:creationId xmlns:a16="http://schemas.microsoft.com/office/drawing/2014/main" id="{79625270-7722-0C2F-EFC1-6926734B547B}"/>
                  </a:ext>
                </a:extLst>
              </p:cNvPr>
              <p:cNvSpPr>
                <a:spLocks noGrp="1" noRot="1" noMove="1" noResize="1" noEditPoints="1" noAdjustHandles="1" noChangeArrowheads="1" noChangeShapeType="1"/>
              </p:cNvSpPr>
              <p:nvPr/>
            </p:nvSpPr>
            <p:spPr bwMode="auto">
              <a:xfrm flipH="1">
                <a:off x="5384800" y="1969659"/>
                <a:ext cx="30163"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751" name="Straight Connector 750">
              <a:extLst>
                <a:ext uri="{FF2B5EF4-FFF2-40B4-BE49-F238E27FC236}">
                  <a16:creationId xmlns:a16="http://schemas.microsoft.com/office/drawing/2014/main" id="{DD10F350-7448-51F6-9ECB-7A4A1213E306}"/>
                </a:ext>
              </a:extLst>
            </p:cNvPr>
            <p:cNvCxnSpPr>
              <a:cxnSpLocks noGrp="1" noRot="1" noMove="1" noResize="1" noEditPoints="1" noAdjustHandles="1" noChangeArrowheads="1" noChangeShapeType="1"/>
            </p:cNvCxnSpPr>
            <p:nvPr/>
          </p:nvCxnSpPr>
          <p:spPr>
            <a:xfrm>
              <a:off x="848483" y="2918353"/>
              <a:ext cx="3622384" cy="0"/>
            </a:xfrm>
            <a:prstGeom prst="line">
              <a:avLst/>
            </a:prstGeom>
            <a:noFill/>
            <a:ln w="12700" cap="flat" cmpd="sng" algn="ctr">
              <a:solidFill>
                <a:srgbClr val="A5A5A5"/>
              </a:solidFill>
              <a:prstDash val="dash"/>
              <a:miter lim="800000"/>
            </a:ln>
            <a:effectLst/>
          </p:spPr>
        </p:cxnSp>
        <p:cxnSp>
          <p:nvCxnSpPr>
            <p:cNvPr id="752" name="Straight Connector 751">
              <a:extLst>
                <a:ext uri="{FF2B5EF4-FFF2-40B4-BE49-F238E27FC236}">
                  <a16:creationId xmlns:a16="http://schemas.microsoft.com/office/drawing/2014/main" id="{0B1DE484-06E2-F2BB-7721-98678B456013}"/>
                </a:ext>
              </a:extLst>
            </p:cNvPr>
            <p:cNvCxnSpPr>
              <a:cxnSpLocks noGrp="1" noRot="1" noMove="1" noResize="1" noEditPoints="1" noAdjustHandles="1" noChangeArrowheads="1" noChangeShapeType="1"/>
            </p:cNvCxnSpPr>
            <p:nvPr/>
          </p:nvCxnSpPr>
          <p:spPr>
            <a:xfrm>
              <a:off x="5357370" y="2915547"/>
              <a:ext cx="3622384" cy="0"/>
            </a:xfrm>
            <a:prstGeom prst="line">
              <a:avLst/>
            </a:prstGeom>
            <a:noFill/>
            <a:ln w="12700" cap="flat" cmpd="sng" algn="ctr">
              <a:solidFill>
                <a:srgbClr val="A5A5A5"/>
              </a:solidFill>
              <a:prstDash val="dash"/>
              <a:miter lim="800000"/>
            </a:ln>
            <a:effectLst/>
          </p:spPr>
        </p:cxnSp>
        <p:sp>
          <p:nvSpPr>
            <p:cNvPr id="753" name="TextBox 752">
              <a:extLst>
                <a:ext uri="{FF2B5EF4-FFF2-40B4-BE49-F238E27FC236}">
                  <a16:creationId xmlns:a16="http://schemas.microsoft.com/office/drawing/2014/main" id="{66293AFA-E308-DCE5-4BF6-FE2F6857EAF1}"/>
                </a:ext>
              </a:extLst>
            </p:cNvPr>
            <p:cNvSpPr txBox="1">
              <a:spLocks noGrp="1" noRot="1" noMove="1" noResize="1" noEditPoints="1" noAdjustHandles="1" noChangeArrowheads="1" noChangeShapeType="1"/>
            </p:cNvSpPr>
            <p:nvPr/>
          </p:nvSpPr>
          <p:spPr>
            <a:xfrm>
              <a:off x="5331428" y="396478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5"/>
          <p:cNvSpPr txBox="1">
            <a:spLocks noGrp="1"/>
          </p:cNvSpPr>
          <p:nvPr>
            <p:ph type="title"/>
          </p:nvPr>
        </p:nvSpPr>
        <p:spPr>
          <a:xfrm>
            <a:off x="212165" y="215587"/>
            <a:ext cx="9643035" cy="948978"/>
          </a:xfrm>
          <a:prstGeom prst="rect">
            <a:avLst/>
          </a:prstGeom>
          <a:noFill/>
          <a:ln>
            <a:noFill/>
          </a:ln>
        </p:spPr>
        <p:txBody>
          <a:bodyPr spcFirstLastPara="1" wrap="square" lIns="0" tIns="0" rIns="0" bIns="0" anchor="b" anchorCtr="0">
            <a:spAutoFit/>
          </a:bodyPr>
          <a:lstStyle/>
          <a:p>
            <a:r>
              <a:rPr lang="en-US" noProof="0" dirty="0"/>
              <a:t>INV-PFS by duration of prior CDK4/6i</a:t>
            </a:r>
            <a:br>
              <a:rPr lang="en-US" noProof="0" dirty="0"/>
            </a:br>
            <a:r>
              <a:rPr lang="en-US" noProof="0" dirty="0"/>
              <a:t>(ITT population)</a:t>
            </a:r>
          </a:p>
        </p:txBody>
      </p:sp>
      <p:sp>
        <p:nvSpPr>
          <p:cNvPr id="640" name="Google Shape;640;p15"/>
          <p:cNvSpPr txBox="1">
            <a:spLocks noGrp="1"/>
          </p:cNvSpPr>
          <p:nvPr>
            <p:ph type="ftr" idx="11"/>
          </p:nvPr>
        </p:nvSpPr>
        <p:spPr>
          <a:xfrm>
            <a:off x="203200" y="6269453"/>
            <a:ext cx="11776635" cy="230832"/>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ts val="933"/>
              </a:lnSpc>
              <a:spcBef>
                <a:spcPts val="0"/>
              </a:spcBef>
              <a:spcAft>
                <a:spcPts val="0"/>
              </a:spcAft>
              <a:buClr>
                <a:srgbClr val="000000"/>
              </a:buClr>
              <a:buSzPts val="1400"/>
              <a:buFontTx/>
              <a:buNone/>
              <a:tabLst/>
              <a:defRPr/>
            </a:pPr>
            <a:r>
              <a:rPr kumimoji="0" lang="en-US" sz="800" b="0" i="0" u="none" strike="noStrike" kern="0" cap="none" spc="0" normalizeH="0" baseline="0" noProof="0" dirty="0">
                <a:ln>
                  <a:noFill/>
                </a:ln>
                <a:solidFill>
                  <a:srgbClr val="7F7F7F"/>
                </a:solidFill>
                <a:effectLst/>
                <a:uLnTx/>
                <a:uFillTx/>
                <a:latin typeface="Arial"/>
                <a:cs typeface="Arial"/>
                <a:sym typeface="Arial"/>
              </a:rPr>
              <a:t>Data cutoff: July 16, 2025. HR estimates are unstratified. * Most recent line of CDK4/6i for </a:t>
            </a:r>
            <a:r>
              <a:rPr kumimoji="0" lang="en-US" sz="800" b="0" i="0" u="none" strike="noStrike" kern="0" cap="none" spc="0" normalizeH="0" baseline="0" noProof="0" dirty="0" err="1">
                <a:ln>
                  <a:noFill/>
                </a:ln>
                <a:solidFill>
                  <a:srgbClr val="7F7F7F"/>
                </a:solidFill>
                <a:effectLst/>
                <a:uLnTx/>
                <a:uFillTx/>
                <a:latin typeface="Arial"/>
                <a:cs typeface="Arial"/>
                <a:sym typeface="Arial"/>
              </a:rPr>
              <a:t>mBC</a:t>
            </a:r>
            <a:r>
              <a:rPr kumimoji="0" lang="en-US" sz="800" b="0" i="0" u="none" strike="noStrike" kern="0" cap="none" spc="0" normalizeH="0" baseline="0" noProof="0" dirty="0">
                <a:ln>
                  <a:noFill/>
                </a:ln>
                <a:solidFill>
                  <a:srgbClr val="7F7F7F"/>
                </a:solidFill>
                <a:effectLst/>
                <a:uLnTx/>
                <a:uFillTx/>
                <a:latin typeface="Arial"/>
                <a:cs typeface="Arial"/>
                <a:sym typeface="Arial"/>
              </a:rPr>
              <a:t>. CDK4/6i, cyclin-dependent kinase 4/6 inhibitor; CI, confidence interval; HR, hazard ratio; </a:t>
            </a:r>
            <a:br>
              <a:rPr kumimoji="0" lang="en-US" sz="800" b="0" i="0" u="none" strike="noStrike" kern="0" cap="none" spc="0" normalizeH="0" baseline="0" noProof="0" dirty="0">
                <a:ln>
                  <a:noFill/>
                </a:ln>
                <a:solidFill>
                  <a:srgbClr val="7F7F7F"/>
                </a:solidFill>
                <a:effectLst/>
                <a:uLnTx/>
                <a:uFillTx/>
                <a:latin typeface="Arial"/>
                <a:cs typeface="Arial"/>
                <a:sym typeface="Arial"/>
              </a:rPr>
            </a:br>
            <a:r>
              <a:rPr kumimoji="0" lang="en-US" sz="800" b="0" i="0" u="none" strike="noStrike" kern="0" cap="none" spc="0" normalizeH="0" baseline="0" noProof="0" dirty="0">
                <a:ln>
                  <a:noFill/>
                </a:ln>
                <a:solidFill>
                  <a:srgbClr val="7F7F7F"/>
                </a:solidFill>
                <a:effectLst/>
                <a:uLnTx/>
                <a:uFillTx/>
                <a:latin typeface="Arial"/>
                <a:cs typeface="Arial"/>
                <a:sym typeface="Arial"/>
              </a:rPr>
              <a:t>INV-PFS, investigator-assessed progression-free survival; ITT, intention-to-treat; </a:t>
            </a:r>
            <a:r>
              <a:rPr kumimoji="0" lang="en-US" sz="800" b="0" i="0" u="none" strike="noStrike" kern="0" cap="none" spc="0" normalizeH="0" baseline="0" noProof="0" dirty="0" err="1">
                <a:ln>
                  <a:noFill/>
                </a:ln>
                <a:solidFill>
                  <a:srgbClr val="7F7F7F"/>
                </a:solidFill>
                <a:effectLst/>
                <a:uLnTx/>
                <a:uFillTx/>
                <a:latin typeface="Arial"/>
                <a:cs typeface="Arial"/>
                <a:sym typeface="Arial"/>
              </a:rPr>
              <a:t>mBC</a:t>
            </a:r>
            <a:r>
              <a:rPr kumimoji="0" lang="en-US" sz="800" b="0" i="0" u="none" strike="noStrike" kern="0" cap="none" spc="0" normalizeH="0" baseline="0" noProof="0" dirty="0">
                <a:ln>
                  <a:noFill/>
                </a:ln>
                <a:solidFill>
                  <a:srgbClr val="7F7F7F"/>
                </a:solidFill>
                <a:effectLst/>
                <a:uLnTx/>
                <a:uFillTx/>
                <a:latin typeface="Arial"/>
                <a:cs typeface="Arial"/>
                <a:sym typeface="Arial"/>
              </a:rPr>
              <a:t>, metastatic breast cancer; </a:t>
            </a:r>
            <a:r>
              <a:rPr kumimoji="0" lang="en-US" sz="800" b="0" i="0" u="none" strike="noStrike" kern="0" cap="none" spc="0" normalizeH="0" baseline="0" noProof="0" dirty="0" err="1">
                <a:ln>
                  <a:noFill/>
                </a:ln>
                <a:solidFill>
                  <a:srgbClr val="7F7F7F"/>
                </a:solidFill>
                <a:effectLst/>
                <a:uLnTx/>
                <a:uFillTx/>
                <a:latin typeface="Arial"/>
                <a:cs typeface="Arial"/>
                <a:sym typeface="Arial"/>
              </a:rPr>
              <a:t>mo</a:t>
            </a:r>
            <a:r>
              <a:rPr kumimoji="0" lang="en-US" sz="800" b="0" i="0" u="none" strike="noStrike" kern="0" cap="none" spc="0" normalizeH="0" baseline="0" noProof="0" dirty="0">
                <a:ln>
                  <a:noFill/>
                </a:ln>
                <a:solidFill>
                  <a:srgbClr val="7F7F7F"/>
                </a:solidFill>
                <a:effectLst/>
                <a:uLnTx/>
                <a:uFillTx/>
                <a:latin typeface="Arial"/>
                <a:cs typeface="Arial"/>
                <a:sym typeface="Arial"/>
              </a:rPr>
              <a:t>, months; SOC ET, standard-of-care endocrine therapy. </a:t>
            </a:r>
          </a:p>
        </p:txBody>
      </p:sp>
      <p:sp>
        <p:nvSpPr>
          <p:cNvPr id="652" name="Google Shape;652;p15"/>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14461"/>
                </a:solidFill>
                <a:effectLst/>
                <a:uLnTx/>
                <a:uFillTx/>
                <a:latin typeface="Arial"/>
                <a:ea typeface="Arial"/>
                <a:cs typeface="Arial"/>
                <a:sym typeface="Arial"/>
              </a:rPr>
              <a:t>Presented by: Hope S. Rugo, MD. </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A55CB7E9-F1E6-AF4A-C9F6-D485607A6FAC}"/>
              </a:ext>
            </a:extLst>
          </p:cNvPr>
          <p:cNvGrpSpPr>
            <a:grpSpLocks/>
          </p:cNvGrpSpPr>
          <p:nvPr/>
        </p:nvGrpSpPr>
        <p:grpSpPr>
          <a:xfrm>
            <a:off x="84151" y="1374057"/>
            <a:ext cx="11977756" cy="4502771"/>
            <a:chOff x="63113" y="1030542"/>
            <a:chExt cx="8983317" cy="3377078"/>
          </a:xfrm>
        </p:grpSpPr>
        <p:grpSp>
          <p:nvGrpSpPr>
            <p:cNvPr id="2" name="Group 1">
              <a:extLst>
                <a:ext uri="{FF2B5EF4-FFF2-40B4-BE49-F238E27FC236}">
                  <a16:creationId xmlns:a16="http://schemas.microsoft.com/office/drawing/2014/main" id="{99CCA92F-3F56-30A8-B199-FB04F13CE1C8}"/>
                </a:ext>
              </a:extLst>
            </p:cNvPr>
            <p:cNvGrpSpPr>
              <a:grpSpLocks/>
            </p:cNvGrpSpPr>
            <p:nvPr/>
          </p:nvGrpSpPr>
          <p:grpSpPr>
            <a:xfrm>
              <a:off x="2179796" y="1136337"/>
              <a:ext cx="2392204" cy="888745"/>
              <a:chOff x="2179796" y="1210077"/>
              <a:chExt cx="2392204" cy="888745"/>
            </a:xfrm>
          </p:grpSpPr>
          <p:graphicFrame>
            <p:nvGraphicFramePr>
              <p:cNvPr id="3" name="Table 2">
                <a:extLst>
                  <a:ext uri="{FF2B5EF4-FFF2-40B4-BE49-F238E27FC236}">
                    <a16:creationId xmlns:a16="http://schemas.microsoft.com/office/drawing/2014/main" id="{2D3E26A7-90BC-3B18-6E99-5675F02B52B3}"/>
                  </a:ext>
                </a:extLst>
              </p:cNvPr>
              <p:cNvGraphicFramePr>
                <a:graphicFrameLocks/>
              </p:cNvGraphicFramePr>
              <p:nvPr/>
            </p:nvGraphicFramePr>
            <p:xfrm>
              <a:off x="2179796" y="1304399"/>
              <a:ext cx="2343149" cy="794423"/>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7819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37 (84.1)</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45 (90.0)</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611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5.55 </a:t>
                          </a:r>
                          <a:r>
                            <a:rPr lang="en-US" sz="800" b="0" i="0" u="none" strike="noStrike" cap="none" noProof="0" dirty="0">
                              <a:solidFill>
                                <a:srgbClr val="000000"/>
                              </a:solidFill>
                              <a:latin typeface="Arial"/>
                              <a:ea typeface="Arial"/>
                              <a:cs typeface="Arial"/>
                              <a:sym typeface="Arial"/>
                            </a:rPr>
                            <a:t>(5.32, 7.43)</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3.81 </a:t>
                          </a:r>
                          <a:r>
                            <a:rPr lang="en-US" sz="800" b="0" i="0" u="none" strike="noStrike" cap="none" noProof="0" dirty="0">
                              <a:solidFill>
                                <a:srgbClr val="000000"/>
                              </a:solidFill>
                              <a:latin typeface="Arial"/>
                              <a:ea typeface="Arial"/>
                              <a:cs typeface="Arial"/>
                              <a:sym typeface="Arial"/>
                            </a:rPr>
                            <a:t>(3.61, 5.36)</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206242">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HR (95%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noProof="0" dirty="0">
                              <a:solidFill>
                                <a:srgbClr val="000000"/>
                              </a:solidFill>
                              <a:latin typeface="Arial"/>
                              <a:ea typeface="Arial"/>
                              <a:cs typeface="Arial"/>
                              <a:sym typeface="Arial"/>
                            </a:rPr>
                            <a:t>0.60 </a:t>
                          </a:r>
                          <a:r>
                            <a:rPr lang="en-US" sz="800" b="0" i="0" u="none" strike="noStrike" cap="none" noProof="0" dirty="0">
                              <a:solidFill>
                                <a:srgbClr val="000000"/>
                              </a:solidFill>
                              <a:latin typeface="Arial"/>
                              <a:ea typeface="Arial"/>
                              <a:cs typeface="Arial"/>
                              <a:sym typeface="Arial"/>
                            </a:rPr>
                            <a:t>(0.38, 0.93)</a:t>
                          </a:r>
                        </a:p>
                      </a:txBody>
                      <a:tcPr marL="36000" marR="36000" marT="43420" marB="434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4" name="Rectangle: Top Corners Rounded 3">
                <a:extLst>
                  <a:ext uri="{FF2B5EF4-FFF2-40B4-BE49-F238E27FC236}">
                    <a16:creationId xmlns:a16="http://schemas.microsoft.com/office/drawing/2014/main" id="{A7661736-2B3C-CF65-64C4-1EA883A74708}"/>
                  </a:ext>
                </a:extLst>
              </p:cNvPr>
              <p:cNvSpPr>
                <a:spLocks/>
              </p:cNvSpPr>
              <p:nvPr/>
            </p:nvSpPr>
            <p:spPr>
              <a:xfrm>
                <a:off x="3592800" y="1210077"/>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50</a:t>
                </a:r>
              </a:p>
            </p:txBody>
          </p:sp>
          <p:sp>
            <p:nvSpPr>
              <p:cNvPr id="5" name="Rectangle: Top Corners Rounded 4">
                <a:extLst>
                  <a:ext uri="{FF2B5EF4-FFF2-40B4-BE49-F238E27FC236}">
                    <a16:creationId xmlns:a16="http://schemas.microsoft.com/office/drawing/2014/main" id="{BE1983BA-6212-1CE6-B76F-37C7A60138D0}"/>
                  </a:ext>
                </a:extLst>
              </p:cNvPr>
              <p:cNvSpPr>
                <a:spLocks/>
              </p:cNvSpPr>
              <p:nvPr/>
            </p:nvSpPr>
            <p:spPr>
              <a:xfrm>
                <a:off x="2613599" y="1210077"/>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n = 44</a:t>
                </a:r>
              </a:p>
            </p:txBody>
          </p:sp>
        </p:grpSp>
        <p:grpSp>
          <p:nvGrpSpPr>
            <p:cNvPr id="6" name="Group 5">
              <a:extLst>
                <a:ext uri="{FF2B5EF4-FFF2-40B4-BE49-F238E27FC236}">
                  <a16:creationId xmlns:a16="http://schemas.microsoft.com/office/drawing/2014/main" id="{7B8C7ADC-FD96-A789-77A4-3C66200EDC3F}"/>
                </a:ext>
              </a:extLst>
            </p:cNvPr>
            <p:cNvGrpSpPr>
              <a:grpSpLocks/>
            </p:cNvGrpSpPr>
            <p:nvPr/>
          </p:nvGrpSpPr>
          <p:grpSpPr>
            <a:xfrm>
              <a:off x="6596686" y="1132144"/>
              <a:ext cx="2385963" cy="895110"/>
              <a:chOff x="6596686" y="1205884"/>
              <a:chExt cx="2385963" cy="895110"/>
            </a:xfrm>
          </p:grpSpPr>
          <p:graphicFrame>
            <p:nvGraphicFramePr>
              <p:cNvPr id="7" name="Table 6">
                <a:extLst>
                  <a:ext uri="{FF2B5EF4-FFF2-40B4-BE49-F238E27FC236}">
                    <a16:creationId xmlns:a16="http://schemas.microsoft.com/office/drawing/2014/main" id="{9B207A35-D0D5-8204-F2B5-ECBFFF49A8B0}"/>
                  </a:ext>
                </a:extLst>
              </p:cNvPr>
              <p:cNvGraphicFramePr>
                <a:graphicFrameLocks/>
              </p:cNvGraphicFramePr>
              <p:nvPr/>
            </p:nvGraphicFramePr>
            <p:xfrm>
              <a:off x="6596686" y="1303121"/>
              <a:ext cx="2343149" cy="797873"/>
            </p:xfrm>
            <a:graphic>
              <a:graphicData uri="http://schemas.openxmlformats.org/drawingml/2006/table">
                <a:tbl>
                  <a:tblPr firstRow="1" bandRow="1"/>
                  <a:tblGrid>
                    <a:gridCol w="1171575">
                      <a:extLst>
                        <a:ext uri="{9D8B030D-6E8A-4147-A177-3AD203B41FA5}">
                          <a16:colId xmlns:a16="http://schemas.microsoft.com/office/drawing/2014/main" val="2206186395"/>
                        </a:ext>
                      </a:extLst>
                    </a:gridCol>
                    <a:gridCol w="976312">
                      <a:extLst>
                        <a:ext uri="{9D8B030D-6E8A-4147-A177-3AD203B41FA5}">
                          <a16:colId xmlns:a16="http://schemas.microsoft.com/office/drawing/2014/main" val="475173279"/>
                        </a:ext>
                      </a:extLst>
                    </a:gridCol>
                    <a:gridCol w="976312">
                      <a:extLst>
                        <a:ext uri="{9D8B030D-6E8A-4147-A177-3AD203B41FA5}">
                          <a16:colId xmlns:a16="http://schemas.microsoft.com/office/drawing/2014/main" val="4170448162"/>
                        </a:ext>
                      </a:extLst>
                    </a:gridCol>
                  </a:tblGrid>
                  <a:tr h="257158">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800" noProof="0" dirty="0">
                            <a:solidFill>
                              <a:schemeClr val="tx1"/>
                            </a:solidFill>
                            <a:latin typeface="Arial" panose="020B0604020202020204" pitchFamily="34" charset="0"/>
                            <a:cs typeface="Arial" panose="020B0604020202020204" pitchFamily="34" charset="0"/>
                          </a:endParaRP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err="1">
                              <a:solidFill>
                                <a:schemeClr val="bg1"/>
                              </a:solidFill>
                              <a:latin typeface="Arial" panose="020B0604020202020204" pitchFamily="34" charset="0"/>
                              <a:cs typeface="Arial" panose="020B0604020202020204" pitchFamily="34" charset="0"/>
                            </a:rPr>
                            <a:t>Giredestrant</a:t>
                          </a:r>
                          <a:r>
                            <a:rPr lang="en-US" sz="800" noProof="0" dirty="0">
                              <a:solidFill>
                                <a:schemeClr val="bg1"/>
                              </a:solidFill>
                              <a:latin typeface="Arial" panose="020B0604020202020204" pitchFamily="34" charset="0"/>
                              <a:cs typeface="Arial" panose="020B0604020202020204" pitchFamily="34" charset="0"/>
                            </a:rPr>
                            <a: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102)</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800" noProof="0" dirty="0">
                              <a:solidFill>
                                <a:schemeClr val="bg1"/>
                              </a:solidFill>
                              <a:latin typeface="Arial" panose="020B0604020202020204" pitchFamily="34" charset="0"/>
                              <a:cs typeface="Arial" panose="020B0604020202020204" pitchFamily="34" charset="0"/>
                            </a:rPr>
                            <a:t>SOC ET + </a:t>
                          </a:r>
                          <a:r>
                            <a:rPr lang="en-US" sz="800" noProof="0" dirty="0" err="1">
                              <a:solidFill>
                                <a:schemeClr val="bg1"/>
                              </a:solidFill>
                              <a:latin typeface="Arial" panose="020B0604020202020204" pitchFamily="34" charset="0"/>
                              <a:cs typeface="Arial" panose="020B0604020202020204" pitchFamily="34" charset="0"/>
                            </a:rPr>
                            <a:t>everolimus</a:t>
                          </a:r>
                          <a:endParaRPr lang="en-US" sz="800" noProof="0" dirty="0">
                            <a:solidFill>
                              <a:schemeClr val="bg1"/>
                            </a:solidFill>
                            <a:latin typeface="Arial" panose="020B0604020202020204" pitchFamily="34" charset="0"/>
                            <a:cs typeface="Arial" panose="020B0604020202020204" pitchFamily="34" charset="0"/>
                          </a:endParaRPr>
                        </a:p>
                        <a:p>
                          <a:pPr algn="ctr"/>
                          <a:r>
                            <a:rPr lang="en-US" sz="800" noProof="0" dirty="0">
                              <a:solidFill>
                                <a:schemeClr val="bg1"/>
                              </a:solidFill>
                              <a:latin typeface="Arial" panose="020B0604020202020204" pitchFamily="34" charset="0"/>
                              <a:cs typeface="Arial" panose="020B0604020202020204" pitchFamily="34" charset="0"/>
                            </a:rPr>
                            <a:t>(n = 105)</a:t>
                          </a:r>
                        </a:p>
                      </a:txBody>
                      <a:tcPr marL="80290" marR="80290" marT="40145" marB="40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Events, n (%)</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88 (64.7)</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800" b="0" i="0" u="none" strike="noStrike" cap="none" noProof="0" dirty="0">
                              <a:solidFill>
                                <a:srgbClr val="000000"/>
                              </a:solidFill>
                              <a:latin typeface="Arial"/>
                              <a:ea typeface="Arial"/>
                              <a:cs typeface="Arial"/>
                              <a:sym typeface="Arial"/>
                            </a:rPr>
                            <a:t>115 (85.2)</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1230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i="0" u="none" strike="noStrike" cap="none" noProof="0" dirty="0">
                              <a:solidFill>
                                <a:srgbClr val="000000"/>
                              </a:solidFill>
                              <a:latin typeface="Arial"/>
                              <a:ea typeface="Arial"/>
                              <a:cs typeface="Arial"/>
                              <a:sym typeface="Arial"/>
                            </a:rPr>
                            <a:t>Median, </a:t>
                          </a:r>
                          <a:r>
                            <a:rPr lang="en-US" sz="800" b="0" i="0" u="none" strike="noStrike" cap="none" noProof="0" dirty="0" err="1">
                              <a:solidFill>
                                <a:srgbClr val="000000"/>
                              </a:solidFill>
                              <a:latin typeface="Arial"/>
                              <a:ea typeface="Arial"/>
                              <a:cs typeface="Arial"/>
                              <a:sym typeface="Arial"/>
                            </a:rPr>
                            <a:t>mo</a:t>
                          </a:r>
                          <a:r>
                            <a:rPr lang="en-US" sz="800" b="0" i="0" u="none" strike="noStrike" cap="none" noProof="0" dirty="0">
                              <a:solidFill>
                                <a:srgbClr val="000000"/>
                              </a:solidFill>
                              <a:latin typeface="Arial"/>
                              <a:ea typeface="Arial"/>
                              <a:cs typeface="Arial"/>
                              <a:sym typeface="Arial"/>
                            </a:rPr>
                            <a:t> (95% CI)</a:t>
                          </a:r>
                          <a:endParaRPr lang="en-US" sz="800" b="0" noProof="0" dirty="0">
                            <a:solidFill>
                              <a:schemeClr val="tx1"/>
                            </a:solidFill>
                            <a:latin typeface="Arial" panose="020B0604020202020204" pitchFamily="34" charset="0"/>
                            <a:cs typeface="Arial" panose="020B0604020202020204" pitchFamily="34" charset="0"/>
                          </a:endParaRP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9.23 </a:t>
                          </a:r>
                          <a:r>
                            <a:rPr lang="en-US" sz="800" b="0" i="0" u="none" strike="noStrike" cap="none" noProof="0" dirty="0">
                              <a:solidFill>
                                <a:srgbClr val="000000"/>
                              </a:solidFill>
                              <a:latin typeface="Arial"/>
                              <a:ea typeface="Arial"/>
                              <a:cs typeface="Arial"/>
                              <a:sym typeface="Arial"/>
                            </a:rPr>
                            <a:t>(7.33, 11.24)</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Arial"/>
                              <a:ea typeface="Arial"/>
                              <a:cs typeface="Arial"/>
                              <a:sym typeface="Arial"/>
                            </a:rPr>
                            <a:t>5.55 </a:t>
                          </a:r>
                          <a:r>
                            <a:rPr lang="en-US" sz="800" b="0" i="0" u="none" strike="noStrike" cap="none" noProof="0" dirty="0">
                              <a:solidFill>
                                <a:srgbClr val="000000"/>
                              </a:solidFill>
                              <a:latin typeface="Arial"/>
                              <a:ea typeface="Arial"/>
                              <a:cs typeface="Arial"/>
                              <a:sym typeface="Arial"/>
                            </a:rPr>
                            <a:t>(5.36, 6.51)</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19329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800" b="0" noProof="0" dirty="0">
                              <a:solidFill>
                                <a:schemeClr val="tx1"/>
                              </a:solidFill>
                              <a:latin typeface="Arial" panose="020B0604020202020204" pitchFamily="34" charset="0"/>
                              <a:cs typeface="Arial" panose="020B0604020202020204" pitchFamily="34" charset="0"/>
                            </a:rPr>
                            <a:t>HR (95% CI)</a:t>
                          </a:r>
                        </a:p>
                      </a:txBody>
                      <a:tcPr marL="80290" marR="80290" marT="40145" marB="40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i="0" u="none" strike="noStrike" cap="none" noProof="0" dirty="0">
                              <a:solidFill>
                                <a:srgbClr val="000000"/>
                              </a:solidFill>
                              <a:latin typeface="+mn-lt"/>
                              <a:ea typeface="Arial"/>
                              <a:cs typeface="Arial"/>
                              <a:sym typeface="Arial"/>
                            </a:rPr>
                            <a:t>0.57</a:t>
                          </a:r>
                          <a:r>
                            <a:rPr lang="en-US" sz="800" b="1" i="0" u="none" strike="noStrike" cap="none" noProof="0" dirty="0">
                              <a:solidFill>
                                <a:srgbClr val="000000"/>
                              </a:solidFill>
                              <a:latin typeface="Arial"/>
                              <a:ea typeface="Arial"/>
                              <a:cs typeface="Arial"/>
                              <a:sym typeface="Arial"/>
                            </a:rPr>
                            <a:t> </a:t>
                          </a:r>
                          <a:r>
                            <a:rPr lang="en-US" sz="800" b="0" i="0" u="none" strike="noStrike" cap="none" noProof="0" dirty="0">
                              <a:solidFill>
                                <a:srgbClr val="000000"/>
                              </a:solidFill>
                              <a:latin typeface="Arial"/>
                              <a:ea typeface="Arial"/>
                              <a:cs typeface="Arial"/>
                              <a:sym typeface="Arial"/>
                            </a:rPr>
                            <a:t>(</a:t>
                          </a:r>
                          <a:r>
                            <a:rPr lang="en-US" sz="800" b="0" i="0" u="none" strike="noStrike" cap="none" noProof="0" dirty="0">
                              <a:solidFill>
                                <a:srgbClr val="000000"/>
                              </a:solidFill>
                              <a:latin typeface="+mn-lt"/>
                              <a:ea typeface="Arial"/>
                              <a:cs typeface="Arial"/>
                              <a:sym typeface="Arial"/>
                            </a:rPr>
                            <a:t>0.43, 0.76</a:t>
                          </a:r>
                          <a:r>
                            <a:rPr lang="en-US" sz="800" b="0" i="0" u="none" strike="noStrike" cap="none" noProof="0" dirty="0">
                              <a:solidFill>
                                <a:srgbClr val="000000"/>
                              </a:solidFill>
                              <a:latin typeface="Arial"/>
                              <a:ea typeface="Arial"/>
                              <a:cs typeface="Arial"/>
                              <a:sym typeface="Arial"/>
                            </a:rPr>
                            <a:t>)</a:t>
                          </a:r>
                          <a:endParaRPr lang="en-US" sz="800" b="1" noProof="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8" name="Rectangle: Top Corners Rounded 7">
                <a:extLst>
                  <a:ext uri="{FF2B5EF4-FFF2-40B4-BE49-F238E27FC236}">
                    <a16:creationId xmlns:a16="http://schemas.microsoft.com/office/drawing/2014/main" id="{65A0E2B2-DD67-16D3-8CC1-695CD8DADD62}"/>
                  </a:ext>
                </a:extLst>
              </p:cNvPr>
              <p:cNvSpPr>
                <a:spLocks/>
              </p:cNvSpPr>
              <p:nvPr/>
            </p:nvSpPr>
            <p:spPr>
              <a:xfrm>
                <a:off x="8003449" y="1205884"/>
                <a:ext cx="979200" cy="4176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SOC ET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135</a:t>
                </a:r>
                <a:endPar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 name="Rectangle: Top Corners Rounded 8">
                <a:extLst>
                  <a:ext uri="{FF2B5EF4-FFF2-40B4-BE49-F238E27FC236}">
                    <a16:creationId xmlns:a16="http://schemas.microsoft.com/office/drawing/2014/main" id="{94A68E54-680E-8978-F162-2A3D0AED0DD6}"/>
                  </a:ext>
                </a:extLst>
              </p:cNvPr>
              <p:cNvSpPr>
                <a:spLocks/>
              </p:cNvSpPr>
              <p:nvPr/>
            </p:nvSpPr>
            <p:spPr>
              <a:xfrm>
                <a:off x="7024248" y="1205884"/>
                <a:ext cx="979200" cy="4176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Giredestrant</a:t>
                </a:r>
                <a:r>
                  <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 </a:t>
                </a:r>
                <a:r>
                  <a:rPr kumimoji="0" lang="en-US" sz="1067"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everolimus</a:t>
                </a:r>
                <a:endParaRPr kumimoji="0" lang="en-US" sz="10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 = 136</a:t>
                </a:r>
              </a:p>
            </p:txBody>
          </p:sp>
        </p:grpSp>
        <p:grpSp>
          <p:nvGrpSpPr>
            <p:cNvPr id="10" name="Group 9">
              <a:extLst>
                <a:ext uri="{FF2B5EF4-FFF2-40B4-BE49-F238E27FC236}">
                  <a16:creationId xmlns:a16="http://schemas.microsoft.com/office/drawing/2014/main" id="{F4DF24AD-8C01-34F2-E5F2-40EF4A725800}"/>
                </a:ext>
              </a:extLst>
            </p:cNvPr>
            <p:cNvGrpSpPr>
              <a:grpSpLocks/>
            </p:cNvGrpSpPr>
            <p:nvPr/>
          </p:nvGrpSpPr>
          <p:grpSpPr>
            <a:xfrm>
              <a:off x="63113" y="1875165"/>
              <a:ext cx="8983317" cy="2532455"/>
              <a:chOff x="63113" y="1875165"/>
              <a:chExt cx="8983317" cy="2532455"/>
            </a:xfrm>
          </p:grpSpPr>
          <p:grpSp>
            <p:nvGrpSpPr>
              <p:cNvPr id="11" name="Group 10">
                <a:extLst>
                  <a:ext uri="{FF2B5EF4-FFF2-40B4-BE49-F238E27FC236}">
                    <a16:creationId xmlns:a16="http://schemas.microsoft.com/office/drawing/2014/main" id="{412ADCF2-3009-5BD0-D225-2466B10D3F05}"/>
                  </a:ext>
                </a:extLst>
              </p:cNvPr>
              <p:cNvGrpSpPr>
                <a:grpSpLocks/>
              </p:cNvGrpSpPr>
              <p:nvPr/>
            </p:nvGrpSpPr>
            <p:grpSpPr>
              <a:xfrm>
                <a:off x="63113" y="4160416"/>
                <a:ext cx="4091491" cy="247204"/>
                <a:chOff x="-2275086" y="7614733"/>
                <a:chExt cx="18663493" cy="555993"/>
              </a:xfrm>
            </p:grpSpPr>
            <p:sp>
              <p:nvSpPr>
                <p:cNvPr id="636" name="TextBox 635">
                  <a:extLst>
                    <a:ext uri="{FF2B5EF4-FFF2-40B4-BE49-F238E27FC236}">
                      <a16:creationId xmlns:a16="http://schemas.microsoft.com/office/drawing/2014/main" id="{08274FF2-AF95-3F1D-29D7-B83EDE001CEE}"/>
                    </a:ext>
                  </a:extLst>
                </p:cNvPr>
                <p:cNvSpPr txBox="1">
                  <a:spLocks/>
                </p:cNvSpPr>
                <p:nvPr/>
              </p:nvSpPr>
              <p:spPr>
                <a:xfrm>
                  <a:off x="-508607" y="7614733"/>
                  <a:ext cx="1661678"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637" name="TextBox 636">
                  <a:extLst>
                    <a:ext uri="{FF2B5EF4-FFF2-40B4-BE49-F238E27FC236}">
                      <a16:creationId xmlns:a16="http://schemas.microsoft.com/office/drawing/2014/main" id="{4390F069-F934-1F0C-5D4D-C36414EB7353}"/>
                    </a:ext>
                  </a:extLst>
                </p:cNvPr>
                <p:cNvSpPr txBox="1">
                  <a:spLocks/>
                </p:cNvSpPr>
                <p:nvPr/>
              </p:nvSpPr>
              <p:spPr>
                <a:xfrm>
                  <a:off x="-2275086" y="7812865"/>
                  <a:ext cx="3428150" cy="346331"/>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638" name="TextBox 637">
                  <a:extLst>
                    <a:ext uri="{FF2B5EF4-FFF2-40B4-BE49-F238E27FC236}">
                      <a16:creationId xmlns:a16="http://schemas.microsoft.com/office/drawing/2014/main" id="{B1F7563E-4A51-0EA3-EF4D-B18091242012}"/>
                    </a:ext>
                  </a:extLst>
                </p:cNvPr>
                <p:cNvSpPr txBox="1">
                  <a:spLocks/>
                </p:cNvSpPr>
                <p:nvPr/>
              </p:nvSpPr>
              <p:spPr>
                <a:xfrm>
                  <a:off x="1172188" y="7824396"/>
                  <a:ext cx="567155"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a:t>
                  </a:r>
                </a:p>
              </p:txBody>
            </p:sp>
            <p:sp>
              <p:nvSpPr>
                <p:cNvPr id="642" name="TextBox 641">
                  <a:extLst>
                    <a:ext uri="{FF2B5EF4-FFF2-40B4-BE49-F238E27FC236}">
                      <a16:creationId xmlns:a16="http://schemas.microsoft.com/office/drawing/2014/main" id="{258E1344-8B76-35B0-E11A-04F456E58140}"/>
                    </a:ext>
                  </a:extLst>
                </p:cNvPr>
                <p:cNvSpPr txBox="1">
                  <a:spLocks/>
                </p:cNvSpPr>
                <p:nvPr/>
              </p:nvSpPr>
              <p:spPr>
                <a:xfrm>
                  <a:off x="2856943"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33</a:t>
                  </a:r>
                </a:p>
              </p:txBody>
            </p:sp>
            <p:sp>
              <p:nvSpPr>
                <p:cNvPr id="643" name="TextBox 642">
                  <a:extLst>
                    <a:ext uri="{FF2B5EF4-FFF2-40B4-BE49-F238E27FC236}">
                      <a16:creationId xmlns:a16="http://schemas.microsoft.com/office/drawing/2014/main" id="{A3B043D9-8342-7858-D25D-D891F5F9F78F}"/>
                    </a:ext>
                  </a:extLst>
                </p:cNvPr>
                <p:cNvSpPr txBox="1">
                  <a:spLocks/>
                </p:cNvSpPr>
                <p:nvPr/>
              </p:nvSpPr>
              <p:spPr>
                <a:xfrm>
                  <a:off x="4510941"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644" name="TextBox 643">
                  <a:extLst>
                    <a:ext uri="{FF2B5EF4-FFF2-40B4-BE49-F238E27FC236}">
                      <a16:creationId xmlns:a16="http://schemas.microsoft.com/office/drawing/2014/main" id="{08283EB7-E8E8-17F2-B591-D66F1AB57150}"/>
                    </a:ext>
                  </a:extLst>
                </p:cNvPr>
                <p:cNvSpPr txBox="1">
                  <a:spLocks/>
                </p:cNvSpPr>
                <p:nvPr/>
              </p:nvSpPr>
              <p:spPr>
                <a:xfrm>
                  <a:off x="6162756"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a:t>
                  </a:r>
                </a:p>
              </p:txBody>
            </p:sp>
            <p:sp>
              <p:nvSpPr>
                <p:cNvPr id="645" name="TextBox 644">
                  <a:extLst>
                    <a:ext uri="{FF2B5EF4-FFF2-40B4-BE49-F238E27FC236}">
                      <a16:creationId xmlns:a16="http://schemas.microsoft.com/office/drawing/2014/main" id="{F3C0DF06-C5D9-1912-02C8-49541D0EE553}"/>
                    </a:ext>
                  </a:extLst>
                </p:cNvPr>
                <p:cNvSpPr txBox="1">
                  <a:spLocks/>
                </p:cNvSpPr>
                <p:nvPr/>
              </p:nvSpPr>
              <p:spPr>
                <a:xfrm>
                  <a:off x="7793288" y="7824392"/>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46" name="TextBox 645">
                  <a:extLst>
                    <a:ext uri="{FF2B5EF4-FFF2-40B4-BE49-F238E27FC236}">
                      <a16:creationId xmlns:a16="http://schemas.microsoft.com/office/drawing/2014/main" id="{043E4314-DB74-DE68-E78A-141B8675DE81}"/>
                    </a:ext>
                  </a:extLst>
                </p:cNvPr>
                <p:cNvSpPr txBox="1">
                  <a:spLocks/>
                </p:cNvSpPr>
                <p:nvPr/>
              </p:nvSpPr>
              <p:spPr>
                <a:xfrm>
                  <a:off x="9445103" y="7824394"/>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p:txBody>
            </p:sp>
            <p:sp>
              <p:nvSpPr>
                <p:cNvPr id="647" name="TextBox 646">
                  <a:extLst>
                    <a:ext uri="{FF2B5EF4-FFF2-40B4-BE49-F238E27FC236}">
                      <a16:creationId xmlns:a16="http://schemas.microsoft.com/office/drawing/2014/main" id="{4E89DE85-B2D3-32F2-0706-82AFC7E49EFF}"/>
                    </a:ext>
                  </a:extLst>
                </p:cNvPr>
                <p:cNvSpPr txBox="1">
                  <a:spLocks/>
                </p:cNvSpPr>
                <p:nvPr/>
              </p:nvSpPr>
              <p:spPr>
                <a:xfrm>
                  <a:off x="11075632" y="7824395"/>
                  <a:ext cx="446902" cy="1731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48" name="TextBox 647">
                  <a:extLst>
                    <a:ext uri="{FF2B5EF4-FFF2-40B4-BE49-F238E27FC236}">
                      <a16:creationId xmlns:a16="http://schemas.microsoft.com/office/drawing/2014/main" id="{7DE59099-1499-4057-C4B1-0D0AE265A31B}"/>
                    </a:ext>
                  </a:extLst>
                </p:cNvPr>
                <p:cNvSpPr txBox="1">
                  <a:spLocks/>
                </p:cNvSpPr>
                <p:nvPr/>
              </p:nvSpPr>
              <p:spPr>
                <a:xfrm>
                  <a:off x="12706168" y="7824395"/>
                  <a:ext cx="446902" cy="1731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49" name="TextBox 648">
                  <a:extLst>
                    <a:ext uri="{FF2B5EF4-FFF2-40B4-BE49-F238E27FC236}">
                      <a16:creationId xmlns:a16="http://schemas.microsoft.com/office/drawing/2014/main" id="{35F786B2-BF71-E543-597B-E6FD3375D0C4}"/>
                    </a:ext>
                  </a:extLst>
                </p:cNvPr>
                <p:cNvSpPr txBox="1">
                  <a:spLocks/>
                </p:cNvSpPr>
                <p:nvPr/>
              </p:nvSpPr>
              <p:spPr>
                <a:xfrm>
                  <a:off x="14360166" y="7824395"/>
                  <a:ext cx="446902" cy="1731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sp>
              <p:nvSpPr>
                <p:cNvPr id="650" name="TextBox 649">
                  <a:extLst>
                    <a:ext uri="{FF2B5EF4-FFF2-40B4-BE49-F238E27FC236}">
                      <a16:creationId xmlns:a16="http://schemas.microsoft.com/office/drawing/2014/main" id="{2FB7C0F1-66BD-207D-C216-E77DF5487ECA}"/>
                    </a:ext>
                  </a:extLst>
                </p:cNvPr>
                <p:cNvSpPr txBox="1">
                  <a:spLocks/>
                </p:cNvSpPr>
                <p:nvPr/>
              </p:nvSpPr>
              <p:spPr>
                <a:xfrm>
                  <a:off x="15941505" y="7824395"/>
                  <a:ext cx="446902" cy="1731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grpSp>
          <p:grpSp>
            <p:nvGrpSpPr>
              <p:cNvPr id="14" name="Group 13">
                <a:extLst>
                  <a:ext uri="{FF2B5EF4-FFF2-40B4-BE49-F238E27FC236}">
                    <a16:creationId xmlns:a16="http://schemas.microsoft.com/office/drawing/2014/main" id="{F8CB92EF-7859-D415-5120-F3AFF363C0F5}"/>
                  </a:ext>
                </a:extLst>
              </p:cNvPr>
              <p:cNvGrpSpPr>
                <a:grpSpLocks/>
              </p:cNvGrpSpPr>
              <p:nvPr/>
            </p:nvGrpSpPr>
            <p:grpSpPr>
              <a:xfrm>
                <a:off x="820160" y="3934879"/>
                <a:ext cx="3717383" cy="314567"/>
                <a:chOff x="820160" y="4004099"/>
                <a:chExt cx="3717383" cy="314567"/>
              </a:xfrm>
            </p:grpSpPr>
            <p:sp>
              <p:nvSpPr>
                <p:cNvPr id="610" name="TextBox 609">
                  <a:extLst>
                    <a:ext uri="{FF2B5EF4-FFF2-40B4-BE49-F238E27FC236}">
                      <a16:creationId xmlns:a16="http://schemas.microsoft.com/office/drawing/2014/main" id="{0B62E012-5FAA-11B6-1FC8-24899C871860}"/>
                    </a:ext>
                  </a:extLst>
                </p:cNvPr>
                <p:cNvSpPr txBox="1">
                  <a:spLocks/>
                </p:cNvSpPr>
                <p:nvPr/>
              </p:nvSpPr>
              <p:spPr>
                <a:xfrm>
                  <a:off x="2307863" y="4126257"/>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grpSp>
              <p:nvGrpSpPr>
                <p:cNvPr id="611" name="Group 610">
                  <a:extLst>
                    <a:ext uri="{FF2B5EF4-FFF2-40B4-BE49-F238E27FC236}">
                      <a16:creationId xmlns:a16="http://schemas.microsoft.com/office/drawing/2014/main" id="{50A77649-4013-2640-FA7F-C7664A82487A}"/>
                    </a:ext>
                  </a:extLst>
                </p:cNvPr>
                <p:cNvGrpSpPr>
                  <a:grpSpLocks/>
                </p:cNvGrpSpPr>
                <p:nvPr/>
              </p:nvGrpSpPr>
              <p:grpSpPr>
                <a:xfrm>
                  <a:off x="820160" y="4004099"/>
                  <a:ext cx="3717383" cy="155864"/>
                  <a:chOff x="820160" y="4004099"/>
                  <a:chExt cx="3717383" cy="155864"/>
                </a:xfrm>
              </p:grpSpPr>
              <p:grpSp>
                <p:nvGrpSpPr>
                  <p:cNvPr id="612" name="Group 611">
                    <a:extLst>
                      <a:ext uri="{FF2B5EF4-FFF2-40B4-BE49-F238E27FC236}">
                        <a16:creationId xmlns:a16="http://schemas.microsoft.com/office/drawing/2014/main" id="{4988F651-32E1-095D-9F45-18523BD8BE58}"/>
                      </a:ext>
                    </a:extLst>
                  </p:cNvPr>
                  <p:cNvGrpSpPr>
                    <a:grpSpLocks/>
                  </p:cNvGrpSpPr>
                  <p:nvPr/>
                </p:nvGrpSpPr>
                <p:grpSpPr>
                  <a:xfrm>
                    <a:off x="853653" y="4004099"/>
                    <a:ext cx="3653535" cy="24166"/>
                    <a:chOff x="853653" y="4004099"/>
                    <a:chExt cx="3653535" cy="24166"/>
                  </a:xfrm>
                </p:grpSpPr>
                <p:cxnSp>
                  <p:nvCxnSpPr>
                    <p:cNvPr id="624" name="Straight Connector 623">
                      <a:extLst>
                        <a:ext uri="{FF2B5EF4-FFF2-40B4-BE49-F238E27FC236}">
                          <a16:creationId xmlns:a16="http://schemas.microsoft.com/office/drawing/2014/main" id="{2C5D3F5A-D68B-04B9-5DE1-13380CA8E884}"/>
                        </a:ext>
                      </a:extLst>
                    </p:cNvPr>
                    <p:cNvCxnSpPr>
                      <a:cxnSpLocks/>
                    </p:cNvCxnSpPr>
                    <p:nvPr/>
                  </p:nvCxnSpPr>
                  <p:spPr>
                    <a:xfrm flipH="1">
                      <a:off x="853653" y="4004099"/>
                      <a:ext cx="3653535" cy="0"/>
                    </a:xfrm>
                    <a:prstGeom prst="line">
                      <a:avLst/>
                    </a:prstGeom>
                    <a:noFill/>
                    <a:ln w="12700" cap="sq" cmpd="sng" algn="ctr">
                      <a:solidFill>
                        <a:sysClr val="windowText" lastClr="000000"/>
                      </a:solidFill>
                      <a:prstDash val="solid"/>
                      <a:miter lim="800000"/>
                    </a:ln>
                    <a:effectLst/>
                  </p:spPr>
                </p:cxnSp>
                <p:cxnSp>
                  <p:nvCxnSpPr>
                    <p:cNvPr id="625" name="Straight Connector 624">
                      <a:extLst>
                        <a:ext uri="{FF2B5EF4-FFF2-40B4-BE49-F238E27FC236}">
                          <a16:creationId xmlns:a16="http://schemas.microsoft.com/office/drawing/2014/main" id="{CB403287-C4D0-BD1D-5E3E-FB8A23BE61DD}"/>
                        </a:ext>
                      </a:extLst>
                    </p:cNvPr>
                    <p:cNvCxnSpPr>
                      <a:cxnSpLocks/>
                    </p:cNvCxnSpPr>
                    <p:nvPr/>
                  </p:nvCxnSpPr>
                  <p:spPr>
                    <a:xfrm flipV="1">
                      <a:off x="881356" y="4004256"/>
                      <a:ext cx="0" cy="24009"/>
                    </a:xfrm>
                    <a:prstGeom prst="line">
                      <a:avLst/>
                    </a:prstGeom>
                    <a:noFill/>
                    <a:ln w="12700" cap="sq" cmpd="sng" algn="ctr">
                      <a:solidFill>
                        <a:sysClr val="windowText" lastClr="000000"/>
                      </a:solidFill>
                      <a:prstDash val="solid"/>
                      <a:miter lim="800000"/>
                    </a:ln>
                    <a:effectLst/>
                  </p:spPr>
                </p:cxnSp>
                <p:cxnSp>
                  <p:nvCxnSpPr>
                    <p:cNvPr id="626" name="Straight Connector 625">
                      <a:extLst>
                        <a:ext uri="{FF2B5EF4-FFF2-40B4-BE49-F238E27FC236}">
                          <a16:creationId xmlns:a16="http://schemas.microsoft.com/office/drawing/2014/main" id="{53D30409-CFE1-C532-AC43-B49BCB927AE5}"/>
                        </a:ext>
                      </a:extLst>
                    </p:cNvPr>
                    <p:cNvCxnSpPr>
                      <a:cxnSpLocks/>
                    </p:cNvCxnSpPr>
                    <p:nvPr/>
                  </p:nvCxnSpPr>
                  <p:spPr>
                    <a:xfrm flipV="1">
                      <a:off x="1237416" y="4004256"/>
                      <a:ext cx="0" cy="24009"/>
                    </a:xfrm>
                    <a:prstGeom prst="line">
                      <a:avLst/>
                    </a:prstGeom>
                    <a:noFill/>
                    <a:ln w="12700" cap="sq" cmpd="sng" algn="ctr">
                      <a:solidFill>
                        <a:sysClr val="windowText" lastClr="000000"/>
                      </a:solidFill>
                      <a:prstDash val="solid"/>
                      <a:miter lim="800000"/>
                    </a:ln>
                    <a:effectLst/>
                  </p:spPr>
                </p:cxnSp>
                <p:cxnSp>
                  <p:nvCxnSpPr>
                    <p:cNvPr id="627" name="Straight Connector 626">
                      <a:extLst>
                        <a:ext uri="{FF2B5EF4-FFF2-40B4-BE49-F238E27FC236}">
                          <a16:creationId xmlns:a16="http://schemas.microsoft.com/office/drawing/2014/main" id="{17C0962A-5086-5F08-13F7-F13E6EDFE6A5}"/>
                        </a:ext>
                      </a:extLst>
                    </p:cNvPr>
                    <p:cNvCxnSpPr>
                      <a:cxnSpLocks/>
                    </p:cNvCxnSpPr>
                    <p:nvPr/>
                  </p:nvCxnSpPr>
                  <p:spPr>
                    <a:xfrm flipV="1">
                      <a:off x="1597681" y="4004256"/>
                      <a:ext cx="0" cy="24009"/>
                    </a:xfrm>
                    <a:prstGeom prst="line">
                      <a:avLst/>
                    </a:prstGeom>
                    <a:noFill/>
                    <a:ln w="12700" cap="sq" cmpd="sng" algn="ctr">
                      <a:solidFill>
                        <a:sysClr val="windowText" lastClr="000000"/>
                      </a:solidFill>
                      <a:prstDash val="solid"/>
                      <a:miter lim="800000"/>
                    </a:ln>
                    <a:effectLst/>
                  </p:spPr>
                </p:cxnSp>
                <p:cxnSp>
                  <p:nvCxnSpPr>
                    <p:cNvPr id="628" name="Straight Connector 627">
                      <a:extLst>
                        <a:ext uri="{FF2B5EF4-FFF2-40B4-BE49-F238E27FC236}">
                          <a16:creationId xmlns:a16="http://schemas.microsoft.com/office/drawing/2014/main" id="{96344C31-28D8-F6C4-722E-2B708422B81F}"/>
                        </a:ext>
                      </a:extLst>
                    </p:cNvPr>
                    <p:cNvCxnSpPr>
                      <a:cxnSpLocks/>
                    </p:cNvCxnSpPr>
                    <p:nvPr/>
                  </p:nvCxnSpPr>
                  <p:spPr>
                    <a:xfrm flipV="1">
                      <a:off x="1957946" y="4004256"/>
                      <a:ext cx="0" cy="24009"/>
                    </a:xfrm>
                    <a:prstGeom prst="line">
                      <a:avLst/>
                    </a:prstGeom>
                    <a:noFill/>
                    <a:ln w="12700" cap="sq" cmpd="sng" algn="ctr">
                      <a:solidFill>
                        <a:sysClr val="windowText" lastClr="000000"/>
                      </a:solidFill>
                      <a:prstDash val="solid"/>
                      <a:miter lim="800000"/>
                    </a:ln>
                    <a:effectLst/>
                  </p:spPr>
                </p:cxnSp>
                <p:cxnSp>
                  <p:nvCxnSpPr>
                    <p:cNvPr id="629" name="Straight Connector 628">
                      <a:extLst>
                        <a:ext uri="{FF2B5EF4-FFF2-40B4-BE49-F238E27FC236}">
                          <a16:creationId xmlns:a16="http://schemas.microsoft.com/office/drawing/2014/main" id="{8C961007-6163-106C-5BFA-4B1694AC4412}"/>
                        </a:ext>
                      </a:extLst>
                    </p:cNvPr>
                    <p:cNvCxnSpPr>
                      <a:cxnSpLocks/>
                    </p:cNvCxnSpPr>
                    <p:nvPr/>
                  </p:nvCxnSpPr>
                  <p:spPr>
                    <a:xfrm flipV="1">
                      <a:off x="2317510" y="4004256"/>
                      <a:ext cx="0" cy="24009"/>
                    </a:xfrm>
                    <a:prstGeom prst="line">
                      <a:avLst/>
                    </a:prstGeom>
                    <a:noFill/>
                    <a:ln w="12700" cap="sq" cmpd="sng" algn="ctr">
                      <a:solidFill>
                        <a:sysClr val="windowText" lastClr="000000"/>
                      </a:solidFill>
                      <a:prstDash val="solid"/>
                      <a:miter lim="800000"/>
                    </a:ln>
                    <a:effectLst/>
                  </p:spPr>
                </p:cxnSp>
                <p:cxnSp>
                  <p:nvCxnSpPr>
                    <p:cNvPr id="630" name="Straight Connector 629">
                      <a:extLst>
                        <a:ext uri="{FF2B5EF4-FFF2-40B4-BE49-F238E27FC236}">
                          <a16:creationId xmlns:a16="http://schemas.microsoft.com/office/drawing/2014/main" id="{10136999-7670-C3A8-CE78-EE3924AD1682}"/>
                        </a:ext>
                      </a:extLst>
                    </p:cNvPr>
                    <p:cNvCxnSpPr>
                      <a:cxnSpLocks/>
                    </p:cNvCxnSpPr>
                    <p:nvPr/>
                  </p:nvCxnSpPr>
                  <p:spPr>
                    <a:xfrm flipV="1">
                      <a:off x="2678476" y="4004256"/>
                      <a:ext cx="0" cy="24009"/>
                    </a:xfrm>
                    <a:prstGeom prst="line">
                      <a:avLst/>
                    </a:prstGeom>
                    <a:noFill/>
                    <a:ln w="12700" cap="sq" cmpd="sng" algn="ctr">
                      <a:solidFill>
                        <a:sysClr val="windowText" lastClr="000000"/>
                      </a:solidFill>
                      <a:prstDash val="solid"/>
                      <a:miter lim="800000"/>
                    </a:ln>
                    <a:effectLst/>
                  </p:spPr>
                </p:cxnSp>
                <p:cxnSp>
                  <p:nvCxnSpPr>
                    <p:cNvPr id="631" name="Straight Connector 630">
                      <a:extLst>
                        <a:ext uri="{FF2B5EF4-FFF2-40B4-BE49-F238E27FC236}">
                          <a16:creationId xmlns:a16="http://schemas.microsoft.com/office/drawing/2014/main" id="{098E92C5-CA55-01F0-E68F-5759E55EE768}"/>
                        </a:ext>
                      </a:extLst>
                    </p:cNvPr>
                    <p:cNvCxnSpPr>
                      <a:cxnSpLocks/>
                    </p:cNvCxnSpPr>
                    <p:nvPr/>
                  </p:nvCxnSpPr>
                  <p:spPr>
                    <a:xfrm flipV="1">
                      <a:off x="3035236" y="4004256"/>
                      <a:ext cx="0" cy="24009"/>
                    </a:xfrm>
                    <a:prstGeom prst="line">
                      <a:avLst/>
                    </a:prstGeom>
                    <a:noFill/>
                    <a:ln w="12700" cap="sq" cmpd="sng" algn="ctr">
                      <a:solidFill>
                        <a:sysClr val="windowText" lastClr="000000"/>
                      </a:solidFill>
                      <a:prstDash val="solid"/>
                      <a:miter lim="800000"/>
                    </a:ln>
                    <a:effectLst/>
                  </p:spPr>
                </p:cxnSp>
                <p:cxnSp>
                  <p:nvCxnSpPr>
                    <p:cNvPr id="632" name="Straight Connector 631">
                      <a:extLst>
                        <a:ext uri="{FF2B5EF4-FFF2-40B4-BE49-F238E27FC236}">
                          <a16:creationId xmlns:a16="http://schemas.microsoft.com/office/drawing/2014/main" id="{366C3445-6667-1843-1C0C-CB1E52F5AC3F}"/>
                        </a:ext>
                      </a:extLst>
                    </p:cNvPr>
                    <p:cNvCxnSpPr>
                      <a:cxnSpLocks/>
                    </p:cNvCxnSpPr>
                    <p:nvPr/>
                  </p:nvCxnSpPr>
                  <p:spPr>
                    <a:xfrm flipV="1">
                      <a:off x="3394800" y="4004256"/>
                      <a:ext cx="0" cy="24009"/>
                    </a:xfrm>
                    <a:prstGeom prst="line">
                      <a:avLst/>
                    </a:prstGeom>
                    <a:noFill/>
                    <a:ln w="12700" cap="sq" cmpd="sng" algn="ctr">
                      <a:solidFill>
                        <a:sysClr val="windowText" lastClr="000000"/>
                      </a:solidFill>
                      <a:prstDash val="solid"/>
                      <a:miter lim="800000"/>
                    </a:ln>
                    <a:effectLst/>
                  </p:spPr>
                </p:cxnSp>
                <p:cxnSp>
                  <p:nvCxnSpPr>
                    <p:cNvPr id="633" name="Straight Connector 632">
                      <a:extLst>
                        <a:ext uri="{FF2B5EF4-FFF2-40B4-BE49-F238E27FC236}">
                          <a16:creationId xmlns:a16="http://schemas.microsoft.com/office/drawing/2014/main" id="{8B059F8A-47DC-E3BF-7081-F3DE4CB1AD25}"/>
                        </a:ext>
                      </a:extLst>
                    </p:cNvPr>
                    <p:cNvCxnSpPr>
                      <a:cxnSpLocks/>
                    </p:cNvCxnSpPr>
                    <p:nvPr/>
                  </p:nvCxnSpPr>
                  <p:spPr>
                    <a:xfrm flipV="1">
                      <a:off x="3755766" y="4004256"/>
                      <a:ext cx="0" cy="24009"/>
                    </a:xfrm>
                    <a:prstGeom prst="line">
                      <a:avLst/>
                    </a:prstGeom>
                    <a:noFill/>
                    <a:ln w="12700" cap="sq" cmpd="sng" algn="ctr">
                      <a:solidFill>
                        <a:sysClr val="windowText" lastClr="000000"/>
                      </a:solidFill>
                      <a:prstDash val="solid"/>
                      <a:miter lim="800000"/>
                    </a:ln>
                    <a:effectLst/>
                  </p:spPr>
                </p:cxnSp>
                <p:cxnSp>
                  <p:nvCxnSpPr>
                    <p:cNvPr id="634" name="Straight Connector 633">
                      <a:extLst>
                        <a:ext uri="{FF2B5EF4-FFF2-40B4-BE49-F238E27FC236}">
                          <a16:creationId xmlns:a16="http://schemas.microsoft.com/office/drawing/2014/main" id="{3177C930-E724-73D6-7FEB-7DD522F898AF}"/>
                        </a:ext>
                      </a:extLst>
                    </p:cNvPr>
                    <p:cNvCxnSpPr>
                      <a:cxnSpLocks/>
                    </p:cNvCxnSpPr>
                    <p:nvPr/>
                  </p:nvCxnSpPr>
                  <p:spPr>
                    <a:xfrm flipV="1">
                      <a:off x="4114629" y="4004256"/>
                      <a:ext cx="0" cy="24009"/>
                    </a:xfrm>
                    <a:prstGeom prst="line">
                      <a:avLst/>
                    </a:prstGeom>
                    <a:noFill/>
                    <a:ln w="12700" cap="sq" cmpd="sng" algn="ctr">
                      <a:solidFill>
                        <a:sysClr val="windowText" lastClr="000000"/>
                      </a:solidFill>
                      <a:prstDash val="solid"/>
                      <a:miter lim="800000"/>
                    </a:ln>
                    <a:effectLst/>
                  </p:spPr>
                </p:cxnSp>
                <p:cxnSp>
                  <p:nvCxnSpPr>
                    <p:cNvPr id="635" name="Straight Connector 634">
                      <a:extLst>
                        <a:ext uri="{FF2B5EF4-FFF2-40B4-BE49-F238E27FC236}">
                          <a16:creationId xmlns:a16="http://schemas.microsoft.com/office/drawing/2014/main" id="{A70C4532-60C0-6FB3-C8F5-7017713B3D97}"/>
                        </a:ext>
                      </a:extLst>
                    </p:cNvPr>
                    <p:cNvCxnSpPr>
                      <a:cxnSpLocks/>
                    </p:cNvCxnSpPr>
                    <p:nvPr/>
                  </p:nvCxnSpPr>
                  <p:spPr>
                    <a:xfrm flipV="1">
                      <a:off x="4475595" y="4004256"/>
                      <a:ext cx="0" cy="24009"/>
                    </a:xfrm>
                    <a:prstGeom prst="line">
                      <a:avLst/>
                    </a:prstGeom>
                    <a:noFill/>
                    <a:ln w="12700" cap="sq" cmpd="sng" algn="ctr">
                      <a:solidFill>
                        <a:sysClr val="windowText" lastClr="000000"/>
                      </a:solidFill>
                      <a:prstDash val="solid"/>
                      <a:miter lim="800000"/>
                    </a:ln>
                    <a:effectLst/>
                  </p:spPr>
                </p:cxnSp>
              </p:grpSp>
              <p:sp>
                <p:nvSpPr>
                  <p:cNvPr id="613" name="TextBox 612">
                    <a:extLst>
                      <a:ext uri="{FF2B5EF4-FFF2-40B4-BE49-F238E27FC236}">
                        <a16:creationId xmlns:a16="http://schemas.microsoft.com/office/drawing/2014/main" id="{C1DA887D-5473-B0A7-B72F-B1BE1C6C8CFE}"/>
                      </a:ext>
                    </a:extLst>
                  </p:cNvPr>
                  <p:cNvSpPr txBox="1">
                    <a:spLocks/>
                  </p:cNvSpPr>
                  <p:nvPr/>
                </p:nvSpPr>
                <p:spPr>
                  <a:xfrm>
                    <a:off x="820160"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sp>
                <p:nvSpPr>
                  <p:cNvPr id="614" name="TextBox 613">
                    <a:extLst>
                      <a:ext uri="{FF2B5EF4-FFF2-40B4-BE49-F238E27FC236}">
                        <a16:creationId xmlns:a16="http://schemas.microsoft.com/office/drawing/2014/main" id="{19EFF197-0383-9BB7-5782-2BFE6EC3BFCC}"/>
                      </a:ext>
                    </a:extLst>
                  </p:cNvPr>
                  <p:cNvSpPr txBox="1">
                    <a:spLocks/>
                  </p:cNvSpPr>
                  <p:nvPr/>
                </p:nvSpPr>
                <p:spPr>
                  <a:xfrm>
                    <a:off x="1175384"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15" name="TextBox 614">
                    <a:extLst>
                      <a:ext uri="{FF2B5EF4-FFF2-40B4-BE49-F238E27FC236}">
                        <a16:creationId xmlns:a16="http://schemas.microsoft.com/office/drawing/2014/main" id="{CACE9E00-C962-1631-7466-B0ADC5137421}"/>
                      </a:ext>
                    </a:extLst>
                  </p:cNvPr>
                  <p:cNvSpPr txBox="1">
                    <a:spLocks/>
                  </p:cNvSpPr>
                  <p:nvPr/>
                </p:nvSpPr>
                <p:spPr>
                  <a:xfrm>
                    <a:off x="1539453"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616" name="TextBox 615">
                    <a:extLst>
                      <a:ext uri="{FF2B5EF4-FFF2-40B4-BE49-F238E27FC236}">
                        <a16:creationId xmlns:a16="http://schemas.microsoft.com/office/drawing/2014/main" id="{20B36F99-FDCE-D008-FC81-3604F23BF127}"/>
                      </a:ext>
                    </a:extLst>
                  </p:cNvPr>
                  <p:cNvSpPr txBox="1">
                    <a:spLocks/>
                  </p:cNvSpPr>
                  <p:nvPr/>
                </p:nvSpPr>
                <p:spPr>
                  <a:xfrm>
                    <a:off x="1896151" y="403680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617" name="TextBox 616">
                    <a:extLst>
                      <a:ext uri="{FF2B5EF4-FFF2-40B4-BE49-F238E27FC236}">
                        <a16:creationId xmlns:a16="http://schemas.microsoft.com/office/drawing/2014/main" id="{15BCF341-0BFF-CF6D-FAF0-4AF11BBFF288}"/>
                      </a:ext>
                    </a:extLst>
                  </p:cNvPr>
                  <p:cNvSpPr txBox="1">
                    <a:spLocks/>
                  </p:cNvSpPr>
                  <p:nvPr/>
                </p:nvSpPr>
                <p:spPr>
                  <a:xfrm>
                    <a:off x="2258746"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618" name="TextBox 617">
                    <a:extLst>
                      <a:ext uri="{FF2B5EF4-FFF2-40B4-BE49-F238E27FC236}">
                        <a16:creationId xmlns:a16="http://schemas.microsoft.com/office/drawing/2014/main" id="{55F7CE72-F9D8-813F-826D-471EFE1C061D}"/>
                      </a:ext>
                    </a:extLst>
                  </p:cNvPr>
                  <p:cNvSpPr txBox="1">
                    <a:spLocks/>
                  </p:cNvSpPr>
                  <p:nvPr/>
                </p:nvSpPr>
                <p:spPr>
                  <a:xfrm>
                    <a:off x="2618392"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619" name="TextBox 618">
                    <a:extLst>
                      <a:ext uri="{FF2B5EF4-FFF2-40B4-BE49-F238E27FC236}">
                        <a16:creationId xmlns:a16="http://schemas.microsoft.com/office/drawing/2014/main" id="{9E18CC24-6FC2-8009-AA8F-4F4ABE5C5D97}"/>
                      </a:ext>
                    </a:extLst>
                  </p:cNvPr>
                  <p:cNvSpPr txBox="1">
                    <a:spLocks/>
                  </p:cNvSpPr>
                  <p:nvPr/>
                </p:nvSpPr>
                <p:spPr>
                  <a:xfrm>
                    <a:off x="297509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620" name="TextBox 619">
                    <a:extLst>
                      <a:ext uri="{FF2B5EF4-FFF2-40B4-BE49-F238E27FC236}">
                        <a16:creationId xmlns:a16="http://schemas.microsoft.com/office/drawing/2014/main" id="{072473DC-E410-BF13-879E-F1D343CCB95B}"/>
                      </a:ext>
                    </a:extLst>
                  </p:cNvPr>
                  <p:cNvSpPr txBox="1">
                    <a:spLocks/>
                  </p:cNvSpPr>
                  <p:nvPr/>
                </p:nvSpPr>
                <p:spPr>
                  <a:xfrm>
                    <a:off x="3333263"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621" name="TextBox 620">
                    <a:extLst>
                      <a:ext uri="{FF2B5EF4-FFF2-40B4-BE49-F238E27FC236}">
                        <a16:creationId xmlns:a16="http://schemas.microsoft.com/office/drawing/2014/main" id="{10704252-2B2B-748A-6344-948E3D013261}"/>
                      </a:ext>
                    </a:extLst>
                  </p:cNvPr>
                  <p:cNvSpPr txBox="1">
                    <a:spLocks/>
                  </p:cNvSpPr>
                  <p:nvPr/>
                </p:nvSpPr>
                <p:spPr>
                  <a:xfrm>
                    <a:off x="3694384"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622" name="TextBox 621">
                    <a:extLst>
                      <a:ext uri="{FF2B5EF4-FFF2-40B4-BE49-F238E27FC236}">
                        <a16:creationId xmlns:a16="http://schemas.microsoft.com/office/drawing/2014/main" id="{4C930835-D7D6-8483-0B81-91BEC160475B}"/>
                      </a:ext>
                    </a:extLst>
                  </p:cNvPr>
                  <p:cNvSpPr txBox="1">
                    <a:spLocks/>
                  </p:cNvSpPr>
                  <p:nvPr/>
                </p:nvSpPr>
                <p:spPr>
                  <a:xfrm>
                    <a:off x="4054030"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623" name="TextBox 622">
                    <a:extLst>
                      <a:ext uri="{FF2B5EF4-FFF2-40B4-BE49-F238E27FC236}">
                        <a16:creationId xmlns:a16="http://schemas.microsoft.com/office/drawing/2014/main" id="{DC7D87AD-0DF2-82F8-619A-87586A6705AC}"/>
                      </a:ext>
                    </a:extLst>
                  </p:cNvPr>
                  <p:cNvSpPr txBox="1">
                    <a:spLocks/>
                  </p:cNvSpPr>
                  <p:nvPr/>
                </p:nvSpPr>
                <p:spPr>
                  <a:xfrm>
                    <a:off x="4415151" y="403680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sp>
            <p:nvSpPr>
              <p:cNvPr id="16" name="TextBox 15">
                <a:extLst>
                  <a:ext uri="{FF2B5EF4-FFF2-40B4-BE49-F238E27FC236}">
                    <a16:creationId xmlns:a16="http://schemas.microsoft.com/office/drawing/2014/main" id="{28D3400F-033A-5A3D-08B6-F03435447203}"/>
                  </a:ext>
                </a:extLst>
              </p:cNvPr>
              <p:cNvSpPr txBox="1">
                <a:spLocks/>
              </p:cNvSpPr>
              <p:nvPr/>
            </p:nvSpPr>
            <p:spPr>
              <a:xfrm rot="16200000">
                <a:off x="-262278" y="2807420"/>
                <a:ext cx="1502001"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24" name="TextBox 23">
                <a:extLst>
                  <a:ext uri="{FF2B5EF4-FFF2-40B4-BE49-F238E27FC236}">
                    <a16:creationId xmlns:a16="http://schemas.microsoft.com/office/drawing/2014/main" id="{A9C650DD-EBDC-6140-94E0-0827A6862AA5}"/>
                  </a:ext>
                </a:extLst>
              </p:cNvPr>
              <p:cNvSpPr txBox="1">
                <a:spLocks/>
              </p:cNvSpPr>
              <p:nvPr/>
            </p:nvSpPr>
            <p:spPr>
              <a:xfrm>
                <a:off x="609600" y="1877971"/>
                <a:ext cx="194513"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100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2" name="TextBox 31">
                <a:extLst>
                  <a:ext uri="{FF2B5EF4-FFF2-40B4-BE49-F238E27FC236}">
                    <a16:creationId xmlns:a16="http://schemas.microsoft.com/office/drawing/2014/main" id="{453E554D-17DA-9F98-AA66-DBBBAACD213A}"/>
                  </a:ext>
                </a:extLst>
              </p:cNvPr>
              <p:cNvSpPr txBox="1">
                <a:spLocks/>
              </p:cNvSpPr>
              <p:nvPr/>
            </p:nvSpPr>
            <p:spPr>
              <a:xfrm>
                <a:off x="644434" y="2267824"/>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33" name="TextBox 32">
                <a:extLst>
                  <a:ext uri="{FF2B5EF4-FFF2-40B4-BE49-F238E27FC236}">
                    <a16:creationId xmlns:a16="http://schemas.microsoft.com/office/drawing/2014/main" id="{AF11CC4E-57E2-F80E-1910-FB89F2154767}"/>
                  </a:ext>
                </a:extLst>
              </p:cNvPr>
              <p:cNvSpPr txBox="1">
                <a:spLocks/>
              </p:cNvSpPr>
              <p:nvPr/>
            </p:nvSpPr>
            <p:spPr>
              <a:xfrm>
                <a:off x="644434" y="265767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34" name="TextBox 33">
                <a:extLst>
                  <a:ext uri="{FF2B5EF4-FFF2-40B4-BE49-F238E27FC236}">
                    <a16:creationId xmlns:a16="http://schemas.microsoft.com/office/drawing/2014/main" id="{878554B1-6842-A8A7-6BEA-DD38A4E07D04}"/>
                  </a:ext>
                </a:extLst>
              </p:cNvPr>
              <p:cNvSpPr txBox="1">
                <a:spLocks/>
              </p:cNvSpPr>
              <p:nvPr/>
            </p:nvSpPr>
            <p:spPr>
              <a:xfrm>
                <a:off x="644434" y="3047529"/>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5" name="TextBox 34">
                <a:extLst>
                  <a:ext uri="{FF2B5EF4-FFF2-40B4-BE49-F238E27FC236}">
                    <a16:creationId xmlns:a16="http://schemas.microsoft.com/office/drawing/2014/main" id="{DCD035B3-0789-2FCC-3D54-EAB97533020B}"/>
                  </a:ext>
                </a:extLst>
              </p:cNvPr>
              <p:cNvSpPr txBox="1">
                <a:spLocks/>
              </p:cNvSpPr>
              <p:nvPr/>
            </p:nvSpPr>
            <p:spPr>
              <a:xfrm>
                <a:off x="644434" y="3437383"/>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20</a:t>
                </a:r>
                <a:endParaRPr kumimoji="0" lang="en-US"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6" name="TextBox 35">
                <a:extLst>
                  <a:ext uri="{FF2B5EF4-FFF2-40B4-BE49-F238E27FC236}">
                    <a16:creationId xmlns:a16="http://schemas.microsoft.com/office/drawing/2014/main" id="{82F9A59F-DDB3-F256-13ED-C0A008694D49}"/>
                  </a:ext>
                </a:extLst>
              </p:cNvPr>
              <p:cNvSpPr txBox="1">
                <a:spLocks/>
              </p:cNvSpPr>
              <p:nvPr/>
            </p:nvSpPr>
            <p:spPr>
              <a:xfrm>
                <a:off x="644434" y="3821667"/>
                <a:ext cx="159679"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cxnSp>
            <p:nvCxnSpPr>
              <p:cNvPr id="37" name="Straight Connector 36">
                <a:extLst>
                  <a:ext uri="{FF2B5EF4-FFF2-40B4-BE49-F238E27FC236}">
                    <a16:creationId xmlns:a16="http://schemas.microsoft.com/office/drawing/2014/main" id="{91E1C0CD-E665-21AC-701F-7CB6CF60EC5C}"/>
                  </a:ext>
                </a:extLst>
              </p:cNvPr>
              <p:cNvCxnSpPr>
                <a:cxnSpLocks/>
              </p:cNvCxnSpPr>
              <p:nvPr/>
            </p:nvCxnSpPr>
            <p:spPr>
              <a:xfrm>
                <a:off x="853519" y="1918526"/>
                <a:ext cx="0" cy="2012291"/>
              </a:xfrm>
              <a:prstGeom prst="line">
                <a:avLst/>
              </a:prstGeom>
              <a:noFill/>
              <a:ln w="12700" cap="sq"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35754616-9ED0-2E63-7F59-4ECD72141C61}"/>
                  </a:ext>
                </a:extLst>
              </p:cNvPr>
              <p:cNvCxnSpPr>
                <a:cxnSpLocks/>
              </p:cNvCxnSpPr>
              <p:nvPr/>
            </p:nvCxnSpPr>
            <p:spPr>
              <a:xfrm flipH="1">
                <a:off x="831119" y="1957073"/>
                <a:ext cx="15445" cy="0"/>
              </a:xfrm>
              <a:prstGeom prst="line">
                <a:avLst/>
              </a:prstGeom>
              <a:noFill/>
              <a:ln w="12700" cap="sq"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4D5521DF-61EB-D8D4-E2E7-471A17CC5C81}"/>
                  </a:ext>
                </a:extLst>
              </p:cNvPr>
              <p:cNvCxnSpPr>
                <a:cxnSpLocks/>
              </p:cNvCxnSpPr>
              <p:nvPr/>
            </p:nvCxnSpPr>
            <p:spPr>
              <a:xfrm flipH="1">
                <a:off x="831119" y="2341300"/>
                <a:ext cx="15445" cy="0"/>
              </a:xfrm>
              <a:prstGeom prst="line">
                <a:avLst/>
              </a:prstGeom>
              <a:noFill/>
              <a:ln w="12700" cap="sq"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FDA90C40-2878-2369-F7DF-8CC4A42EF153}"/>
                  </a:ext>
                </a:extLst>
              </p:cNvPr>
              <p:cNvCxnSpPr>
                <a:cxnSpLocks/>
              </p:cNvCxnSpPr>
              <p:nvPr/>
            </p:nvCxnSpPr>
            <p:spPr>
              <a:xfrm flipH="1">
                <a:off x="831119" y="2726946"/>
                <a:ext cx="15445" cy="0"/>
              </a:xfrm>
              <a:prstGeom prst="line">
                <a:avLst/>
              </a:prstGeom>
              <a:noFill/>
              <a:ln w="12700" cap="sq"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089A793A-04B0-95DF-64E8-A1E622E69A31}"/>
                  </a:ext>
                </a:extLst>
              </p:cNvPr>
              <p:cNvCxnSpPr>
                <a:cxnSpLocks/>
              </p:cNvCxnSpPr>
              <p:nvPr/>
            </p:nvCxnSpPr>
            <p:spPr>
              <a:xfrm flipH="1">
                <a:off x="831119" y="3115426"/>
                <a:ext cx="15445" cy="0"/>
              </a:xfrm>
              <a:prstGeom prst="line">
                <a:avLst/>
              </a:prstGeom>
              <a:noFill/>
              <a:ln w="12700" cap="sq"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164792E4-1791-99E8-D746-99AC60AB6084}"/>
                  </a:ext>
                </a:extLst>
              </p:cNvPr>
              <p:cNvCxnSpPr>
                <a:cxnSpLocks/>
              </p:cNvCxnSpPr>
              <p:nvPr/>
            </p:nvCxnSpPr>
            <p:spPr>
              <a:xfrm flipH="1">
                <a:off x="831119" y="3501072"/>
                <a:ext cx="15445" cy="0"/>
              </a:xfrm>
              <a:prstGeom prst="line">
                <a:avLst/>
              </a:prstGeom>
              <a:noFill/>
              <a:ln w="12700" cap="sq"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CE30F9BE-8412-721A-3781-AA63643B008B}"/>
                  </a:ext>
                </a:extLst>
              </p:cNvPr>
              <p:cNvCxnSpPr>
                <a:cxnSpLocks/>
              </p:cNvCxnSpPr>
              <p:nvPr/>
            </p:nvCxnSpPr>
            <p:spPr>
              <a:xfrm flipH="1">
                <a:off x="831119" y="3890970"/>
                <a:ext cx="15445" cy="0"/>
              </a:xfrm>
              <a:prstGeom prst="line">
                <a:avLst/>
              </a:prstGeom>
              <a:noFill/>
              <a:ln w="12700" cap="sq" cmpd="sng" algn="ctr">
                <a:solidFill>
                  <a:sysClr val="windowText" lastClr="000000"/>
                </a:solidFill>
                <a:prstDash val="solid"/>
                <a:miter lim="800000"/>
              </a:ln>
              <a:effectLst/>
            </p:spPr>
          </p:cxnSp>
          <p:grpSp>
            <p:nvGrpSpPr>
              <p:cNvPr id="44" name="Group 43">
                <a:extLst>
                  <a:ext uri="{FF2B5EF4-FFF2-40B4-BE49-F238E27FC236}">
                    <a16:creationId xmlns:a16="http://schemas.microsoft.com/office/drawing/2014/main" id="{38516614-FD30-1E91-80B2-D562F56284C4}"/>
                  </a:ext>
                </a:extLst>
              </p:cNvPr>
              <p:cNvGrpSpPr>
                <a:grpSpLocks/>
              </p:cNvGrpSpPr>
              <p:nvPr/>
            </p:nvGrpSpPr>
            <p:grpSpPr>
              <a:xfrm>
                <a:off x="4572000" y="4157611"/>
                <a:ext cx="3744823" cy="247202"/>
                <a:chOff x="-2275086" y="7614736"/>
                <a:chExt cx="17082154" cy="555987"/>
              </a:xfrm>
            </p:grpSpPr>
            <p:sp>
              <p:nvSpPr>
                <p:cNvPr id="599" name="TextBox 598">
                  <a:extLst>
                    <a:ext uri="{FF2B5EF4-FFF2-40B4-BE49-F238E27FC236}">
                      <a16:creationId xmlns:a16="http://schemas.microsoft.com/office/drawing/2014/main" id="{40A02B75-9DD1-DAE7-A183-450116193ED1}"/>
                    </a:ext>
                  </a:extLst>
                </p:cNvPr>
                <p:cNvSpPr txBox="1">
                  <a:spLocks/>
                </p:cNvSpPr>
                <p:nvPr/>
              </p:nvSpPr>
              <p:spPr>
                <a:xfrm>
                  <a:off x="-508607" y="7614736"/>
                  <a:ext cx="1661678" cy="173166"/>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No. at risk</a:t>
                  </a:r>
                </a:p>
              </p:txBody>
            </p:sp>
            <p:sp>
              <p:nvSpPr>
                <p:cNvPr id="600" name="TextBox 599">
                  <a:extLst>
                    <a:ext uri="{FF2B5EF4-FFF2-40B4-BE49-F238E27FC236}">
                      <a16:creationId xmlns:a16="http://schemas.microsoft.com/office/drawing/2014/main" id="{AF75E808-7453-7CEC-B3CE-36319639F1E1}"/>
                    </a:ext>
                  </a:extLst>
                </p:cNvPr>
                <p:cNvSpPr txBox="1">
                  <a:spLocks/>
                </p:cNvSpPr>
                <p:nvPr/>
              </p:nvSpPr>
              <p:spPr>
                <a:xfrm>
                  <a:off x="-2275086" y="7812870"/>
                  <a:ext cx="3428150" cy="346330"/>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Giredestrant</a:t>
                  </a:r>
                  <a:r>
                    <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rPr>
                    <a:t> + </a:t>
                  </a: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sym typeface="Arial"/>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rPr>
                    <a:t>SOC ET + </a:t>
                  </a:r>
                  <a:r>
                    <a:rPr kumimoji="0" lang="en-US" sz="667" b="0" i="0" u="none" strike="noStrike" kern="1200" cap="none" spc="0" normalizeH="0" baseline="0" noProof="0" dirty="0" err="1">
                      <a:ln>
                        <a:noFill/>
                      </a:ln>
                      <a:solidFill>
                        <a:srgbClr val="7F7F7F"/>
                      </a:solidFill>
                      <a:effectLst/>
                      <a:uLnTx/>
                      <a:uFillTx/>
                      <a:latin typeface="Arial" panose="020B0604020202020204" pitchFamily="34" charset="0"/>
                      <a:ea typeface="+mn-ea"/>
                      <a:cs typeface="Arial" panose="020B0604020202020204" pitchFamily="34" charset="0"/>
                      <a:sym typeface="Arial"/>
                    </a:rPr>
                    <a:t>everolimus</a:t>
                  </a:r>
                  <a:endPar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sym typeface="Arial"/>
                  </a:endParaRPr>
                </a:p>
              </p:txBody>
            </p:sp>
            <p:sp>
              <p:nvSpPr>
                <p:cNvPr id="601" name="TextBox 600">
                  <a:extLst>
                    <a:ext uri="{FF2B5EF4-FFF2-40B4-BE49-F238E27FC236}">
                      <a16:creationId xmlns:a16="http://schemas.microsoft.com/office/drawing/2014/main" id="{47FA3EE0-E66D-30F3-AB83-4824065A06EE}"/>
                    </a:ext>
                  </a:extLst>
                </p:cNvPr>
                <p:cNvSpPr txBox="1">
                  <a:spLocks/>
                </p:cNvSpPr>
                <p:nvPr/>
              </p:nvSpPr>
              <p:spPr>
                <a:xfrm>
                  <a:off x="1172189" y="7824391"/>
                  <a:ext cx="567155"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135</a:t>
                  </a:r>
                </a:p>
              </p:txBody>
            </p:sp>
            <p:sp>
              <p:nvSpPr>
                <p:cNvPr id="602" name="TextBox 601">
                  <a:extLst>
                    <a:ext uri="{FF2B5EF4-FFF2-40B4-BE49-F238E27FC236}">
                      <a16:creationId xmlns:a16="http://schemas.microsoft.com/office/drawing/2014/main" id="{6954B244-3014-0975-3610-22CB642D27CB}"/>
                    </a:ext>
                  </a:extLst>
                </p:cNvPr>
                <p:cNvSpPr txBox="1">
                  <a:spLocks/>
                </p:cNvSpPr>
                <p:nvPr/>
              </p:nvSpPr>
              <p:spPr>
                <a:xfrm>
                  <a:off x="2695375" y="7824393"/>
                  <a:ext cx="747916"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113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95</a:t>
                  </a:r>
                </a:p>
              </p:txBody>
            </p:sp>
            <p:sp>
              <p:nvSpPr>
                <p:cNvPr id="603" name="TextBox 602">
                  <a:extLst>
                    <a:ext uri="{FF2B5EF4-FFF2-40B4-BE49-F238E27FC236}">
                      <a16:creationId xmlns:a16="http://schemas.microsoft.com/office/drawing/2014/main" id="{C4E54BEB-C3E3-2BCA-D443-D8649333C6B9}"/>
                    </a:ext>
                  </a:extLst>
                </p:cNvPr>
                <p:cNvSpPr txBox="1">
                  <a:spLocks/>
                </p:cNvSpPr>
                <p:nvPr/>
              </p:nvSpPr>
              <p:spPr>
                <a:xfrm>
                  <a:off x="4510941"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54</a:t>
                  </a:r>
                </a:p>
              </p:txBody>
            </p:sp>
            <p:sp>
              <p:nvSpPr>
                <p:cNvPr id="604" name="TextBox 603">
                  <a:extLst>
                    <a:ext uri="{FF2B5EF4-FFF2-40B4-BE49-F238E27FC236}">
                      <a16:creationId xmlns:a16="http://schemas.microsoft.com/office/drawing/2014/main" id="{8BE033E1-450D-1335-DD0D-3F32295C47F9}"/>
                    </a:ext>
                  </a:extLst>
                </p:cNvPr>
                <p:cNvSpPr txBox="1">
                  <a:spLocks/>
                </p:cNvSpPr>
                <p:nvPr/>
              </p:nvSpPr>
              <p:spPr>
                <a:xfrm>
                  <a:off x="6162756"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41</a:t>
                  </a:r>
                </a:p>
              </p:txBody>
            </p:sp>
            <p:sp>
              <p:nvSpPr>
                <p:cNvPr id="605" name="TextBox 604">
                  <a:extLst>
                    <a:ext uri="{FF2B5EF4-FFF2-40B4-BE49-F238E27FC236}">
                      <a16:creationId xmlns:a16="http://schemas.microsoft.com/office/drawing/2014/main" id="{DD0FE1A7-D879-948C-D535-F5E150B1649A}"/>
                    </a:ext>
                  </a:extLst>
                </p:cNvPr>
                <p:cNvSpPr txBox="1">
                  <a:spLocks/>
                </p:cNvSpPr>
                <p:nvPr/>
              </p:nvSpPr>
              <p:spPr>
                <a:xfrm>
                  <a:off x="7793288"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22</a:t>
                  </a:r>
                </a:p>
              </p:txBody>
            </p:sp>
            <p:sp>
              <p:nvSpPr>
                <p:cNvPr id="606" name="TextBox 605">
                  <a:extLst>
                    <a:ext uri="{FF2B5EF4-FFF2-40B4-BE49-F238E27FC236}">
                      <a16:creationId xmlns:a16="http://schemas.microsoft.com/office/drawing/2014/main" id="{5240A672-A052-0AD0-8C04-6C6684965730}"/>
                    </a:ext>
                  </a:extLst>
                </p:cNvPr>
                <p:cNvSpPr txBox="1">
                  <a:spLocks/>
                </p:cNvSpPr>
                <p:nvPr/>
              </p:nvSpPr>
              <p:spPr>
                <a:xfrm>
                  <a:off x="9445104"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607" name="TextBox 606">
                  <a:extLst>
                    <a:ext uri="{FF2B5EF4-FFF2-40B4-BE49-F238E27FC236}">
                      <a16:creationId xmlns:a16="http://schemas.microsoft.com/office/drawing/2014/main" id="{3EFC5755-34DA-8A77-8787-EE3FEEF78E92}"/>
                    </a:ext>
                  </a:extLst>
                </p:cNvPr>
                <p:cNvSpPr txBox="1">
                  <a:spLocks/>
                </p:cNvSpPr>
                <p:nvPr/>
              </p:nvSpPr>
              <p:spPr>
                <a:xfrm>
                  <a:off x="11075632"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a:t>
                  </a:r>
                </a:p>
              </p:txBody>
            </p:sp>
            <p:sp>
              <p:nvSpPr>
                <p:cNvPr id="608" name="TextBox 607">
                  <a:extLst>
                    <a:ext uri="{FF2B5EF4-FFF2-40B4-BE49-F238E27FC236}">
                      <a16:creationId xmlns:a16="http://schemas.microsoft.com/office/drawing/2014/main" id="{F7F37D60-67B3-4DF6-1365-0257863C705C}"/>
                    </a:ext>
                  </a:extLst>
                </p:cNvPr>
                <p:cNvSpPr txBox="1">
                  <a:spLocks/>
                </p:cNvSpPr>
                <p:nvPr/>
              </p:nvSpPr>
              <p:spPr>
                <a:xfrm>
                  <a:off x="12706168"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609" name="TextBox 608">
                  <a:extLst>
                    <a:ext uri="{FF2B5EF4-FFF2-40B4-BE49-F238E27FC236}">
                      <a16:creationId xmlns:a16="http://schemas.microsoft.com/office/drawing/2014/main" id="{C0FCBDF3-9272-B318-F2C8-24C746B3EFD3}"/>
                    </a:ext>
                  </a:extLst>
                </p:cNvPr>
                <p:cNvSpPr txBox="1">
                  <a:spLocks/>
                </p:cNvSpPr>
                <p:nvPr/>
              </p:nvSpPr>
              <p:spPr>
                <a:xfrm>
                  <a:off x="14360166" y="7824393"/>
                  <a:ext cx="446902" cy="346330"/>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grpSp>
          <p:grpSp>
            <p:nvGrpSpPr>
              <p:cNvPr id="45" name="Group 44">
                <a:extLst>
                  <a:ext uri="{FF2B5EF4-FFF2-40B4-BE49-F238E27FC236}">
                    <a16:creationId xmlns:a16="http://schemas.microsoft.com/office/drawing/2014/main" id="{8F1B2829-B62F-2945-A8EF-1FEC2BD641C9}"/>
                  </a:ext>
                </a:extLst>
              </p:cNvPr>
              <p:cNvGrpSpPr>
                <a:grpSpLocks/>
              </p:cNvGrpSpPr>
              <p:nvPr/>
            </p:nvGrpSpPr>
            <p:grpSpPr>
              <a:xfrm>
                <a:off x="5362540" y="3932079"/>
                <a:ext cx="3683890" cy="314570"/>
                <a:chOff x="5362540" y="4008919"/>
                <a:chExt cx="3683890" cy="314570"/>
              </a:xfrm>
            </p:grpSpPr>
            <p:grpSp>
              <p:nvGrpSpPr>
                <p:cNvPr id="63" name="Group 62">
                  <a:extLst>
                    <a:ext uri="{FF2B5EF4-FFF2-40B4-BE49-F238E27FC236}">
                      <a16:creationId xmlns:a16="http://schemas.microsoft.com/office/drawing/2014/main" id="{870EB7EA-895C-BA55-7B31-74164970D7A2}"/>
                    </a:ext>
                  </a:extLst>
                </p:cNvPr>
                <p:cNvGrpSpPr>
                  <a:grpSpLocks/>
                </p:cNvGrpSpPr>
                <p:nvPr/>
              </p:nvGrpSpPr>
              <p:grpSpPr>
                <a:xfrm>
                  <a:off x="5362540" y="4008919"/>
                  <a:ext cx="3653535" cy="24167"/>
                  <a:chOff x="5362540" y="4008919"/>
                  <a:chExt cx="3653535" cy="24167"/>
                </a:xfrm>
              </p:grpSpPr>
              <p:cxnSp>
                <p:nvCxnSpPr>
                  <p:cNvPr id="587" name="Straight Connector 586">
                    <a:extLst>
                      <a:ext uri="{FF2B5EF4-FFF2-40B4-BE49-F238E27FC236}">
                        <a16:creationId xmlns:a16="http://schemas.microsoft.com/office/drawing/2014/main" id="{8B0292A5-3185-18F3-8D61-40AC2582EAE4}"/>
                      </a:ext>
                    </a:extLst>
                  </p:cNvPr>
                  <p:cNvCxnSpPr>
                    <a:cxnSpLocks/>
                  </p:cNvCxnSpPr>
                  <p:nvPr/>
                </p:nvCxnSpPr>
                <p:spPr>
                  <a:xfrm flipH="1">
                    <a:off x="5362540" y="4008919"/>
                    <a:ext cx="3653535" cy="0"/>
                  </a:xfrm>
                  <a:prstGeom prst="line">
                    <a:avLst/>
                  </a:prstGeom>
                  <a:noFill/>
                  <a:ln w="12700" cap="sq" cmpd="sng" algn="ctr">
                    <a:solidFill>
                      <a:sysClr val="windowText" lastClr="000000"/>
                    </a:solidFill>
                    <a:prstDash val="solid"/>
                    <a:miter lim="800000"/>
                  </a:ln>
                  <a:effectLst/>
                </p:spPr>
              </p:cxnSp>
              <p:cxnSp>
                <p:nvCxnSpPr>
                  <p:cNvPr id="588" name="Straight Connector 587">
                    <a:extLst>
                      <a:ext uri="{FF2B5EF4-FFF2-40B4-BE49-F238E27FC236}">
                        <a16:creationId xmlns:a16="http://schemas.microsoft.com/office/drawing/2014/main" id="{7A8A5F9A-0EA3-6E3F-388C-D8B2EAA4A3E4}"/>
                      </a:ext>
                    </a:extLst>
                  </p:cNvPr>
                  <p:cNvCxnSpPr>
                    <a:cxnSpLocks/>
                  </p:cNvCxnSpPr>
                  <p:nvPr/>
                </p:nvCxnSpPr>
                <p:spPr>
                  <a:xfrm flipV="1">
                    <a:off x="5390243" y="4009076"/>
                    <a:ext cx="0" cy="24010"/>
                  </a:xfrm>
                  <a:prstGeom prst="line">
                    <a:avLst/>
                  </a:prstGeom>
                  <a:noFill/>
                  <a:ln w="12700" cap="sq" cmpd="sng" algn="ctr">
                    <a:solidFill>
                      <a:sysClr val="windowText" lastClr="000000"/>
                    </a:solidFill>
                    <a:prstDash val="solid"/>
                    <a:miter lim="800000"/>
                  </a:ln>
                  <a:effectLst/>
                </p:spPr>
              </p:cxnSp>
              <p:cxnSp>
                <p:nvCxnSpPr>
                  <p:cNvPr id="589" name="Straight Connector 588">
                    <a:extLst>
                      <a:ext uri="{FF2B5EF4-FFF2-40B4-BE49-F238E27FC236}">
                        <a16:creationId xmlns:a16="http://schemas.microsoft.com/office/drawing/2014/main" id="{B5B63A2A-64BE-A5E1-BBD4-5C09A219284C}"/>
                      </a:ext>
                    </a:extLst>
                  </p:cNvPr>
                  <p:cNvCxnSpPr>
                    <a:cxnSpLocks/>
                  </p:cNvCxnSpPr>
                  <p:nvPr/>
                </p:nvCxnSpPr>
                <p:spPr>
                  <a:xfrm flipV="1">
                    <a:off x="5746303" y="4009076"/>
                    <a:ext cx="0" cy="24010"/>
                  </a:xfrm>
                  <a:prstGeom prst="line">
                    <a:avLst/>
                  </a:prstGeom>
                  <a:noFill/>
                  <a:ln w="12700" cap="sq" cmpd="sng" algn="ctr">
                    <a:solidFill>
                      <a:sysClr val="windowText" lastClr="000000"/>
                    </a:solidFill>
                    <a:prstDash val="solid"/>
                    <a:miter lim="800000"/>
                  </a:ln>
                  <a:effectLst/>
                </p:spPr>
              </p:cxnSp>
              <p:cxnSp>
                <p:nvCxnSpPr>
                  <p:cNvPr id="590" name="Straight Connector 589">
                    <a:extLst>
                      <a:ext uri="{FF2B5EF4-FFF2-40B4-BE49-F238E27FC236}">
                        <a16:creationId xmlns:a16="http://schemas.microsoft.com/office/drawing/2014/main" id="{99E59690-9286-FFA3-487A-B97084340ADC}"/>
                      </a:ext>
                    </a:extLst>
                  </p:cNvPr>
                  <p:cNvCxnSpPr>
                    <a:cxnSpLocks/>
                  </p:cNvCxnSpPr>
                  <p:nvPr/>
                </p:nvCxnSpPr>
                <p:spPr>
                  <a:xfrm flipV="1">
                    <a:off x="6106568" y="4009076"/>
                    <a:ext cx="0" cy="24010"/>
                  </a:xfrm>
                  <a:prstGeom prst="line">
                    <a:avLst/>
                  </a:prstGeom>
                  <a:noFill/>
                  <a:ln w="12700" cap="sq" cmpd="sng" algn="ctr">
                    <a:solidFill>
                      <a:sysClr val="windowText" lastClr="000000"/>
                    </a:solidFill>
                    <a:prstDash val="solid"/>
                    <a:miter lim="800000"/>
                  </a:ln>
                  <a:effectLst/>
                </p:spPr>
              </p:cxnSp>
              <p:cxnSp>
                <p:nvCxnSpPr>
                  <p:cNvPr id="591" name="Straight Connector 590">
                    <a:extLst>
                      <a:ext uri="{FF2B5EF4-FFF2-40B4-BE49-F238E27FC236}">
                        <a16:creationId xmlns:a16="http://schemas.microsoft.com/office/drawing/2014/main" id="{EB38DF6E-6135-D27D-677D-76A3934225B5}"/>
                      </a:ext>
                    </a:extLst>
                  </p:cNvPr>
                  <p:cNvCxnSpPr>
                    <a:cxnSpLocks/>
                  </p:cNvCxnSpPr>
                  <p:nvPr/>
                </p:nvCxnSpPr>
                <p:spPr>
                  <a:xfrm flipV="1">
                    <a:off x="6466833" y="4009076"/>
                    <a:ext cx="0" cy="24010"/>
                  </a:xfrm>
                  <a:prstGeom prst="line">
                    <a:avLst/>
                  </a:prstGeom>
                  <a:noFill/>
                  <a:ln w="12700" cap="sq" cmpd="sng" algn="ctr">
                    <a:solidFill>
                      <a:sysClr val="windowText" lastClr="000000"/>
                    </a:solidFill>
                    <a:prstDash val="solid"/>
                    <a:miter lim="800000"/>
                  </a:ln>
                  <a:effectLst/>
                </p:spPr>
              </p:cxnSp>
              <p:cxnSp>
                <p:nvCxnSpPr>
                  <p:cNvPr id="592" name="Straight Connector 591">
                    <a:extLst>
                      <a:ext uri="{FF2B5EF4-FFF2-40B4-BE49-F238E27FC236}">
                        <a16:creationId xmlns:a16="http://schemas.microsoft.com/office/drawing/2014/main" id="{F2B71692-882C-AB8A-B2AC-0D13E139C4CF}"/>
                      </a:ext>
                    </a:extLst>
                  </p:cNvPr>
                  <p:cNvCxnSpPr>
                    <a:cxnSpLocks/>
                  </p:cNvCxnSpPr>
                  <p:nvPr/>
                </p:nvCxnSpPr>
                <p:spPr>
                  <a:xfrm flipV="1">
                    <a:off x="6826397" y="4009076"/>
                    <a:ext cx="0" cy="24010"/>
                  </a:xfrm>
                  <a:prstGeom prst="line">
                    <a:avLst/>
                  </a:prstGeom>
                  <a:noFill/>
                  <a:ln w="12700" cap="sq" cmpd="sng" algn="ctr">
                    <a:solidFill>
                      <a:sysClr val="windowText" lastClr="000000"/>
                    </a:solidFill>
                    <a:prstDash val="solid"/>
                    <a:miter lim="800000"/>
                  </a:ln>
                  <a:effectLst/>
                </p:spPr>
              </p:cxnSp>
              <p:cxnSp>
                <p:nvCxnSpPr>
                  <p:cNvPr id="593" name="Straight Connector 592">
                    <a:extLst>
                      <a:ext uri="{FF2B5EF4-FFF2-40B4-BE49-F238E27FC236}">
                        <a16:creationId xmlns:a16="http://schemas.microsoft.com/office/drawing/2014/main" id="{6196261C-19AD-7122-E463-0A43AD13F5FE}"/>
                      </a:ext>
                    </a:extLst>
                  </p:cNvPr>
                  <p:cNvCxnSpPr>
                    <a:cxnSpLocks/>
                  </p:cNvCxnSpPr>
                  <p:nvPr/>
                </p:nvCxnSpPr>
                <p:spPr>
                  <a:xfrm flipV="1">
                    <a:off x="7187363" y="4009076"/>
                    <a:ext cx="0" cy="24010"/>
                  </a:xfrm>
                  <a:prstGeom prst="line">
                    <a:avLst/>
                  </a:prstGeom>
                  <a:noFill/>
                  <a:ln w="12700" cap="sq" cmpd="sng" algn="ctr">
                    <a:solidFill>
                      <a:sysClr val="windowText" lastClr="000000"/>
                    </a:solidFill>
                    <a:prstDash val="solid"/>
                    <a:miter lim="800000"/>
                  </a:ln>
                  <a:effectLst/>
                </p:spPr>
              </p:cxnSp>
              <p:cxnSp>
                <p:nvCxnSpPr>
                  <p:cNvPr id="594" name="Straight Connector 593">
                    <a:extLst>
                      <a:ext uri="{FF2B5EF4-FFF2-40B4-BE49-F238E27FC236}">
                        <a16:creationId xmlns:a16="http://schemas.microsoft.com/office/drawing/2014/main" id="{5D030490-BB44-3292-A8C2-02DA6BFF1FFE}"/>
                      </a:ext>
                    </a:extLst>
                  </p:cNvPr>
                  <p:cNvCxnSpPr>
                    <a:cxnSpLocks/>
                  </p:cNvCxnSpPr>
                  <p:nvPr/>
                </p:nvCxnSpPr>
                <p:spPr>
                  <a:xfrm flipV="1">
                    <a:off x="7544123" y="4009076"/>
                    <a:ext cx="0" cy="24010"/>
                  </a:xfrm>
                  <a:prstGeom prst="line">
                    <a:avLst/>
                  </a:prstGeom>
                  <a:noFill/>
                  <a:ln w="12700" cap="sq" cmpd="sng" algn="ctr">
                    <a:solidFill>
                      <a:sysClr val="windowText" lastClr="000000"/>
                    </a:solidFill>
                    <a:prstDash val="solid"/>
                    <a:miter lim="800000"/>
                  </a:ln>
                  <a:effectLst/>
                </p:spPr>
              </p:cxnSp>
              <p:cxnSp>
                <p:nvCxnSpPr>
                  <p:cNvPr id="595" name="Straight Connector 594">
                    <a:extLst>
                      <a:ext uri="{FF2B5EF4-FFF2-40B4-BE49-F238E27FC236}">
                        <a16:creationId xmlns:a16="http://schemas.microsoft.com/office/drawing/2014/main" id="{938F0D9F-28FA-A361-F23C-D755DFEA3BB5}"/>
                      </a:ext>
                    </a:extLst>
                  </p:cNvPr>
                  <p:cNvCxnSpPr>
                    <a:cxnSpLocks/>
                  </p:cNvCxnSpPr>
                  <p:nvPr/>
                </p:nvCxnSpPr>
                <p:spPr>
                  <a:xfrm flipV="1">
                    <a:off x="7903687" y="4009076"/>
                    <a:ext cx="0" cy="24010"/>
                  </a:xfrm>
                  <a:prstGeom prst="line">
                    <a:avLst/>
                  </a:prstGeom>
                  <a:noFill/>
                  <a:ln w="12700" cap="sq" cmpd="sng" algn="ctr">
                    <a:solidFill>
                      <a:sysClr val="windowText" lastClr="000000"/>
                    </a:solidFill>
                    <a:prstDash val="solid"/>
                    <a:miter lim="800000"/>
                  </a:ln>
                  <a:effectLst/>
                </p:spPr>
              </p:cxnSp>
              <p:cxnSp>
                <p:nvCxnSpPr>
                  <p:cNvPr id="596" name="Straight Connector 595">
                    <a:extLst>
                      <a:ext uri="{FF2B5EF4-FFF2-40B4-BE49-F238E27FC236}">
                        <a16:creationId xmlns:a16="http://schemas.microsoft.com/office/drawing/2014/main" id="{297F560C-F845-60AB-5153-69696F2273AE}"/>
                      </a:ext>
                    </a:extLst>
                  </p:cNvPr>
                  <p:cNvCxnSpPr>
                    <a:cxnSpLocks/>
                  </p:cNvCxnSpPr>
                  <p:nvPr/>
                </p:nvCxnSpPr>
                <p:spPr>
                  <a:xfrm flipV="1">
                    <a:off x="8264653" y="4009076"/>
                    <a:ext cx="0" cy="24010"/>
                  </a:xfrm>
                  <a:prstGeom prst="line">
                    <a:avLst/>
                  </a:prstGeom>
                  <a:noFill/>
                  <a:ln w="12700" cap="sq" cmpd="sng" algn="ctr">
                    <a:solidFill>
                      <a:sysClr val="windowText" lastClr="000000"/>
                    </a:solidFill>
                    <a:prstDash val="solid"/>
                    <a:miter lim="800000"/>
                  </a:ln>
                  <a:effectLst/>
                </p:spPr>
              </p:cxnSp>
              <p:cxnSp>
                <p:nvCxnSpPr>
                  <p:cNvPr id="597" name="Straight Connector 596">
                    <a:extLst>
                      <a:ext uri="{FF2B5EF4-FFF2-40B4-BE49-F238E27FC236}">
                        <a16:creationId xmlns:a16="http://schemas.microsoft.com/office/drawing/2014/main" id="{8FBBE356-475F-B3CD-D400-30BF1D014DF7}"/>
                      </a:ext>
                    </a:extLst>
                  </p:cNvPr>
                  <p:cNvCxnSpPr>
                    <a:cxnSpLocks/>
                  </p:cNvCxnSpPr>
                  <p:nvPr/>
                </p:nvCxnSpPr>
                <p:spPr>
                  <a:xfrm flipV="1">
                    <a:off x="8623516" y="4009076"/>
                    <a:ext cx="0" cy="24010"/>
                  </a:xfrm>
                  <a:prstGeom prst="line">
                    <a:avLst/>
                  </a:prstGeom>
                  <a:noFill/>
                  <a:ln w="12700" cap="sq" cmpd="sng" algn="ctr">
                    <a:solidFill>
                      <a:sysClr val="windowText" lastClr="000000"/>
                    </a:solidFill>
                    <a:prstDash val="solid"/>
                    <a:miter lim="800000"/>
                  </a:ln>
                  <a:effectLst/>
                </p:spPr>
              </p:cxnSp>
              <p:cxnSp>
                <p:nvCxnSpPr>
                  <p:cNvPr id="598" name="Straight Connector 597">
                    <a:extLst>
                      <a:ext uri="{FF2B5EF4-FFF2-40B4-BE49-F238E27FC236}">
                        <a16:creationId xmlns:a16="http://schemas.microsoft.com/office/drawing/2014/main" id="{6491E9D2-E224-9869-350D-8DEE3F005424}"/>
                      </a:ext>
                    </a:extLst>
                  </p:cNvPr>
                  <p:cNvCxnSpPr>
                    <a:cxnSpLocks/>
                  </p:cNvCxnSpPr>
                  <p:nvPr/>
                </p:nvCxnSpPr>
                <p:spPr>
                  <a:xfrm flipV="1">
                    <a:off x="8984482" y="4009076"/>
                    <a:ext cx="0" cy="24010"/>
                  </a:xfrm>
                  <a:prstGeom prst="line">
                    <a:avLst/>
                  </a:prstGeom>
                  <a:noFill/>
                  <a:ln w="12700" cap="sq" cmpd="sng" algn="ctr">
                    <a:solidFill>
                      <a:sysClr val="windowText" lastClr="000000"/>
                    </a:solidFill>
                    <a:prstDash val="solid"/>
                    <a:miter lim="800000"/>
                  </a:ln>
                  <a:effectLst/>
                </p:spPr>
              </p:cxnSp>
            </p:grpSp>
            <p:sp>
              <p:nvSpPr>
                <p:cNvPr id="576" name="TextBox 575">
                  <a:extLst>
                    <a:ext uri="{FF2B5EF4-FFF2-40B4-BE49-F238E27FC236}">
                      <a16:creationId xmlns:a16="http://schemas.microsoft.com/office/drawing/2014/main" id="{6951AA54-463B-2FA0-77D2-EBBA0C013CFB}"/>
                    </a:ext>
                  </a:extLst>
                </p:cNvPr>
                <p:cNvSpPr txBox="1">
                  <a:spLocks/>
                </p:cNvSpPr>
                <p:nvPr/>
              </p:nvSpPr>
              <p:spPr>
                <a:xfrm>
                  <a:off x="6816750" y="4131080"/>
                  <a:ext cx="740575"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577" name="TextBox 576">
                  <a:extLst>
                    <a:ext uri="{FF2B5EF4-FFF2-40B4-BE49-F238E27FC236}">
                      <a16:creationId xmlns:a16="http://schemas.microsoft.com/office/drawing/2014/main" id="{11639AC9-7C64-D11A-3C9E-B64E250716A6}"/>
                    </a:ext>
                  </a:extLst>
                </p:cNvPr>
                <p:cNvSpPr txBox="1">
                  <a:spLocks/>
                </p:cNvSpPr>
                <p:nvPr/>
              </p:nvSpPr>
              <p:spPr>
                <a:xfrm>
                  <a:off x="5684271"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a:t>
                  </a:r>
                </a:p>
              </p:txBody>
            </p:sp>
            <p:sp>
              <p:nvSpPr>
                <p:cNvPr id="578" name="TextBox 577">
                  <a:extLst>
                    <a:ext uri="{FF2B5EF4-FFF2-40B4-BE49-F238E27FC236}">
                      <a16:creationId xmlns:a16="http://schemas.microsoft.com/office/drawing/2014/main" id="{512EC070-B6EF-6C7C-A378-C09DB3ACA35F}"/>
                    </a:ext>
                  </a:extLst>
                </p:cNvPr>
                <p:cNvSpPr txBox="1">
                  <a:spLocks/>
                </p:cNvSpPr>
                <p:nvPr/>
              </p:nvSpPr>
              <p:spPr>
                <a:xfrm>
                  <a:off x="6048340"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p:sp>
              <p:nvSpPr>
                <p:cNvPr id="579" name="TextBox 578">
                  <a:extLst>
                    <a:ext uri="{FF2B5EF4-FFF2-40B4-BE49-F238E27FC236}">
                      <a16:creationId xmlns:a16="http://schemas.microsoft.com/office/drawing/2014/main" id="{DE468993-86F6-1EF8-B414-E13D942ECB4F}"/>
                    </a:ext>
                  </a:extLst>
                </p:cNvPr>
                <p:cNvSpPr txBox="1">
                  <a:spLocks/>
                </p:cNvSpPr>
                <p:nvPr/>
              </p:nvSpPr>
              <p:spPr>
                <a:xfrm>
                  <a:off x="6405038" y="404162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9</a:t>
                  </a:r>
                </a:p>
              </p:txBody>
            </p:sp>
            <p:sp>
              <p:nvSpPr>
                <p:cNvPr id="580" name="TextBox 579">
                  <a:extLst>
                    <a:ext uri="{FF2B5EF4-FFF2-40B4-BE49-F238E27FC236}">
                      <a16:creationId xmlns:a16="http://schemas.microsoft.com/office/drawing/2014/main" id="{A194D8EB-56D2-A87A-61BB-3681D92C0345}"/>
                    </a:ext>
                  </a:extLst>
                </p:cNvPr>
                <p:cNvSpPr txBox="1">
                  <a:spLocks/>
                </p:cNvSpPr>
                <p:nvPr/>
              </p:nvSpPr>
              <p:spPr>
                <a:xfrm>
                  <a:off x="6767633"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12</a:t>
                  </a:r>
                </a:p>
              </p:txBody>
            </p:sp>
            <p:sp>
              <p:nvSpPr>
                <p:cNvPr id="581" name="TextBox 580">
                  <a:extLst>
                    <a:ext uri="{FF2B5EF4-FFF2-40B4-BE49-F238E27FC236}">
                      <a16:creationId xmlns:a16="http://schemas.microsoft.com/office/drawing/2014/main" id="{DAA28FD2-C578-C521-4A76-659DEFF17759}"/>
                    </a:ext>
                  </a:extLst>
                </p:cNvPr>
                <p:cNvSpPr txBox="1">
                  <a:spLocks/>
                </p:cNvSpPr>
                <p:nvPr/>
              </p:nvSpPr>
              <p:spPr>
                <a:xfrm>
                  <a:off x="7127279"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15</a:t>
                  </a:r>
                </a:p>
              </p:txBody>
            </p:sp>
            <p:sp>
              <p:nvSpPr>
                <p:cNvPr id="582" name="TextBox 581">
                  <a:extLst>
                    <a:ext uri="{FF2B5EF4-FFF2-40B4-BE49-F238E27FC236}">
                      <a16:creationId xmlns:a16="http://schemas.microsoft.com/office/drawing/2014/main" id="{90DD133F-8E4B-B88E-AF90-DF15654FEFC4}"/>
                    </a:ext>
                  </a:extLst>
                </p:cNvPr>
                <p:cNvSpPr txBox="1">
                  <a:spLocks/>
                </p:cNvSpPr>
                <p:nvPr/>
              </p:nvSpPr>
              <p:spPr>
                <a:xfrm>
                  <a:off x="748397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18</a:t>
                  </a:r>
                </a:p>
              </p:txBody>
            </p:sp>
            <p:sp>
              <p:nvSpPr>
                <p:cNvPr id="583" name="TextBox 582">
                  <a:extLst>
                    <a:ext uri="{FF2B5EF4-FFF2-40B4-BE49-F238E27FC236}">
                      <a16:creationId xmlns:a16="http://schemas.microsoft.com/office/drawing/2014/main" id="{6C440943-D4C2-B4FA-26C3-9BF40A3545FE}"/>
                    </a:ext>
                  </a:extLst>
                </p:cNvPr>
                <p:cNvSpPr txBox="1">
                  <a:spLocks/>
                </p:cNvSpPr>
                <p:nvPr/>
              </p:nvSpPr>
              <p:spPr>
                <a:xfrm>
                  <a:off x="7842150"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21</a:t>
                  </a:r>
                </a:p>
              </p:txBody>
            </p:sp>
            <p:sp>
              <p:nvSpPr>
                <p:cNvPr id="584" name="TextBox 583">
                  <a:extLst>
                    <a:ext uri="{FF2B5EF4-FFF2-40B4-BE49-F238E27FC236}">
                      <a16:creationId xmlns:a16="http://schemas.microsoft.com/office/drawing/2014/main" id="{DAA6EC3C-92A8-7940-A223-D1FE064F3CA7}"/>
                    </a:ext>
                  </a:extLst>
                </p:cNvPr>
                <p:cNvSpPr txBox="1">
                  <a:spLocks/>
                </p:cNvSpPr>
                <p:nvPr/>
              </p:nvSpPr>
              <p:spPr>
                <a:xfrm>
                  <a:off x="8203271"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24</a:t>
                  </a:r>
                </a:p>
              </p:txBody>
            </p:sp>
            <p:sp>
              <p:nvSpPr>
                <p:cNvPr id="585" name="TextBox 584">
                  <a:extLst>
                    <a:ext uri="{FF2B5EF4-FFF2-40B4-BE49-F238E27FC236}">
                      <a16:creationId xmlns:a16="http://schemas.microsoft.com/office/drawing/2014/main" id="{4D992530-372C-DF49-4605-C9136678A237}"/>
                    </a:ext>
                  </a:extLst>
                </p:cNvPr>
                <p:cNvSpPr txBox="1">
                  <a:spLocks/>
                </p:cNvSpPr>
                <p:nvPr/>
              </p:nvSpPr>
              <p:spPr>
                <a:xfrm>
                  <a:off x="8562917"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27</a:t>
                  </a:r>
                </a:p>
              </p:txBody>
            </p:sp>
            <p:sp>
              <p:nvSpPr>
                <p:cNvPr id="586" name="TextBox 585">
                  <a:extLst>
                    <a:ext uri="{FF2B5EF4-FFF2-40B4-BE49-F238E27FC236}">
                      <a16:creationId xmlns:a16="http://schemas.microsoft.com/office/drawing/2014/main" id="{3BE655D0-38C6-A570-CD9C-E1D208047A2A}"/>
                    </a:ext>
                  </a:extLst>
                </p:cNvPr>
                <p:cNvSpPr txBox="1">
                  <a:spLocks/>
                </p:cNvSpPr>
                <p:nvPr/>
              </p:nvSpPr>
              <p:spPr>
                <a:xfrm>
                  <a:off x="8924038" y="4041624"/>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30</a:t>
                  </a:r>
                </a:p>
              </p:txBody>
            </p:sp>
          </p:grpSp>
          <p:grpSp>
            <p:nvGrpSpPr>
              <p:cNvPr id="46" name="Group 45">
                <a:extLst>
                  <a:ext uri="{FF2B5EF4-FFF2-40B4-BE49-F238E27FC236}">
                    <a16:creationId xmlns:a16="http://schemas.microsoft.com/office/drawing/2014/main" id="{8266F9E6-76B3-905E-2383-5616980E1B77}"/>
                  </a:ext>
                </a:extLst>
              </p:cNvPr>
              <p:cNvGrpSpPr>
                <a:grpSpLocks/>
              </p:cNvGrpSpPr>
              <p:nvPr/>
            </p:nvGrpSpPr>
            <p:grpSpPr>
              <a:xfrm>
                <a:off x="4888317" y="1875165"/>
                <a:ext cx="474089" cy="2066856"/>
                <a:chOff x="4888317" y="1952005"/>
                <a:chExt cx="474089" cy="2066856"/>
              </a:xfrm>
            </p:grpSpPr>
            <p:sp>
              <p:nvSpPr>
                <p:cNvPr id="48" name="TextBox 47">
                  <a:extLst>
                    <a:ext uri="{FF2B5EF4-FFF2-40B4-BE49-F238E27FC236}">
                      <a16:creationId xmlns:a16="http://schemas.microsoft.com/office/drawing/2014/main" id="{40B9477F-D7B3-CE0C-CFF0-B7B74C2B553D}"/>
                    </a:ext>
                  </a:extLst>
                </p:cNvPr>
                <p:cNvSpPr txBox="1">
                  <a:spLocks/>
                </p:cNvSpPr>
                <p:nvPr/>
              </p:nvSpPr>
              <p:spPr>
                <a:xfrm rot="16200000">
                  <a:off x="4233521" y="2881456"/>
                  <a:ext cx="1502002" cy="19240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INV-PFS (%)</a:t>
                  </a:r>
                </a:p>
              </p:txBody>
            </p:sp>
            <p:sp>
              <p:nvSpPr>
                <p:cNvPr id="49" name="TextBox 48">
                  <a:extLst>
                    <a:ext uri="{FF2B5EF4-FFF2-40B4-BE49-F238E27FC236}">
                      <a16:creationId xmlns:a16="http://schemas.microsoft.com/office/drawing/2014/main" id="{5017E606-E748-B221-11CF-199B315363B0}"/>
                    </a:ext>
                  </a:extLst>
                </p:cNvPr>
                <p:cNvSpPr txBox="1">
                  <a:spLocks/>
                </p:cNvSpPr>
                <p:nvPr/>
              </p:nvSpPr>
              <p:spPr>
                <a:xfrm>
                  <a:off x="5124581" y="1952005"/>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100</a:t>
                  </a:r>
                </a:p>
              </p:txBody>
            </p:sp>
            <p:sp>
              <p:nvSpPr>
                <p:cNvPr id="50" name="TextBox 49">
                  <a:extLst>
                    <a:ext uri="{FF2B5EF4-FFF2-40B4-BE49-F238E27FC236}">
                      <a16:creationId xmlns:a16="http://schemas.microsoft.com/office/drawing/2014/main" id="{2FB7E05D-39F1-2B3F-74E8-7FBCE2010221}"/>
                    </a:ext>
                  </a:extLst>
                </p:cNvPr>
                <p:cNvSpPr txBox="1">
                  <a:spLocks/>
                </p:cNvSpPr>
                <p:nvPr/>
              </p:nvSpPr>
              <p:spPr>
                <a:xfrm>
                  <a:off x="5124581" y="2341858"/>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80</a:t>
                  </a:r>
                </a:p>
              </p:txBody>
            </p:sp>
            <p:sp>
              <p:nvSpPr>
                <p:cNvPr id="51" name="TextBox 50">
                  <a:extLst>
                    <a:ext uri="{FF2B5EF4-FFF2-40B4-BE49-F238E27FC236}">
                      <a16:creationId xmlns:a16="http://schemas.microsoft.com/office/drawing/2014/main" id="{187535E4-F076-BECA-2423-C6F4E598FFE6}"/>
                    </a:ext>
                  </a:extLst>
                </p:cNvPr>
                <p:cNvSpPr txBox="1">
                  <a:spLocks/>
                </p:cNvSpPr>
                <p:nvPr/>
              </p:nvSpPr>
              <p:spPr>
                <a:xfrm>
                  <a:off x="5124581" y="2731711"/>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60</a:t>
                  </a:r>
                </a:p>
              </p:txBody>
            </p:sp>
            <p:sp>
              <p:nvSpPr>
                <p:cNvPr id="52" name="TextBox 51">
                  <a:extLst>
                    <a:ext uri="{FF2B5EF4-FFF2-40B4-BE49-F238E27FC236}">
                      <a16:creationId xmlns:a16="http://schemas.microsoft.com/office/drawing/2014/main" id="{99569009-72A9-E2CC-7410-574CD8329343}"/>
                    </a:ext>
                  </a:extLst>
                </p:cNvPr>
                <p:cNvSpPr txBox="1">
                  <a:spLocks/>
                </p:cNvSpPr>
                <p:nvPr/>
              </p:nvSpPr>
              <p:spPr>
                <a:xfrm>
                  <a:off x="5124581" y="3121563"/>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40</a:t>
                  </a:r>
                </a:p>
              </p:txBody>
            </p:sp>
            <p:sp>
              <p:nvSpPr>
                <p:cNvPr id="53" name="TextBox 52">
                  <a:extLst>
                    <a:ext uri="{FF2B5EF4-FFF2-40B4-BE49-F238E27FC236}">
                      <a16:creationId xmlns:a16="http://schemas.microsoft.com/office/drawing/2014/main" id="{5E010307-68C6-1610-1EF0-D51B2C37B390}"/>
                    </a:ext>
                  </a:extLst>
                </p:cNvPr>
                <p:cNvSpPr txBox="1">
                  <a:spLocks/>
                </p:cNvSpPr>
                <p:nvPr/>
              </p:nvSpPr>
              <p:spPr>
                <a:xfrm>
                  <a:off x="5124581" y="3511417"/>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20</a:t>
                  </a:r>
                </a:p>
              </p:txBody>
            </p:sp>
            <p:sp>
              <p:nvSpPr>
                <p:cNvPr id="54" name="TextBox 53">
                  <a:extLst>
                    <a:ext uri="{FF2B5EF4-FFF2-40B4-BE49-F238E27FC236}">
                      <a16:creationId xmlns:a16="http://schemas.microsoft.com/office/drawing/2014/main" id="{DADFC4D4-0CEB-A380-AD37-F7D9D93071E6}"/>
                    </a:ext>
                  </a:extLst>
                </p:cNvPr>
                <p:cNvSpPr txBox="1">
                  <a:spLocks/>
                </p:cNvSpPr>
                <p:nvPr/>
              </p:nvSpPr>
              <p:spPr>
                <a:xfrm>
                  <a:off x="5124581" y="3895702"/>
                  <a:ext cx="188420" cy="123159"/>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grpSp>
              <p:nvGrpSpPr>
                <p:cNvPr id="55" name="Group 54">
                  <a:extLst>
                    <a:ext uri="{FF2B5EF4-FFF2-40B4-BE49-F238E27FC236}">
                      <a16:creationId xmlns:a16="http://schemas.microsoft.com/office/drawing/2014/main" id="{0460E16A-B478-ABC9-2FCC-D8AF4CC11050}"/>
                    </a:ext>
                  </a:extLst>
                </p:cNvPr>
                <p:cNvGrpSpPr>
                  <a:grpSpLocks/>
                </p:cNvGrpSpPr>
                <p:nvPr/>
              </p:nvGrpSpPr>
              <p:grpSpPr>
                <a:xfrm>
                  <a:off x="5340006" y="1992560"/>
                  <a:ext cx="22400" cy="2012292"/>
                  <a:chOff x="5340006" y="1992560"/>
                  <a:chExt cx="22400" cy="2012292"/>
                </a:xfrm>
              </p:grpSpPr>
              <p:cxnSp>
                <p:nvCxnSpPr>
                  <p:cNvPr id="56" name="Straight Connector 55">
                    <a:extLst>
                      <a:ext uri="{FF2B5EF4-FFF2-40B4-BE49-F238E27FC236}">
                        <a16:creationId xmlns:a16="http://schemas.microsoft.com/office/drawing/2014/main" id="{8291B42F-2097-F13F-20F8-6075CE08C5A7}"/>
                      </a:ext>
                    </a:extLst>
                  </p:cNvPr>
                  <p:cNvCxnSpPr>
                    <a:cxnSpLocks/>
                  </p:cNvCxnSpPr>
                  <p:nvPr/>
                </p:nvCxnSpPr>
                <p:spPr>
                  <a:xfrm>
                    <a:off x="5362406" y="1992560"/>
                    <a:ext cx="0" cy="2012292"/>
                  </a:xfrm>
                  <a:prstGeom prst="line">
                    <a:avLst/>
                  </a:prstGeom>
                  <a:noFill/>
                  <a:ln w="12700" cap="sq"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BAB0A4C1-6326-2B75-0ED4-063ABF6F42C2}"/>
                      </a:ext>
                    </a:extLst>
                  </p:cNvPr>
                  <p:cNvCxnSpPr>
                    <a:cxnSpLocks/>
                  </p:cNvCxnSpPr>
                  <p:nvPr/>
                </p:nvCxnSpPr>
                <p:spPr>
                  <a:xfrm flipH="1">
                    <a:off x="5340006" y="2031107"/>
                    <a:ext cx="15445" cy="0"/>
                  </a:xfrm>
                  <a:prstGeom prst="line">
                    <a:avLst/>
                  </a:prstGeom>
                  <a:noFill/>
                  <a:ln w="12700" cap="sq"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442CD06A-D4A3-042C-7420-5A8F4360F377}"/>
                      </a:ext>
                    </a:extLst>
                  </p:cNvPr>
                  <p:cNvCxnSpPr>
                    <a:cxnSpLocks/>
                  </p:cNvCxnSpPr>
                  <p:nvPr/>
                </p:nvCxnSpPr>
                <p:spPr>
                  <a:xfrm flipH="1">
                    <a:off x="5340006" y="2415334"/>
                    <a:ext cx="15445" cy="0"/>
                  </a:xfrm>
                  <a:prstGeom prst="line">
                    <a:avLst/>
                  </a:prstGeom>
                  <a:noFill/>
                  <a:ln w="12700" cap="sq"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B777A478-D9A0-CBA3-71B1-1A1C56690A25}"/>
                      </a:ext>
                    </a:extLst>
                  </p:cNvPr>
                  <p:cNvCxnSpPr>
                    <a:cxnSpLocks/>
                  </p:cNvCxnSpPr>
                  <p:nvPr/>
                </p:nvCxnSpPr>
                <p:spPr>
                  <a:xfrm flipH="1">
                    <a:off x="5340006" y="2800980"/>
                    <a:ext cx="15445" cy="0"/>
                  </a:xfrm>
                  <a:prstGeom prst="line">
                    <a:avLst/>
                  </a:prstGeom>
                  <a:noFill/>
                  <a:ln w="12700" cap="sq"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DD5484DB-6354-A1D6-4F88-98D4DA456337}"/>
                      </a:ext>
                    </a:extLst>
                  </p:cNvPr>
                  <p:cNvCxnSpPr>
                    <a:cxnSpLocks/>
                  </p:cNvCxnSpPr>
                  <p:nvPr/>
                </p:nvCxnSpPr>
                <p:spPr>
                  <a:xfrm flipH="1">
                    <a:off x="5340006" y="3189461"/>
                    <a:ext cx="15445" cy="0"/>
                  </a:xfrm>
                  <a:prstGeom prst="line">
                    <a:avLst/>
                  </a:prstGeom>
                  <a:noFill/>
                  <a:ln w="12700" cap="sq"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8D0CD967-76A4-C7FC-1972-6B5EEF06D34F}"/>
                      </a:ext>
                    </a:extLst>
                  </p:cNvPr>
                  <p:cNvCxnSpPr>
                    <a:cxnSpLocks/>
                  </p:cNvCxnSpPr>
                  <p:nvPr/>
                </p:nvCxnSpPr>
                <p:spPr>
                  <a:xfrm flipH="1">
                    <a:off x="5340006" y="3575106"/>
                    <a:ext cx="15445" cy="0"/>
                  </a:xfrm>
                  <a:prstGeom prst="line">
                    <a:avLst/>
                  </a:prstGeom>
                  <a:noFill/>
                  <a:ln w="12700" cap="sq" cmpd="sng" algn="ctr">
                    <a:solidFill>
                      <a:sysClr val="windowText" lastClr="000000"/>
                    </a:solidFill>
                    <a:prstDash val="solid"/>
                    <a:miter lim="800000"/>
                  </a:ln>
                  <a:effectLst/>
                </p:spPr>
              </p:cxnSp>
              <p:cxnSp>
                <p:nvCxnSpPr>
                  <p:cNvPr id="62" name="Straight Connector 61">
                    <a:extLst>
                      <a:ext uri="{FF2B5EF4-FFF2-40B4-BE49-F238E27FC236}">
                        <a16:creationId xmlns:a16="http://schemas.microsoft.com/office/drawing/2014/main" id="{4EEF8794-2CE3-655A-2ECA-8566B4923E6C}"/>
                      </a:ext>
                    </a:extLst>
                  </p:cNvPr>
                  <p:cNvCxnSpPr>
                    <a:cxnSpLocks/>
                  </p:cNvCxnSpPr>
                  <p:nvPr/>
                </p:nvCxnSpPr>
                <p:spPr>
                  <a:xfrm flipH="1">
                    <a:off x="5340006" y="3965005"/>
                    <a:ext cx="15445" cy="0"/>
                  </a:xfrm>
                  <a:prstGeom prst="line">
                    <a:avLst/>
                  </a:prstGeom>
                  <a:noFill/>
                  <a:ln w="12700" cap="sq" cmpd="sng" algn="ctr">
                    <a:solidFill>
                      <a:sysClr val="windowText" lastClr="000000"/>
                    </a:solidFill>
                    <a:prstDash val="solid"/>
                    <a:miter lim="800000"/>
                  </a:ln>
                  <a:effectLst/>
                </p:spPr>
              </p:cxnSp>
            </p:grpSp>
          </p:grpSp>
          <p:sp>
            <p:nvSpPr>
              <p:cNvPr id="47" name="TextBox 46">
                <a:extLst>
                  <a:ext uri="{FF2B5EF4-FFF2-40B4-BE49-F238E27FC236}">
                    <a16:creationId xmlns:a16="http://schemas.microsoft.com/office/drawing/2014/main" id="{6BF67BAF-476E-FF85-C692-44D225AFDD4C}"/>
                  </a:ext>
                </a:extLst>
              </p:cNvPr>
              <p:cNvSpPr txBox="1">
                <a:spLocks/>
              </p:cNvSpPr>
              <p:nvPr/>
            </p:nvSpPr>
            <p:spPr>
              <a:xfrm>
                <a:off x="8575395" y="4250843"/>
                <a:ext cx="97972" cy="15398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a:t>
                </a:r>
              </a:p>
            </p:txBody>
          </p:sp>
        </p:grpSp>
        <p:sp>
          <p:nvSpPr>
            <p:cNvPr id="651" name="AutoShape 3">
              <a:extLst>
                <a:ext uri="{FF2B5EF4-FFF2-40B4-BE49-F238E27FC236}">
                  <a16:creationId xmlns:a16="http://schemas.microsoft.com/office/drawing/2014/main" id="{933D7C87-5DF9-4648-93FC-18597F121C47}"/>
                </a:ext>
              </a:extLst>
            </p:cNvPr>
            <p:cNvSpPr>
              <a:spLocks noChangeAspect="1"/>
            </p:cNvSpPr>
            <p:nvPr/>
          </p:nvSpPr>
          <p:spPr bwMode="auto">
            <a:xfrm>
              <a:off x="868363" y="1925795"/>
              <a:ext cx="3338512"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Freeform 5">
              <a:extLst>
                <a:ext uri="{FF2B5EF4-FFF2-40B4-BE49-F238E27FC236}">
                  <a16:creationId xmlns:a16="http://schemas.microsoft.com/office/drawing/2014/main" id="{D3BD0D92-6265-47A6-88EB-5AC106087C6F}"/>
                </a:ext>
              </a:extLst>
            </p:cNvPr>
            <p:cNvSpPr>
              <a:spLocks/>
            </p:cNvSpPr>
            <p:nvPr/>
          </p:nvSpPr>
          <p:spPr bwMode="auto">
            <a:xfrm>
              <a:off x="884238" y="1955957"/>
              <a:ext cx="3309937" cy="1768475"/>
            </a:xfrm>
            <a:custGeom>
              <a:avLst/>
              <a:gdLst>
                <a:gd name="T0" fmla="*/ 126 w 2085"/>
                <a:gd name="T1" fmla="*/ 0 h 1114"/>
                <a:gd name="T2" fmla="*/ 127 w 2085"/>
                <a:gd name="T3" fmla="*/ 28 h 1114"/>
                <a:gd name="T4" fmla="*/ 138 w 2085"/>
                <a:gd name="T5" fmla="*/ 55 h 1114"/>
                <a:gd name="T6" fmla="*/ 140 w 2085"/>
                <a:gd name="T7" fmla="*/ 84 h 1114"/>
                <a:gd name="T8" fmla="*/ 145 w 2085"/>
                <a:gd name="T9" fmla="*/ 139 h 1114"/>
                <a:gd name="T10" fmla="*/ 165 w 2085"/>
                <a:gd name="T11" fmla="*/ 167 h 1114"/>
                <a:gd name="T12" fmla="*/ 200 w 2085"/>
                <a:gd name="T13" fmla="*/ 195 h 1114"/>
                <a:gd name="T14" fmla="*/ 207 w 2085"/>
                <a:gd name="T15" fmla="*/ 252 h 1114"/>
                <a:gd name="T16" fmla="*/ 259 w 2085"/>
                <a:gd name="T17" fmla="*/ 277 h 1114"/>
                <a:gd name="T18" fmla="*/ 266 w 2085"/>
                <a:gd name="T19" fmla="*/ 306 h 1114"/>
                <a:gd name="T20" fmla="*/ 276 w 2085"/>
                <a:gd name="T21" fmla="*/ 337 h 1114"/>
                <a:gd name="T22" fmla="*/ 278 w 2085"/>
                <a:gd name="T23" fmla="*/ 364 h 1114"/>
                <a:gd name="T24" fmla="*/ 348 w 2085"/>
                <a:gd name="T25" fmla="*/ 393 h 1114"/>
                <a:gd name="T26" fmla="*/ 401 w 2085"/>
                <a:gd name="T27" fmla="*/ 421 h 1114"/>
                <a:gd name="T28" fmla="*/ 403 w 2085"/>
                <a:gd name="T29" fmla="*/ 451 h 1114"/>
                <a:gd name="T30" fmla="*/ 405 w 2085"/>
                <a:gd name="T31" fmla="*/ 507 h 1114"/>
                <a:gd name="T32" fmla="*/ 410 w 2085"/>
                <a:gd name="T33" fmla="*/ 537 h 1114"/>
                <a:gd name="T34" fmla="*/ 416 w 2085"/>
                <a:gd name="T35" fmla="*/ 566 h 1114"/>
                <a:gd name="T36" fmla="*/ 419 w 2085"/>
                <a:gd name="T37" fmla="*/ 593 h 1114"/>
                <a:gd name="T38" fmla="*/ 426 w 2085"/>
                <a:gd name="T39" fmla="*/ 623 h 1114"/>
                <a:gd name="T40" fmla="*/ 436 w 2085"/>
                <a:gd name="T41" fmla="*/ 652 h 1114"/>
                <a:gd name="T42" fmla="*/ 542 w 2085"/>
                <a:gd name="T43" fmla="*/ 679 h 1114"/>
                <a:gd name="T44" fmla="*/ 548 w 2085"/>
                <a:gd name="T45" fmla="*/ 710 h 1114"/>
                <a:gd name="T46" fmla="*/ 558 w 2085"/>
                <a:gd name="T47" fmla="*/ 741 h 1114"/>
                <a:gd name="T48" fmla="*/ 560 w 2085"/>
                <a:gd name="T49" fmla="*/ 771 h 1114"/>
                <a:gd name="T50" fmla="*/ 565 w 2085"/>
                <a:gd name="T51" fmla="*/ 801 h 1114"/>
                <a:gd name="T52" fmla="*/ 601 w 2085"/>
                <a:gd name="T53" fmla="*/ 831 h 1114"/>
                <a:gd name="T54" fmla="*/ 692 w 2085"/>
                <a:gd name="T55" fmla="*/ 862 h 1114"/>
                <a:gd name="T56" fmla="*/ 698 w 2085"/>
                <a:gd name="T57" fmla="*/ 892 h 1114"/>
                <a:gd name="T58" fmla="*/ 754 w 2085"/>
                <a:gd name="T59" fmla="*/ 926 h 1114"/>
                <a:gd name="T60" fmla="*/ 796 w 2085"/>
                <a:gd name="T61" fmla="*/ 959 h 1114"/>
                <a:gd name="T62" fmla="*/ 849 w 2085"/>
                <a:gd name="T63" fmla="*/ 993 h 1114"/>
                <a:gd name="T64" fmla="*/ 993 w 2085"/>
                <a:gd name="T65" fmla="*/ 1025 h 1114"/>
                <a:gd name="T66" fmla="*/ 1284 w 2085"/>
                <a:gd name="T67" fmla="*/ 1059 h 1114"/>
                <a:gd name="T68" fmla="*/ 2085 w 2085"/>
                <a:gd name="T69" fmla="*/ 111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5" h="1114">
                  <a:moveTo>
                    <a:pt x="0" y="0"/>
                  </a:moveTo>
                  <a:lnTo>
                    <a:pt x="126" y="0"/>
                  </a:lnTo>
                  <a:lnTo>
                    <a:pt x="126" y="28"/>
                  </a:lnTo>
                  <a:lnTo>
                    <a:pt x="127" y="28"/>
                  </a:lnTo>
                  <a:lnTo>
                    <a:pt x="127" y="55"/>
                  </a:lnTo>
                  <a:lnTo>
                    <a:pt x="138" y="55"/>
                  </a:lnTo>
                  <a:lnTo>
                    <a:pt x="138" y="84"/>
                  </a:lnTo>
                  <a:lnTo>
                    <a:pt x="140" y="84"/>
                  </a:lnTo>
                  <a:lnTo>
                    <a:pt x="140" y="139"/>
                  </a:lnTo>
                  <a:lnTo>
                    <a:pt x="145" y="139"/>
                  </a:lnTo>
                  <a:lnTo>
                    <a:pt x="145" y="167"/>
                  </a:lnTo>
                  <a:lnTo>
                    <a:pt x="165" y="167"/>
                  </a:lnTo>
                  <a:lnTo>
                    <a:pt x="165" y="195"/>
                  </a:lnTo>
                  <a:lnTo>
                    <a:pt x="200" y="195"/>
                  </a:lnTo>
                  <a:lnTo>
                    <a:pt x="200" y="252"/>
                  </a:lnTo>
                  <a:lnTo>
                    <a:pt x="207" y="252"/>
                  </a:lnTo>
                  <a:lnTo>
                    <a:pt x="207" y="277"/>
                  </a:lnTo>
                  <a:lnTo>
                    <a:pt x="259" y="277"/>
                  </a:lnTo>
                  <a:lnTo>
                    <a:pt x="259" y="306"/>
                  </a:lnTo>
                  <a:lnTo>
                    <a:pt x="266" y="306"/>
                  </a:lnTo>
                  <a:lnTo>
                    <a:pt x="266" y="337"/>
                  </a:lnTo>
                  <a:lnTo>
                    <a:pt x="276" y="337"/>
                  </a:lnTo>
                  <a:lnTo>
                    <a:pt x="276" y="364"/>
                  </a:lnTo>
                  <a:lnTo>
                    <a:pt x="278" y="364"/>
                  </a:lnTo>
                  <a:lnTo>
                    <a:pt x="278" y="393"/>
                  </a:lnTo>
                  <a:lnTo>
                    <a:pt x="348" y="393"/>
                  </a:lnTo>
                  <a:lnTo>
                    <a:pt x="348" y="421"/>
                  </a:lnTo>
                  <a:lnTo>
                    <a:pt x="401" y="421"/>
                  </a:lnTo>
                  <a:lnTo>
                    <a:pt x="401" y="451"/>
                  </a:lnTo>
                  <a:lnTo>
                    <a:pt x="403" y="451"/>
                  </a:lnTo>
                  <a:lnTo>
                    <a:pt x="403" y="507"/>
                  </a:lnTo>
                  <a:lnTo>
                    <a:pt x="405" y="507"/>
                  </a:lnTo>
                  <a:lnTo>
                    <a:pt x="405" y="537"/>
                  </a:lnTo>
                  <a:lnTo>
                    <a:pt x="410" y="537"/>
                  </a:lnTo>
                  <a:lnTo>
                    <a:pt x="410" y="566"/>
                  </a:lnTo>
                  <a:lnTo>
                    <a:pt x="416" y="566"/>
                  </a:lnTo>
                  <a:lnTo>
                    <a:pt x="416" y="593"/>
                  </a:lnTo>
                  <a:lnTo>
                    <a:pt x="419" y="593"/>
                  </a:lnTo>
                  <a:lnTo>
                    <a:pt x="419" y="623"/>
                  </a:lnTo>
                  <a:lnTo>
                    <a:pt x="426" y="623"/>
                  </a:lnTo>
                  <a:lnTo>
                    <a:pt x="426" y="652"/>
                  </a:lnTo>
                  <a:lnTo>
                    <a:pt x="436" y="652"/>
                  </a:lnTo>
                  <a:lnTo>
                    <a:pt x="436" y="679"/>
                  </a:lnTo>
                  <a:lnTo>
                    <a:pt x="542" y="679"/>
                  </a:lnTo>
                  <a:lnTo>
                    <a:pt x="542" y="710"/>
                  </a:lnTo>
                  <a:lnTo>
                    <a:pt x="548" y="710"/>
                  </a:lnTo>
                  <a:lnTo>
                    <a:pt x="548" y="741"/>
                  </a:lnTo>
                  <a:lnTo>
                    <a:pt x="558" y="741"/>
                  </a:lnTo>
                  <a:lnTo>
                    <a:pt x="558" y="771"/>
                  </a:lnTo>
                  <a:lnTo>
                    <a:pt x="560" y="771"/>
                  </a:lnTo>
                  <a:lnTo>
                    <a:pt x="560" y="801"/>
                  </a:lnTo>
                  <a:lnTo>
                    <a:pt x="565" y="801"/>
                  </a:lnTo>
                  <a:lnTo>
                    <a:pt x="565" y="831"/>
                  </a:lnTo>
                  <a:lnTo>
                    <a:pt x="601" y="831"/>
                  </a:lnTo>
                  <a:lnTo>
                    <a:pt x="601" y="862"/>
                  </a:lnTo>
                  <a:lnTo>
                    <a:pt x="692" y="862"/>
                  </a:lnTo>
                  <a:lnTo>
                    <a:pt x="692" y="892"/>
                  </a:lnTo>
                  <a:lnTo>
                    <a:pt x="698" y="892"/>
                  </a:lnTo>
                  <a:lnTo>
                    <a:pt x="698" y="926"/>
                  </a:lnTo>
                  <a:lnTo>
                    <a:pt x="754" y="926"/>
                  </a:lnTo>
                  <a:lnTo>
                    <a:pt x="754" y="959"/>
                  </a:lnTo>
                  <a:lnTo>
                    <a:pt x="796" y="959"/>
                  </a:lnTo>
                  <a:lnTo>
                    <a:pt x="796" y="993"/>
                  </a:lnTo>
                  <a:lnTo>
                    <a:pt x="849" y="993"/>
                  </a:lnTo>
                  <a:lnTo>
                    <a:pt x="849" y="1025"/>
                  </a:lnTo>
                  <a:lnTo>
                    <a:pt x="993" y="1025"/>
                  </a:lnTo>
                  <a:lnTo>
                    <a:pt x="993" y="1059"/>
                  </a:lnTo>
                  <a:lnTo>
                    <a:pt x="1284" y="1059"/>
                  </a:lnTo>
                  <a:lnTo>
                    <a:pt x="1284" y="1114"/>
                  </a:lnTo>
                  <a:lnTo>
                    <a:pt x="2085" y="1114"/>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4" name="Group 653">
              <a:extLst>
                <a:ext uri="{FF2B5EF4-FFF2-40B4-BE49-F238E27FC236}">
                  <a16:creationId xmlns:a16="http://schemas.microsoft.com/office/drawing/2014/main" id="{AE2CDDB4-0797-B52F-4417-9E0C6F9955A5}"/>
                </a:ext>
              </a:extLst>
            </p:cNvPr>
            <p:cNvGrpSpPr>
              <a:grpSpLocks/>
            </p:cNvGrpSpPr>
            <p:nvPr/>
          </p:nvGrpSpPr>
          <p:grpSpPr>
            <a:xfrm>
              <a:off x="1287463" y="2411570"/>
              <a:ext cx="2920999" cy="1344612"/>
              <a:chOff x="1287463" y="2411570"/>
              <a:chExt cx="2920999" cy="1344612"/>
            </a:xfrm>
          </p:grpSpPr>
          <p:sp>
            <p:nvSpPr>
              <p:cNvPr id="655" name="Line 6">
                <a:extLst>
                  <a:ext uri="{FF2B5EF4-FFF2-40B4-BE49-F238E27FC236}">
                    <a16:creationId xmlns:a16="http://schemas.microsoft.com/office/drawing/2014/main" id="{EF1410C4-DAED-2A9D-4A5E-01FC47516552}"/>
                  </a:ext>
                </a:extLst>
              </p:cNvPr>
              <p:cNvSpPr>
                <a:spLocks/>
              </p:cNvSpPr>
              <p:nvPr/>
            </p:nvSpPr>
            <p:spPr bwMode="auto">
              <a:xfrm>
                <a:off x="4195763" y="3695857"/>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Line 7">
                <a:extLst>
                  <a:ext uri="{FF2B5EF4-FFF2-40B4-BE49-F238E27FC236}">
                    <a16:creationId xmlns:a16="http://schemas.microsoft.com/office/drawing/2014/main" id="{C74E7AF1-95B3-5F82-F794-2EA2F65600B6}"/>
                  </a:ext>
                </a:extLst>
              </p:cNvPr>
              <p:cNvSpPr>
                <a:spLocks/>
              </p:cNvSpPr>
              <p:nvPr/>
            </p:nvSpPr>
            <p:spPr bwMode="auto">
              <a:xfrm flipH="1">
                <a:off x="4178300" y="3726020"/>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Line 8">
                <a:extLst>
                  <a:ext uri="{FF2B5EF4-FFF2-40B4-BE49-F238E27FC236}">
                    <a16:creationId xmlns:a16="http://schemas.microsoft.com/office/drawing/2014/main" id="{5BC46AB6-A93D-161F-1B6D-9A9CAB054DF5}"/>
                  </a:ext>
                </a:extLst>
              </p:cNvPr>
              <p:cNvSpPr>
                <a:spLocks/>
              </p:cNvSpPr>
              <p:nvPr/>
            </p:nvSpPr>
            <p:spPr bwMode="auto">
              <a:xfrm>
                <a:off x="2986088" y="3695857"/>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Line 9">
                <a:extLst>
                  <a:ext uri="{FF2B5EF4-FFF2-40B4-BE49-F238E27FC236}">
                    <a16:creationId xmlns:a16="http://schemas.microsoft.com/office/drawing/2014/main" id="{D82CAFED-646B-C180-03DD-AF4DF23397C7}"/>
                  </a:ext>
                </a:extLst>
              </p:cNvPr>
              <p:cNvSpPr>
                <a:spLocks/>
              </p:cNvSpPr>
              <p:nvPr/>
            </p:nvSpPr>
            <p:spPr bwMode="auto">
              <a:xfrm flipH="1">
                <a:off x="2971800" y="3726020"/>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Line 10">
                <a:extLst>
                  <a:ext uri="{FF2B5EF4-FFF2-40B4-BE49-F238E27FC236}">
                    <a16:creationId xmlns:a16="http://schemas.microsoft.com/office/drawing/2014/main" id="{2F1449E7-B4FA-7561-5F1A-AC9D58ABFC1C}"/>
                  </a:ext>
                </a:extLst>
              </p:cNvPr>
              <p:cNvSpPr>
                <a:spLocks/>
              </p:cNvSpPr>
              <p:nvPr/>
            </p:nvSpPr>
            <p:spPr bwMode="auto">
              <a:xfrm>
                <a:off x="2881313" y="3606957"/>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Line 11">
                <a:extLst>
                  <a:ext uri="{FF2B5EF4-FFF2-40B4-BE49-F238E27FC236}">
                    <a16:creationId xmlns:a16="http://schemas.microsoft.com/office/drawing/2014/main" id="{70BD184B-6255-605A-81B8-38543F3CECB2}"/>
                  </a:ext>
                </a:extLst>
              </p:cNvPr>
              <p:cNvSpPr>
                <a:spLocks/>
              </p:cNvSpPr>
              <p:nvPr/>
            </p:nvSpPr>
            <p:spPr bwMode="auto">
              <a:xfrm flipH="1">
                <a:off x="2865438" y="3637120"/>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Line 12">
                <a:extLst>
                  <a:ext uri="{FF2B5EF4-FFF2-40B4-BE49-F238E27FC236}">
                    <a16:creationId xmlns:a16="http://schemas.microsoft.com/office/drawing/2014/main" id="{C42ECF42-0F69-B773-2B42-E3D859439821}"/>
                  </a:ext>
                </a:extLst>
              </p:cNvPr>
              <p:cNvSpPr>
                <a:spLocks/>
              </p:cNvSpPr>
              <p:nvPr/>
            </p:nvSpPr>
            <p:spPr bwMode="auto">
              <a:xfrm>
                <a:off x="2852738" y="3606957"/>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Line 13">
                <a:extLst>
                  <a:ext uri="{FF2B5EF4-FFF2-40B4-BE49-F238E27FC236}">
                    <a16:creationId xmlns:a16="http://schemas.microsoft.com/office/drawing/2014/main" id="{A90113EB-7F0C-BE84-2609-465A3259DB48}"/>
                  </a:ext>
                </a:extLst>
              </p:cNvPr>
              <p:cNvSpPr>
                <a:spLocks/>
              </p:cNvSpPr>
              <p:nvPr/>
            </p:nvSpPr>
            <p:spPr bwMode="auto">
              <a:xfrm flipH="1">
                <a:off x="2836863" y="3637120"/>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Line 14">
                <a:extLst>
                  <a:ext uri="{FF2B5EF4-FFF2-40B4-BE49-F238E27FC236}">
                    <a16:creationId xmlns:a16="http://schemas.microsoft.com/office/drawing/2014/main" id="{2174088B-B167-CA34-8CE1-65B84B65850C}"/>
                  </a:ext>
                </a:extLst>
              </p:cNvPr>
              <p:cNvSpPr>
                <a:spLocks/>
              </p:cNvSpPr>
              <p:nvPr/>
            </p:nvSpPr>
            <p:spPr bwMode="auto">
              <a:xfrm>
                <a:off x="1984375" y="3341845"/>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Line 15">
                <a:extLst>
                  <a:ext uri="{FF2B5EF4-FFF2-40B4-BE49-F238E27FC236}">
                    <a16:creationId xmlns:a16="http://schemas.microsoft.com/office/drawing/2014/main" id="{13E25524-6931-9A94-9E11-DF038842B85E}"/>
                  </a:ext>
                </a:extLst>
              </p:cNvPr>
              <p:cNvSpPr>
                <a:spLocks/>
              </p:cNvSpPr>
              <p:nvPr/>
            </p:nvSpPr>
            <p:spPr bwMode="auto">
              <a:xfrm flipH="1">
                <a:off x="1970088" y="337200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Line 16">
                <a:extLst>
                  <a:ext uri="{FF2B5EF4-FFF2-40B4-BE49-F238E27FC236}">
                    <a16:creationId xmlns:a16="http://schemas.microsoft.com/office/drawing/2014/main" id="{37D6DF61-9DB7-06A9-73DB-23B08292811A}"/>
                  </a:ext>
                </a:extLst>
              </p:cNvPr>
              <p:cNvSpPr>
                <a:spLocks/>
              </p:cNvSpPr>
              <p:nvPr/>
            </p:nvSpPr>
            <p:spPr bwMode="auto">
              <a:xfrm>
                <a:off x="1600200" y="3003707"/>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Line 17">
                <a:extLst>
                  <a:ext uri="{FF2B5EF4-FFF2-40B4-BE49-F238E27FC236}">
                    <a16:creationId xmlns:a16="http://schemas.microsoft.com/office/drawing/2014/main" id="{91408594-5B24-6A4A-6A12-6836525E60B1}"/>
                  </a:ext>
                </a:extLst>
              </p:cNvPr>
              <p:cNvSpPr>
                <a:spLocks/>
              </p:cNvSpPr>
              <p:nvPr/>
            </p:nvSpPr>
            <p:spPr bwMode="auto">
              <a:xfrm flipH="1">
                <a:off x="1584325" y="3033870"/>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Line 18">
                <a:extLst>
                  <a:ext uri="{FF2B5EF4-FFF2-40B4-BE49-F238E27FC236}">
                    <a16:creationId xmlns:a16="http://schemas.microsoft.com/office/drawing/2014/main" id="{4F6864F4-636E-5763-49ED-6519EAABAC2F}"/>
                  </a:ext>
                </a:extLst>
              </p:cNvPr>
              <p:cNvSpPr>
                <a:spLocks/>
              </p:cNvSpPr>
              <p:nvPr/>
            </p:nvSpPr>
            <p:spPr bwMode="auto">
              <a:xfrm>
                <a:off x="1303338" y="2411570"/>
                <a:ext cx="0" cy="603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Line 19">
                <a:extLst>
                  <a:ext uri="{FF2B5EF4-FFF2-40B4-BE49-F238E27FC236}">
                    <a16:creationId xmlns:a16="http://schemas.microsoft.com/office/drawing/2014/main" id="{F5BC4962-CE7A-6233-A708-2EFA53321401}"/>
                  </a:ext>
                </a:extLst>
              </p:cNvPr>
              <p:cNvSpPr>
                <a:spLocks/>
              </p:cNvSpPr>
              <p:nvPr/>
            </p:nvSpPr>
            <p:spPr bwMode="auto">
              <a:xfrm flipH="1">
                <a:off x="1287463" y="244173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9" name="Freeform 20">
              <a:extLst>
                <a:ext uri="{FF2B5EF4-FFF2-40B4-BE49-F238E27FC236}">
                  <a16:creationId xmlns:a16="http://schemas.microsoft.com/office/drawing/2014/main" id="{0EAB834C-DAA2-48D1-DE7E-A646C8F8A9DD}"/>
                </a:ext>
              </a:extLst>
            </p:cNvPr>
            <p:cNvSpPr>
              <a:spLocks/>
            </p:cNvSpPr>
            <p:nvPr/>
          </p:nvSpPr>
          <p:spPr bwMode="auto">
            <a:xfrm>
              <a:off x="884238" y="1955957"/>
              <a:ext cx="1990725" cy="1905000"/>
            </a:xfrm>
            <a:custGeom>
              <a:avLst/>
              <a:gdLst>
                <a:gd name="T0" fmla="*/ 10 w 1254"/>
                <a:gd name="T1" fmla="*/ 0 h 1200"/>
                <a:gd name="T2" fmla="*/ 59 w 1254"/>
                <a:gd name="T3" fmla="*/ 23 h 1200"/>
                <a:gd name="T4" fmla="*/ 71 w 1254"/>
                <a:gd name="T5" fmla="*/ 50 h 1200"/>
                <a:gd name="T6" fmla="*/ 109 w 1254"/>
                <a:gd name="T7" fmla="*/ 77 h 1200"/>
                <a:gd name="T8" fmla="*/ 126 w 1254"/>
                <a:gd name="T9" fmla="*/ 109 h 1200"/>
                <a:gd name="T10" fmla="*/ 135 w 1254"/>
                <a:gd name="T11" fmla="*/ 130 h 1200"/>
                <a:gd name="T12" fmla="*/ 138 w 1254"/>
                <a:gd name="T13" fmla="*/ 154 h 1200"/>
                <a:gd name="T14" fmla="*/ 140 w 1254"/>
                <a:gd name="T15" fmla="*/ 192 h 1200"/>
                <a:gd name="T16" fmla="*/ 151 w 1254"/>
                <a:gd name="T17" fmla="*/ 267 h 1200"/>
                <a:gd name="T18" fmla="*/ 160 w 1254"/>
                <a:gd name="T19" fmla="*/ 291 h 1200"/>
                <a:gd name="T20" fmla="*/ 160 w 1254"/>
                <a:gd name="T21" fmla="*/ 333 h 1200"/>
                <a:gd name="T22" fmla="*/ 186 w 1254"/>
                <a:gd name="T23" fmla="*/ 357 h 1200"/>
                <a:gd name="T24" fmla="*/ 202 w 1254"/>
                <a:gd name="T25" fmla="*/ 384 h 1200"/>
                <a:gd name="T26" fmla="*/ 266 w 1254"/>
                <a:gd name="T27" fmla="*/ 400 h 1200"/>
                <a:gd name="T28" fmla="*/ 269 w 1254"/>
                <a:gd name="T29" fmla="*/ 463 h 1200"/>
                <a:gd name="T30" fmla="*/ 276 w 1254"/>
                <a:gd name="T31" fmla="*/ 518 h 1200"/>
                <a:gd name="T32" fmla="*/ 282 w 1254"/>
                <a:gd name="T33" fmla="*/ 546 h 1200"/>
                <a:gd name="T34" fmla="*/ 285 w 1254"/>
                <a:gd name="T35" fmla="*/ 607 h 1200"/>
                <a:gd name="T36" fmla="*/ 289 w 1254"/>
                <a:gd name="T37" fmla="*/ 654 h 1200"/>
                <a:gd name="T38" fmla="*/ 292 w 1254"/>
                <a:gd name="T39" fmla="*/ 681 h 1200"/>
                <a:gd name="T40" fmla="*/ 302 w 1254"/>
                <a:gd name="T41" fmla="*/ 708 h 1200"/>
                <a:gd name="T42" fmla="*/ 324 w 1254"/>
                <a:gd name="T43" fmla="*/ 763 h 1200"/>
                <a:gd name="T44" fmla="*/ 402 w 1254"/>
                <a:gd name="T45" fmla="*/ 825 h 1200"/>
                <a:gd name="T46" fmla="*/ 416 w 1254"/>
                <a:gd name="T47" fmla="*/ 873 h 1200"/>
                <a:gd name="T48" fmla="*/ 421 w 1254"/>
                <a:gd name="T49" fmla="*/ 900 h 1200"/>
                <a:gd name="T50" fmla="*/ 540 w 1254"/>
                <a:gd name="T51" fmla="*/ 926 h 1200"/>
                <a:gd name="T52" fmla="*/ 545 w 1254"/>
                <a:gd name="T53" fmla="*/ 981 h 1200"/>
                <a:gd name="T54" fmla="*/ 611 w 1254"/>
                <a:gd name="T55" fmla="*/ 1009 h 1200"/>
                <a:gd name="T56" fmla="*/ 636 w 1254"/>
                <a:gd name="T57" fmla="*/ 1036 h 1200"/>
                <a:gd name="T58" fmla="*/ 685 w 1254"/>
                <a:gd name="T59" fmla="*/ 1064 h 1200"/>
                <a:gd name="T60" fmla="*/ 696 w 1254"/>
                <a:gd name="T61" fmla="*/ 1091 h 1200"/>
                <a:gd name="T62" fmla="*/ 824 w 1254"/>
                <a:gd name="T63" fmla="*/ 1119 h 1200"/>
                <a:gd name="T64" fmla="*/ 851 w 1254"/>
                <a:gd name="T65" fmla="*/ 1145 h 1200"/>
                <a:gd name="T66" fmla="*/ 1091 w 1254"/>
                <a:gd name="T67" fmla="*/ 1172 h 1200"/>
                <a:gd name="T68" fmla="*/ 1197 w 1254"/>
                <a:gd name="T69" fmla="*/ 1200 h 1200"/>
                <a:gd name="T70" fmla="*/ 1254 w 1254"/>
                <a:gd name="T71"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4" h="1200">
                  <a:moveTo>
                    <a:pt x="0" y="0"/>
                  </a:moveTo>
                  <a:lnTo>
                    <a:pt x="10" y="0"/>
                  </a:lnTo>
                  <a:lnTo>
                    <a:pt x="10" y="23"/>
                  </a:lnTo>
                  <a:lnTo>
                    <a:pt x="59" y="23"/>
                  </a:lnTo>
                  <a:lnTo>
                    <a:pt x="59" y="50"/>
                  </a:lnTo>
                  <a:lnTo>
                    <a:pt x="71" y="50"/>
                  </a:lnTo>
                  <a:lnTo>
                    <a:pt x="71" y="77"/>
                  </a:lnTo>
                  <a:lnTo>
                    <a:pt x="109" y="77"/>
                  </a:lnTo>
                  <a:lnTo>
                    <a:pt x="109" y="109"/>
                  </a:lnTo>
                  <a:lnTo>
                    <a:pt x="126" y="109"/>
                  </a:lnTo>
                  <a:lnTo>
                    <a:pt x="126" y="130"/>
                  </a:lnTo>
                  <a:lnTo>
                    <a:pt x="135" y="130"/>
                  </a:lnTo>
                  <a:lnTo>
                    <a:pt x="135" y="154"/>
                  </a:lnTo>
                  <a:lnTo>
                    <a:pt x="138" y="154"/>
                  </a:lnTo>
                  <a:lnTo>
                    <a:pt x="138" y="192"/>
                  </a:lnTo>
                  <a:lnTo>
                    <a:pt x="140" y="192"/>
                  </a:lnTo>
                  <a:lnTo>
                    <a:pt x="140" y="267"/>
                  </a:lnTo>
                  <a:lnTo>
                    <a:pt x="151" y="267"/>
                  </a:lnTo>
                  <a:lnTo>
                    <a:pt x="151" y="291"/>
                  </a:lnTo>
                  <a:lnTo>
                    <a:pt x="160" y="291"/>
                  </a:lnTo>
                  <a:lnTo>
                    <a:pt x="160" y="306"/>
                  </a:lnTo>
                  <a:lnTo>
                    <a:pt x="160" y="333"/>
                  </a:lnTo>
                  <a:lnTo>
                    <a:pt x="186" y="333"/>
                  </a:lnTo>
                  <a:lnTo>
                    <a:pt x="186" y="357"/>
                  </a:lnTo>
                  <a:lnTo>
                    <a:pt x="202" y="357"/>
                  </a:lnTo>
                  <a:lnTo>
                    <a:pt x="202" y="384"/>
                  </a:lnTo>
                  <a:lnTo>
                    <a:pt x="266" y="384"/>
                  </a:lnTo>
                  <a:lnTo>
                    <a:pt x="266" y="400"/>
                  </a:lnTo>
                  <a:lnTo>
                    <a:pt x="269" y="400"/>
                  </a:lnTo>
                  <a:lnTo>
                    <a:pt x="269" y="463"/>
                  </a:lnTo>
                  <a:lnTo>
                    <a:pt x="276" y="463"/>
                  </a:lnTo>
                  <a:lnTo>
                    <a:pt x="276" y="518"/>
                  </a:lnTo>
                  <a:lnTo>
                    <a:pt x="282" y="518"/>
                  </a:lnTo>
                  <a:lnTo>
                    <a:pt x="282" y="546"/>
                  </a:lnTo>
                  <a:lnTo>
                    <a:pt x="285" y="546"/>
                  </a:lnTo>
                  <a:lnTo>
                    <a:pt x="285" y="607"/>
                  </a:lnTo>
                  <a:lnTo>
                    <a:pt x="289" y="607"/>
                  </a:lnTo>
                  <a:lnTo>
                    <a:pt x="289" y="654"/>
                  </a:lnTo>
                  <a:lnTo>
                    <a:pt x="292" y="654"/>
                  </a:lnTo>
                  <a:lnTo>
                    <a:pt x="292" y="681"/>
                  </a:lnTo>
                  <a:lnTo>
                    <a:pt x="302" y="681"/>
                  </a:lnTo>
                  <a:lnTo>
                    <a:pt x="302" y="708"/>
                  </a:lnTo>
                  <a:lnTo>
                    <a:pt x="324" y="708"/>
                  </a:lnTo>
                  <a:lnTo>
                    <a:pt x="324" y="763"/>
                  </a:lnTo>
                  <a:lnTo>
                    <a:pt x="402" y="763"/>
                  </a:lnTo>
                  <a:lnTo>
                    <a:pt x="402" y="825"/>
                  </a:lnTo>
                  <a:lnTo>
                    <a:pt x="416" y="825"/>
                  </a:lnTo>
                  <a:lnTo>
                    <a:pt x="416" y="873"/>
                  </a:lnTo>
                  <a:lnTo>
                    <a:pt x="421" y="873"/>
                  </a:lnTo>
                  <a:lnTo>
                    <a:pt x="421" y="900"/>
                  </a:lnTo>
                  <a:lnTo>
                    <a:pt x="540" y="900"/>
                  </a:lnTo>
                  <a:lnTo>
                    <a:pt x="540" y="926"/>
                  </a:lnTo>
                  <a:lnTo>
                    <a:pt x="545" y="926"/>
                  </a:lnTo>
                  <a:lnTo>
                    <a:pt x="545" y="981"/>
                  </a:lnTo>
                  <a:lnTo>
                    <a:pt x="611" y="981"/>
                  </a:lnTo>
                  <a:lnTo>
                    <a:pt x="611" y="1009"/>
                  </a:lnTo>
                  <a:lnTo>
                    <a:pt x="636" y="1009"/>
                  </a:lnTo>
                  <a:lnTo>
                    <a:pt x="636" y="1036"/>
                  </a:lnTo>
                  <a:lnTo>
                    <a:pt x="685" y="1036"/>
                  </a:lnTo>
                  <a:lnTo>
                    <a:pt x="685" y="1064"/>
                  </a:lnTo>
                  <a:lnTo>
                    <a:pt x="696" y="1064"/>
                  </a:lnTo>
                  <a:lnTo>
                    <a:pt x="696" y="1091"/>
                  </a:lnTo>
                  <a:lnTo>
                    <a:pt x="824" y="1091"/>
                  </a:lnTo>
                  <a:lnTo>
                    <a:pt x="824" y="1119"/>
                  </a:lnTo>
                  <a:lnTo>
                    <a:pt x="851" y="1119"/>
                  </a:lnTo>
                  <a:lnTo>
                    <a:pt x="851" y="1145"/>
                  </a:lnTo>
                  <a:lnTo>
                    <a:pt x="1091" y="1145"/>
                  </a:lnTo>
                  <a:lnTo>
                    <a:pt x="1091" y="1172"/>
                  </a:lnTo>
                  <a:lnTo>
                    <a:pt x="1197" y="1172"/>
                  </a:lnTo>
                  <a:lnTo>
                    <a:pt x="1197" y="1200"/>
                  </a:lnTo>
                  <a:lnTo>
                    <a:pt x="1254" y="1200"/>
                  </a:lnTo>
                  <a:lnTo>
                    <a:pt x="1254" y="1199"/>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roup 669">
              <a:extLst>
                <a:ext uri="{FF2B5EF4-FFF2-40B4-BE49-F238E27FC236}">
                  <a16:creationId xmlns:a16="http://schemas.microsoft.com/office/drawing/2014/main" id="{77ECCFEE-D0AC-A5D3-A0D0-7B66B6FC604B}"/>
                </a:ext>
              </a:extLst>
            </p:cNvPr>
            <p:cNvGrpSpPr>
              <a:grpSpLocks/>
            </p:cNvGrpSpPr>
            <p:nvPr/>
          </p:nvGrpSpPr>
          <p:grpSpPr>
            <a:xfrm>
              <a:off x="869950" y="1925795"/>
              <a:ext cx="2019300" cy="1965325"/>
              <a:chOff x="869950" y="1925795"/>
              <a:chExt cx="2019300" cy="1965325"/>
            </a:xfrm>
          </p:grpSpPr>
          <p:sp>
            <p:nvSpPr>
              <p:cNvPr id="671" name="Line 21">
                <a:extLst>
                  <a:ext uri="{FF2B5EF4-FFF2-40B4-BE49-F238E27FC236}">
                    <a16:creationId xmlns:a16="http://schemas.microsoft.com/office/drawing/2014/main" id="{7F6A3007-22FB-55F8-891D-EFF473396C08}"/>
                  </a:ext>
                </a:extLst>
              </p:cNvPr>
              <p:cNvSpPr>
                <a:spLocks/>
              </p:cNvSpPr>
              <p:nvPr/>
            </p:nvSpPr>
            <p:spPr bwMode="auto">
              <a:xfrm>
                <a:off x="2874963" y="3830795"/>
                <a:ext cx="0" cy="6032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Line 22">
                <a:extLst>
                  <a:ext uri="{FF2B5EF4-FFF2-40B4-BE49-F238E27FC236}">
                    <a16:creationId xmlns:a16="http://schemas.microsoft.com/office/drawing/2014/main" id="{27003FC3-AC5C-CCFA-4311-D8CE17910672}"/>
                  </a:ext>
                </a:extLst>
              </p:cNvPr>
              <p:cNvSpPr>
                <a:spLocks/>
              </p:cNvSpPr>
              <p:nvPr/>
            </p:nvSpPr>
            <p:spPr bwMode="auto">
              <a:xfrm flipH="1">
                <a:off x="2859088" y="3860957"/>
                <a:ext cx="30162"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Line 23">
                <a:extLst>
                  <a:ext uri="{FF2B5EF4-FFF2-40B4-BE49-F238E27FC236}">
                    <a16:creationId xmlns:a16="http://schemas.microsoft.com/office/drawing/2014/main" id="{C0E51AFB-55E3-CB92-FA7E-50C88CAC7DA5}"/>
                  </a:ext>
                </a:extLst>
              </p:cNvPr>
              <p:cNvSpPr>
                <a:spLocks/>
              </p:cNvSpPr>
              <p:nvPr/>
            </p:nvSpPr>
            <p:spPr bwMode="auto">
              <a:xfrm>
                <a:off x="1311275" y="2617945"/>
                <a:ext cx="0" cy="6032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Line 24">
                <a:extLst>
                  <a:ext uri="{FF2B5EF4-FFF2-40B4-BE49-F238E27FC236}">
                    <a16:creationId xmlns:a16="http://schemas.microsoft.com/office/drawing/2014/main" id="{002E9B7A-6430-9F67-19D9-AB9F35C32196}"/>
                  </a:ext>
                </a:extLst>
              </p:cNvPr>
              <p:cNvSpPr>
                <a:spLocks/>
              </p:cNvSpPr>
              <p:nvPr/>
            </p:nvSpPr>
            <p:spPr bwMode="auto">
              <a:xfrm flipH="1">
                <a:off x="1295400" y="2648107"/>
                <a:ext cx="30162"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Line 25">
                <a:extLst>
                  <a:ext uri="{FF2B5EF4-FFF2-40B4-BE49-F238E27FC236}">
                    <a16:creationId xmlns:a16="http://schemas.microsoft.com/office/drawing/2014/main" id="{8DC316E9-37C7-F4E6-2146-41E3E09D6DD0}"/>
                  </a:ext>
                </a:extLst>
              </p:cNvPr>
              <p:cNvSpPr>
                <a:spLocks/>
              </p:cNvSpPr>
              <p:nvPr/>
            </p:nvSpPr>
            <p:spPr bwMode="auto">
              <a:xfrm>
                <a:off x="1298575" y="2535395"/>
                <a:ext cx="0" cy="61912"/>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Line 26">
                <a:extLst>
                  <a:ext uri="{FF2B5EF4-FFF2-40B4-BE49-F238E27FC236}">
                    <a16:creationId xmlns:a16="http://schemas.microsoft.com/office/drawing/2014/main" id="{C0169D3A-F71C-259C-5D8B-DFAB34FF3DC7}"/>
                  </a:ext>
                </a:extLst>
              </p:cNvPr>
              <p:cNvSpPr>
                <a:spLocks/>
              </p:cNvSpPr>
              <p:nvPr/>
            </p:nvSpPr>
            <p:spPr bwMode="auto">
              <a:xfrm flipH="1">
                <a:off x="1284288" y="2565557"/>
                <a:ext cx="30162"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Line 27">
                <a:extLst>
                  <a:ext uri="{FF2B5EF4-FFF2-40B4-BE49-F238E27FC236}">
                    <a16:creationId xmlns:a16="http://schemas.microsoft.com/office/drawing/2014/main" id="{7E579108-033A-4400-669D-B0EF23E54372}"/>
                  </a:ext>
                </a:extLst>
              </p:cNvPr>
              <p:cNvSpPr>
                <a:spLocks/>
              </p:cNvSpPr>
              <p:nvPr/>
            </p:nvSpPr>
            <p:spPr bwMode="auto">
              <a:xfrm>
                <a:off x="885825" y="1925795"/>
                <a:ext cx="0" cy="60325"/>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Line 28">
                <a:extLst>
                  <a:ext uri="{FF2B5EF4-FFF2-40B4-BE49-F238E27FC236}">
                    <a16:creationId xmlns:a16="http://schemas.microsoft.com/office/drawing/2014/main" id="{CBA06324-4995-D90F-C830-4E283FB02E99}"/>
                  </a:ext>
                </a:extLst>
              </p:cNvPr>
              <p:cNvSpPr>
                <a:spLocks/>
              </p:cNvSpPr>
              <p:nvPr/>
            </p:nvSpPr>
            <p:spPr bwMode="auto">
              <a:xfrm flipH="1">
                <a:off x="869950" y="1955957"/>
                <a:ext cx="30162"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9" name="AutoShape 30">
              <a:extLst>
                <a:ext uri="{FF2B5EF4-FFF2-40B4-BE49-F238E27FC236}">
                  <a16:creationId xmlns:a16="http://schemas.microsoft.com/office/drawing/2014/main" id="{44B66CAE-7D2E-C6C8-1CFF-899ED0C8D5A2}"/>
                </a:ext>
              </a:extLst>
            </p:cNvPr>
            <p:cNvSpPr>
              <a:spLocks noChangeAspect="1"/>
            </p:cNvSpPr>
            <p:nvPr/>
          </p:nvSpPr>
          <p:spPr bwMode="auto">
            <a:xfrm>
              <a:off x="5390162" y="1927225"/>
              <a:ext cx="329088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Freeform 32">
              <a:extLst>
                <a:ext uri="{FF2B5EF4-FFF2-40B4-BE49-F238E27FC236}">
                  <a16:creationId xmlns:a16="http://schemas.microsoft.com/office/drawing/2014/main" id="{78ACD155-796C-2A90-45DD-8D0F62735277}"/>
                </a:ext>
              </a:extLst>
            </p:cNvPr>
            <p:cNvSpPr>
              <a:spLocks/>
            </p:cNvSpPr>
            <p:nvPr/>
          </p:nvSpPr>
          <p:spPr bwMode="auto">
            <a:xfrm>
              <a:off x="5401274" y="1954213"/>
              <a:ext cx="3219450" cy="1712913"/>
            </a:xfrm>
            <a:custGeom>
              <a:avLst/>
              <a:gdLst>
                <a:gd name="T0" fmla="*/ 47 w 2028"/>
                <a:gd name="T1" fmla="*/ 11 h 1079"/>
                <a:gd name="T2" fmla="*/ 97 w 2028"/>
                <a:gd name="T3" fmla="*/ 19 h 1079"/>
                <a:gd name="T4" fmla="*/ 105 w 2028"/>
                <a:gd name="T5" fmla="*/ 38 h 1079"/>
                <a:gd name="T6" fmla="*/ 138 w 2028"/>
                <a:gd name="T7" fmla="*/ 56 h 1079"/>
                <a:gd name="T8" fmla="*/ 140 w 2028"/>
                <a:gd name="T9" fmla="*/ 84 h 1079"/>
                <a:gd name="T10" fmla="*/ 145 w 2028"/>
                <a:gd name="T11" fmla="*/ 113 h 1079"/>
                <a:gd name="T12" fmla="*/ 153 w 2028"/>
                <a:gd name="T13" fmla="*/ 132 h 1079"/>
                <a:gd name="T14" fmla="*/ 183 w 2028"/>
                <a:gd name="T15" fmla="*/ 140 h 1079"/>
                <a:gd name="T16" fmla="*/ 251 w 2028"/>
                <a:gd name="T17" fmla="*/ 159 h 1079"/>
                <a:gd name="T18" fmla="*/ 263 w 2028"/>
                <a:gd name="T19" fmla="*/ 180 h 1079"/>
                <a:gd name="T20" fmla="*/ 267 w 2028"/>
                <a:gd name="T21" fmla="*/ 197 h 1079"/>
                <a:gd name="T22" fmla="*/ 279 w 2028"/>
                <a:gd name="T23" fmla="*/ 226 h 1079"/>
                <a:gd name="T24" fmla="*/ 281 w 2028"/>
                <a:gd name="T25" fmla="*/ 264 h 1079"/>
                <a:gd name="T26" fmla="*/ 298 w 2028"/>
                <a:gd name="T27" fmla="*/ 274 h 1079"/>
                <a:gd name="T28" fmla="*/ 308 w 2028"/>
                <a:gd name="T29" fmla="*/ 293 h 1079"/>
                <a:gd name="T30" fmla="*/ 389 w 2028"/>
                <a:gd name="T31" fmla="*/ 302 h 1079"/>
                <a:gd name="T32" fmla="*/ 396 w 2028"/>
                <a:gd name="T33" fmla="*/ 324 h 1079"/>
                <a:gd name="T34" fmla="*/ 406 w 2028"/>
                <a:gd name="T35" fmla="*/ 331 h 1079"/>
                <a:gd name="T36" fmla="*/ 408 w 2028"/>
                <a:gd name="T37" fmla="*/ 353 h 1079"/>
                <a:gd name="T38" fmla="*/ 415 w 2028"/>
                <a:gd name="T39" fmla="*/ 371 h 1079"/>
                <a:gd name="T40" fmla="*/ 424 w 2028"/>
                <a:gd name="T41" fmla="*/ 421 h 1079"/>
                <a:gd name="T42" fmla="*/ 433 w 2028"/>
                <a:gd name="T43" fmla="*/ 441 h 1079"/>
                <a:gd name="T44" fmla="*/ 438 w 2028"/>
                <a:gd name="T45" fmla="*/ 460 h 1079"/>
                <a:gd name="T46" fmla="*/ 497 w 2028"/>
                <a:gd name="T47" fmla="*/ 470 h 1079"/>
                <a:gd name="T48" fmla="*/ 538 w 2028"/>
                <a:gd name="T49" fmla="*/ 491 h 1079"/>
                <a:gd name="T50" fmla="*/ 549 w 2028"/>
                <a:gd name="T51" fmla="*/ 501 h 1079"/>
                <a:gd name="T52" fmla="*/ 557 w 2028"/>
                <a:gd name="T53" fmla="*/ 520 h 1079"/>
                <a:gd name="T54" fmla="*/ 658 w 2028"/>
                <a:gd name="T55" fmla="*/ 530 h 1079"/>
                <a:gd name="T56" fmla="*/ 666 w 2028"/>
                <a:gd name="T57" fmla="*/ 551 h 1079"/>
                <a:gd name="T58" fmla="*/ 686 w 2028"/>
                <a:gd name="T59" fmla="*/ 562 h 1079"/>
                <a:gd name="T60" fmla="*/ 689 w 2028"/>
                <a:gd name="T61" fmla="*/ 585 h 1079"/>
                <a:gd name="T62" fmla="*/ 693 w 2028"/>
                <a:gd name="T63" fmla="*/ 605 h 1079"/>
                <a:gd name="T64" fmla="*/ 703 w 2028"/>
                <a:gd name="T65" fmla="*/ 628 h 1079"/>
                <a:gd name="T66" fmla="*/ 724 w 2028"/>
                <a:gd name="T67" fmla="*/ 638 h 1079"/>
                <a:gd name="T68" fmla="*/ 738 w 2028"/>
                <a:gd name="T69" fmla="*/ 661 h 1079"/>
                <a:gd name="T70" fmla="*/ 774 w 2028"/>
                <a:gd name="T71" fmla="*/ 673 h 1079"/>
                <a:gd name="T72" fmla="*/ 824 w 2028"/>
                <a:gd name="T73" fmla="*/ 695 h 1079"/>
                <a:gd name="T74" fmla="*/ 833 w 2028"/>
                <a:gd name="T75" fmla="*/ 706 h 1079"/>
                <a:gd name="T76" fmla="*/ 844 w 2028"/>
                <a:gd name="T77" fmla="*/ 730 h 1079"/>
                <a:gd name="T78" fmla="*/ 972 w 2028"/>
                <a:gd name="T79" fmla="*/ 741 h 1079"/>
                <a:gd name="T80" fmla="*/ 988 w 2028"/>
                <a:gd name="T81" fmla="*/ 770 h 1079"/>
                <a:gd name="T82" fmla="*/ 1095 w 2028"/>
                <a:gd name="T83" fmla="*/ 783 h 1079"/>
                <a:gd name="T84" fmla="*/ 1098 w 2028"/>
                <a:gd name="T85" fmla="*/ 812 h 1079"/>
                <a:gd name="T86" fmla="*/ 1118 w 2028"/>
                <a:gd name="T87" fmla="*/ 828 h 1079"/>
                <a:gd name="T88" fmla="*/ 1232 w 2028"/>
                <a:gd name="T89" fmla="*/ 858 h 1079"/>
                <a:gd name="T90" fmla="*/ 1241 w 2028"/>
                <a:gd name="T91" fmla="*/ 875 h 1079"/>
                <a:gd name="T92" fmla="*/ 1254 w 2028"/>
                <a:gd name="T93" fmla="*/ 912 h 1079"/>
                <a:gd name="T94" fmla="*/ 1517 w 2028"/>
                <a:gd name="T95" fmla="*/ 939 h 1079"/>
                <a:gd name="T96" fmla="*/ 1558 w 2028"/>
                <a:gd name="T97"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8" h="1079">
                  <a:moveTo>
                    <a:pt x="0" y="0"/>
                  </a:moveTo>
                  <a:lnTo>
                    <a:pt x="47" y="0"/>
                  </a:lnTo>
                  <a:lnTo>
                    <a:pt x="47" y="11"/>
                  </a:lnTo>
                  <a:lnTo>
                    <a:pt x="92" y="11"/>
                  </a:lnTo>
                  <a:lnTo>
                    <a:pt x="92" y="19"/>
                  </a:lnTo>
                  <a:lnTo>
                    <a:pt x="97" y="19"/>
                  </a:lnTo>
                  <a:lnTo>
                    <a:pt x="97" y="28"/>
                  </a:lnTo>
                  <a:lnTo>
                    <a:pt x="105" y="28"/>
                  </a:lnTo>
                  <a:lnTo>
                    <a:pt x="105" y="38"/>
                  </a:lnTo>
                  <a:lnTo>
                    <a:pt x="125" y="38"/>
                  </a:lnTo>
                  <a:lnTo>
                    <a:pt x="125" y="56"/>
                  </a:lnTo>
                  <a:lnTo>
                    <a:pt x="138" y="56"/>
                  </a:lnTo>
                  <a:lnTo>
                    <a:pt x="138" y="65"/>
                  </a:lnTo>
                  <a:lnTo>
                    <a:pt x="140" y="65"/>
                  </a:lnTo>
                  <a:lnTo>
                    <a:pt x="140" y="84"/>
                  </a:lnTo>
                  <a:lnTo>
                    <a:pt x="142" y="84"/>
                  </a:lnTo>
                  <a:lnTo>
                    <a:pt x="142" y="113"/>
                  </a:lnTo>
                  <a:lnTo>
                    <a:pt x="145" y="113"/>
                  </a:lnTo>
                  <a:lnTo>
                    <a:pt x="145" y="121"/>
                  </a:lnTo>
                  <a:lnTo>
                    <a:pt x="153" y="121"/>
                  </a:lnTo>
                  <a:lnTo>
                    <a:pt x="153" y="132"/>
                  </a:lnTo>
                  <a:lnTo>
                    <a:pt x="154" y="132"/>
                  </a:lnTo>
                  <a:lnTo>
                    <a:pt x="154" y="140"/>
                  </a:lnTo>
                  <a:lnTo>
                    <a:pt x="183" y="140"/>
                  </a:lnTo>
                  <a:lnTo>
                    <a:pt x="183" y="149"/>
                  </a:lnTo>
                  <a:lnTo>
                    <a:pt x="251" y="149"/>
                  </a:lnTo>
                  <a:lnTo>
                    <a:pt x="251" y="159"/>
                  </a:lnTo>
                  <a:lnTo>
                    <a:pt x="260" y="159"/>
                  </a:lnTo>
                  <a:lnTo>
                    <a:pt x="260" y="180"/>
                  </a:lnTo>
                  <a:lnTo>
                    <a:pt x="263" y="180"/>
                  </a:lnTo>
                  <a:lnTo>
                    <a:pt x="263" y="188"/>
                  </a:lnTo>
                  <a:lnTo>
                    <a:pt x="267" y="188"/>
                  </a:lnTo>
                  <a:lnTo>
                    <a:pt x="267" y="197"/>
                  </a:lnTo>
                  <a:lnTo>
                    <a:pt x="273" y="197"/>
                  </a:lnTo>
                  <a:lnTo>
                    <a:pt x="273" y="226"/>
                  </a:lnTo>
                  <a:lnTo>
                    <a:pt x="279" y="226"/>
                  </a:lnTo>
                  <a:lnTo>
                    <a:pt x="279" y="245"/>
                  </a:lnTo>
                  <a:lnTo>
                    <a:pt x="281" y="245"/>
                  </a:lnTo>
                  <a:lnTo>
                    <a:pt x="281" y="264"/>
                  </a:lnTo>
                  <a:lnTo>
                    <a:pt x="293" y="264"/>
                  </a:lnTo>
                  <a:lnTo>
                    <a:pt x="293" y="274"/>
                  </a:lnTo>
                  <a:lnTo>
                    <a:pt x="298" y="274"/>
                  </a:lnTo>
                  <a:lnTo>
                    <a:pt x="298" y="284"/>
                  </a:lnTo>
                  <a:lnTo>
                    <a:pt x="308" y="284"/>
                  </a:lnTo>
                  <a:lnTo>
                    <a:pt x="308" y="293"/>
                  </a:lnTo>
                  <a:lnTo>
                    <a:pt x="329" y="293"/>
                  </a:lnTo>
                  <a:lnTo>
                    <a:pt x="329" y="302"/>
                  </a:lnTo>
                  <a:lnTo>
                    <a:pt x="389" y="302"/>
                  </a:lnTo>
                  <a:lnTo>
                    <a:pt x="389" y="313"/>
                  </a:lnTo>
                  <a:lnTo>
                    <a:pt x="396" y="313"/>
                  </a:lnTo>
                  <a:lnTo>
                    <a:pt x="396" y="324"/>
                  </a:lnTo>
                  <a:lnTo>
                    <a:pt x="399" y="324"/>
                  </a:lnTo>
                  <a:lnTo>
                    <a:pt x="399" y="331"/>
                  </a:lnTo>
                  <a:lnTo>
                    <a:pt x="406" y="331"/>
                  </a:lnTo>
                  <a:lnTo>
                    <a:pt x="406" y="342"/>
                  </a:lnTo>
                  <a:lnTo>
                    <a:pt x="408" y="342"/>
                  </a:lnTo>
                  <a:lnTo>
                    <a:pt x="408" y="353"/>
                  </a:lnTo>
                  <a:lnTo>
                    <a:pt x="414" y="353"/>
                  </a:lnTo>
                  <a:lnTo>
                    <a:pt x="414" y="371"/>
                  </a:lnTo>
                  <a:lnTo>
                    <a:pt x="415" y="371"/>
                  </a:lnTo>
                  <a:lnTo>
                    <a:pt x="415" y="392"/>
                  </a:lnTo>
                  <a:lnTo>
                    <a:pt x="424" y="392"/>
                  </a:lnTo>
                  <a:lnTo>
                    <a:pt x="424" y="421"/>
                  </a:lnTo>
                  <a:lnTo>
                    <a:pt x="427" y="421"/>
                  </a:lnTo>
                  <a:lnTo>
                    <a:pt x="427" y="441"/>
                  </a:lnTo>
                  <a:lnTo>
                    <a:pt x="433" y="441"/>
                  </a:lnTo>
                  <a:lnTo>
                    <a:pt x="433" y="450"/>
                  </a:lnTo>
                  <a:lnTo>
                    <a:pt x="438" y="450"/>
                  </a:lnTo>
                  <a:lnTo>
                    <a:pt x="438" y="460"/>
                  </a:lnTo>
                  <a:lnTo>
                    <a:pt x="443" y="460"/>
                  </a:lnTo>
                  <a:lnTo>
                    <a:pt x="443" y="470"/>
                  </a:lnTo>
                  <a:lnTo>
                    <a:pt x="497" y="470"/>
                  </a:lnTo>
                  <a:lnTo>
                    <a:pt x="497" y="481"/>
                  </a:lnTo>
                  <a:lnTo>
                    <a:pt x="538" y="481"/>
                  </a:lnTo>
                  <a:lnTo>
                    <a:pt x="538" y="491"/>
                  </a:lnTo>
                  <a:lnTo>
                    <a:pt x="541" y="491"/>
                  </a:lnTo>
                  <a:lnTo>
                    <a:pt x="541" y="501"/>
                  </a:lnTo>
                  <a:lnTo>
                    <a:pt x="549" y="501"/>
                  </a:lnTo>
                  <a:lnTo>
                    <a:pt x="549" y="510"/>
                  </a:lnTo>
                  <a:lnTo>
                    <a:pt x="557" y="510"/>
                  </a:lnTo>
                  <a:lnTo>
                    <a:pt x="557" y="520"/>
                  </a:lnTo>
                  <a:lnTo>
                    <a:pt x="606" y="520"/>
                  </a:lnTo>
                  <a:lnTo>
                    <a:pt x="606" y="530"/>
                  </a:lnTo>
                  <a:lnTo>
                    <a:pt x="658" y="530"/>
                  </a:lnTo>
                  <a:lnTo>
                    <a:pt x="658" y="542"/>
                  </a:lnTo>
                  <a:lnTo>
                    <a:pt x="666" y="542"/>
                  </a:lnTo>
                  <a:lnTo>
                    <a:pt x="666" y="551"/>
                  </a:lnTo>
                  <a:lnTo>
                    <a:pt x="678" y="551"/>
                  </a:lnTo>
                  <a:lnTo>
                    <a:pt x="678" y="562"/>
                  </a:lnTo>
                  <a:lnTo>
                    <a:pt x="686" y="562"/>
                  </a:lnTo>
                  <a:lnTo>
                    <a:pt x="686" y="572"/>
                  </a:lnTo>
                  <a:lnTo>
                    <a:pt x="689" y="572"/>
                  </a:lnTo>
                  <a:lnTo>
                    <a:pt x="689" y="585"/>
                  </a:lnTo>
                  <a:lnTo>
                    <a:pt x="691" y="585"/>
                  </a:lnTo>
                  <a:lnTo>
                    <a:pt x="691" y="605"/>
                  </a:lnTo>
                  <a:lnTo>
                    <a:pt x="693" y="605"/>
                  </a:lnTo>
                  <a:lnTo>
                    <a:pt x="693" y="617"/>
                  </a:lnTo>
                  <a:lnTo>
                    <a:pt x="703" y="617"/>
                  </a:lnTo>
                  <a:lnTo>
                    <a:pt x="703" y="628"/>
                  </a:lnTo>
                  <a:lnTo>
                    <a:pt x="721" y="628"/>
                  </a:lnTo>
                  <a:lnTo>
                    <a:pt x="721" y="638"/>
                  </a:lnTo>
                  <a:lnTo>
                    <a:pt x="724" y="638"/>
                  </a:lnTo>
                  <a:lnTo>
                    <a:pt x="724" y="651"/>
                  </a:lnTo>
                  <a:lnTo>
                    <a:pt x="738" y="651"/>
                  </a:lnTo>
                  <a:lnTo>
                    <a:pt x="738" y="661"/>
                  </a:lnTo>
                  <a:lnTo>
                    <a:pt x="763" y="661"/>
                  </a:lnTo>
                  <a:lnTo>
                    <a:pt x="763" y="673"/>
                  </a:lnTo>
                  <a:lnTo>
                    <a:pt x="774" y="673"/>
                  </a:lnTo>
                  <a:lnTo>
                    <a:pt x="774" y="684"/>
                  </a:lnTo>
                  <a:lnTo>
                    <a:pt x="824" y="684"/>
                  </a:lnTo>
                  <a:lnTo>
                    <a:pt x="824" y="695"/>
                  </a:lnTo>
                  <a:lnTo>
                    <a:pt x="829" y="695"/>
                  </a:lnTo>
                  <a:lnTo>
                    <a:pt x="829" y="706"/>
                  </a:lnTo>
                  <a:lnTo>
                    <a:pt x="833" y="706"/>
                  </a:lnTo>
                  <a:lnTo>
                    <a:pt x="833" y="719"/>
                  </a:lnTo>
                  <a:lnTo>
                    <a:pt x="844" y="719"/>
                  </a:lnTo>
                  <a:lnTo>
                    <a:pt x="844" y="730"/>
                  </a:lnTo>
                  <a:lnTo>
                    <a:pt x="854" y="730"/>
                  </a:lnTo>
                  <a:lnTo>
                    <a:pt x="854" y="741"/>
                  </a:lnTo>
                  <a:lnTo>
                    <a:pt x="972" y="741"/>
                  </a:lnTo>
                  <a:lnTo>
                    <a:pt x="972" y="757"/>
                  </a:lnTo>
                  <a:lnTo>
                    <a:pt x="988" y="757"/>
                  </a:lnTo>
                  <a:lnTo>
                    <a:pt x="988" y="770"/>
                  </a:lnTo>
                  <a:lnTo>
                    <a:pt x="1019" y="770"/>
                  </a:lnTo>
                  <a:lnTo>
                    <a:pt x="1019" y="783"/>
                  </a:lnTo>
                  <a:lnTo>
                    <a:pt x="1095" y="783"/>
                  </a:lnTo>
                  <a:lnTo>
                    <a:pt x="1095" y="798"/>
                  </a:lnTo>
                  <a:lnTo>
                    <a:pt x="1098" y="798"/>
                  </a:lnTo>
                  <a:lnTo>
                    <a:pt x="1098" y="812"/>
                  </a:lnTo>
                  <a:lnTo>
                    <a:pt x="1114" y="812"/>
                  </a:lnTo>
                  <a:lnTo>
                    <a:pt x="1114" y="828"/>
                  </a:lnTo>
                  <a:lnTo>
                    <a:pt x="1118" y="828"/>
                  </a:lnTo>
                  <a:lnTo>
                    <a:pt x="1118" y="841"/>
                  </a:lnTo>
                  <a:lnTo>
                    <a:pt x="1232" y="841"/>
                  </a:lnTo>
                  <a:lnTo>
                    <a:pt x="1232" y="858"/>
                  </a:lnTo>
                  <a:lnTo>
                    <a:pt x="1234" y="858"/>
                  </a:lnTo>
                  <a:lnTo>
                    <a:pt x="1234" y="875"/>
                  </a:lnTo>
                  <a:lnTo>
                    <a:pt x="1241" y="875"/>
                  </a:lnTo>
                  <a:lnTo>
                    <a:pt x="1241" y="892"/>
                  </a:lnTo>
                  <a:lnTo>
                    <a:pt x="1254" y="892"/>
                  </a:lnTo>
                  <a:lnTo>
                    <a:pt x="1254" y="912"/>
                  </a:lnTo>
                  <a:lnTo>
                    <a:pt x="1363" y="912"/>
                  </a:lnTo>
                  <a:lnTo>
                    <a:pt x="1363" y="939"/>
                  </a:lnTo>
                  <a:lnTo>
                    <a:pt x="1517" y="939"/>
                  </a:lnTo>
                  <a:lnTo>
                    <a:pt x="1517" y="1010"/>
                  </a:lnTo>
                  <a:lnTo>
                    <a:pt x="1558" y="1010"/>
                  </a:lnTo>
                  <a:lnTo>
                    <a:pt x="1558" y="1079"/>
                  </a:lnTo>
                  <a:lnTo>
                    <a:pt x="2028" y="1079"/>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1" name="Group 680">
              <a:extLst>
                <a:ext uri="{FF2B5EF4-FFF2-40B4-BE49-F238E27FC236}">
                  <a16:creationId xmlns:a16="http://schemas.microsoft.com/office/drawing/2014/main" id="{D99D65AE-9479-EAAA-1865-0EE37280FFDF}"/>
                </a:ext>
              </a:extLst>
            </p:cNvPr>
            <p:cNvGrpSpPr>
              <a:grpSpLocks/>
            </p:cNvGrpSpPr>
            <p:nvPr/>
          </p:nvGrpSpPr>
          <p:grpSpPr>
            <a:xfrm>
              <a:off x="5585424" y="2014538"/>
              <a:ext cx="3049588" cy="1681162"/>
              <a:chOff x="5585424" y="2014538"/>
              <a:chExt cx="3049588" cy="1681162"/>
            </a:xfrm>
          </p:grpSpPr>
          <p:sp>
            <p:nvSpPr>
              <p:cNvPr id="682" name="Line 33">
                <a:extLst>
                  <a:ext uri="{FF2B5EF4-FFF2-40B4-BE49-F238E27FC236}">
                    <a16:creationId xmlns:a16="http://schemas.microsoft.com/office/drawing/2014/main" id="{17EFC0C1-27A5-2365-17C6-9D82A1B63F56}"/>
                  </a:ext>
                </a:extLst>
              </p:cNvPr>
              <p:cNvSpPr>
                <a:spLocks/>
              </p:cNvSpPr>
              <p:nvPr/>
            </p:nvSpPr>
            <p:spPr bwMode="auto">
              <a:xfrm>
                <a:off x="8620724" y="3638550"/>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Line 34">
                <a:extLst>
                  <a:ext uri="{FF2B5EF4-FFF2-40B4-BE49-F238E27FC236}">
                    <a16:creationId xmlns:a16="http://schemas.microsoft.com/office/drawing/2014/main" id="{BFC6CBAD-6BDA-9FE3-E9C3-3F337CDA3338}"/>
                  </a:ext>
                </a:extLst>
              </p:cNvPr>
              <p:cNvSpPr>
                <a:spLocks/>
              </p:cNvSpPr>
              <p:nvPr/>
            </p:nvSpPr>
            <p:spPr bwMode="auto">
              <a:xfrm flipH="1">
                <a:off x="8606437" y="366712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Line 35">
                <a:extLst>
                  <a:ext uri="{FF2B5EF4-FFF2-40B4-BE49-F238E27FC236}">
                    <a16:creationId xmlns:a16="http://schemas.microsoft.com/office/drawing/2014/main" id="{96CA5F59-A570-E3B8-8451-9FC8A4B3A803}"/>
                  </a:ext>
                </a:extLst>
              </p:cNvPr>
              <p:cNvSpPr>
                <a:spLocks/>
              </p:cNvSpPr>
              <p:nvPr/>
            </p:nvSpPr>
            <p:spPr bwMode="auto">
              <a:xfrm>
                <a:off x="8301637" y="3638550"/>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Line 36">
                <a:extLst>
                  <a:ext uri="{FF2B5EF4-FFF2-40B4-BE49-F238E27FC236}">
                    <a16:creationId xmlns:a16="http://schemas.microsoft.com/office/drawing/2014/main" id="{538D4173-5DA2-643A-0421-A9AC8CF49132}"/>
                  </a:ext>
                </a:extLst>
              </p:cNvPr>
              <p:cNvSpPr>
                <a:spLocks/>
              </p:cNvSpPr>
              <p:nvPr/>
            </p:nvSpPr>
            <p:spPr bwMode="auto">
              <a:xfrm flipH="1">
                <a:off x="8287349" y="366712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Line 37">
                <a:extLst>
                  <a:ext uri="{FF2B5EF4-FFF2-40B4-BE49-F238E27FC236}">
                    <a16:creationId xmlns:a16="http://schemas.microsoft.com/office/drawing/2014/main" id="{66A90315-811C-3CEC-5EF6-AF2D8542897E}"/>
                  </a:ext>
                </a:extLst>
              </p:cNvPr>
              <p:cNvSpPr>
                <a:spLocks/>
              </p:cNvSpPr>
              <p:nvPr/>
            </p:nvSpPr>
            <p:spPr bwMode="auto">
              <a:xfrm>
                <a:off x="7709499" y="3416300"/>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Line 38">
                <a:extLst>
                  <a:ext uri="{FF2B5EF4-FFF2-40B4-BE49-F238E27FC236}">
                    <a16:creationId xmlns:a16="http://schemas.microsoft.com/office/drawing/2014/main" id="{E33D6F8C-9CF8-405E-0186-0C5DB773A8D9}"/>
                  </a:ext>
                </a:extLst>
              </p:cNvPr>
              <p:cNvSpPr>
                <a:spLocks/>
              </p:cNvSpPr>
              <p:nvPr/>
            </p:nvSpPr>
            <p:spPr bwMode="auto">
              <a:xfrm flipH="1">
                <a:off x="7695212" y="34448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Line 39">
                <a:extLst>
                  <a:ext uri="{FF2B5EF4-FFF2-40B4-BE49-F238E27FC236}">
                    <a16:creationId xmlns:a16="http://schemas.microsoft.com/office/drawing/2014/main" id="{D8FCFCFD-42D4-F68A-6867-D62CE99A5CD1}"/>
                  </a:ext>
                </a:extLst>
              </p:cNvPr>
              <p:cNvSpPr>
                <a:spLocks/>
              </p:cNvSpPr>
              <p:nvPr/>
            </p:nvSpPr>
            <p:spPr bwMode="auto">
              <a:xfrm>
                <a:off x="7706324" y="3416300"/>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Line 40">
                <a:extLst>
                  <a:ext uri="{FF2B5EF4-FFF2-40B4-BE49-F238E27FC236}">
                    <a16:creationId xmlns:a16="http://schemas.microsoft.com/office/drawing/2014/main" id="{3D90E892-C2FE-6CD4-CBAE-B661DDBC4613}"/>
                  </a:ext>
                </a:extLst>
              </p:cNvPr>
              <p:cNvSpPr>
                <a:spLocks/>
              </p:cNvSpPr>
              <p:nvPr/>
            </p:nvSpPr>
            <p:spPr bwMode="auto">
              <a:xfrm flipH="1">
                <a:off x="7692037" y="34448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Line 41">
                <a:extLst>
                  <a:ext uri="{FF2B5EF4-FFF2-40B4-BE49-F238E27FC236}">
                    <a16:creationId xmlns:a16="http://schemas.microsoft.com/office/drawing/2014/main" id="{C61FEB48-B770-2F3C-3BEE-8709A1F7B190}"/>
                  </a:ext>
                </a:extLst>
              </p:cNvPr>
              <p:cNvSpPr>
                <a:spLocks/>
              </p:cNvSpPr>
              <p:nvPr/>
            </p:nvSpPr>
            <p:spPr bwMode="auto">
              <a:xfrm>
                <a:off x="7701562" y="3416300"/>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Line 42">
                <a:extLst>
                  <a:ext uri="{FF2B5EF4-FFF2-40B4-BE49-F238E27FC236}">
                    <a16:creationId xmlns:a16="http://schemas.microsoft.com/office/drawing/2014/main" id="{BAD2079B-F765-4681-12D9-F0B01BF301DC}"/>
                  </a:ext>
                </a:extLst>
              </p:cNvPr>
              <p:cNvSpPr>
                <a:spLocks/>
              </p:cNvSpPr>
              <p:nvPr/>
            </p:nvSpPr>
            <p:spPr bwMode="auto">
              <a:xfrm flipH="1">
                <a:off x="7687274" y="34448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Line 43">
                <a:extLst>
                  <a:ext uri="{FF2B5EF4-FFF2-40B4-BE49-F238E27FC236}">
                    <a16:creationId xmlns:a16="http://schemas.microsoft.com/office/drawing/2014/main" id="{2827D26A-2B25-9861-BDF8-F21DA03C01ED}"/>
                  </a:ext>
                </a:extLst>
              </p:cNvPr>
              <p:cNvSpPr>
                <a:spLocks/>
              </p:cNvSpPr>
              <p:nvPr/>
            </p:nvSpPr>
            <p:spPr bwMode="auto">
              <a:xfrm>
                <a:off x="7695212" y="3416300"/>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Line 44">
                <a:extLst>
                  <a:ext uri="{FF2B5EF4-FFF2-40B4-BE49-F238E27FC236}">
                    <a16:creationId xmlns:a16="http://schemas.microsoft.com/office/drawing/2014/main" id="{B91BF608-1AE3-725F-2EA1-019758440F20}"/>
                  </a:ext>
                </a:extLst>
              </p:cNvPr>
              <p:cNvSpPr>
                <a:spLocks/>
              </p:cNvSpPr>
              <p:nvPr/>
            </p:nvSpPr>
            <p:spPr bwMode="auto">
              <a:xfrm flipH="1">
                <a:off x="7680924" y="34448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Line 45">
                <a:extLst>
                  <a:ext uri="{FF2B5EF4-FFF2-40B4-BE49-F238E27FC236}">
                    <a16:creationId xmlns:a16="http://schemas.microsoft.com/office/drawing/2014/main" id="{D273D7F1-BA2A-783D-701F-C63CB8FCC573}"/>
                  </a:ext>
                </a:extLst>
              </p:cNvPr>
              <p:cNvSpPr>
                <a:spLocks/>
              </p:cNvSpPr>
              <p:nvPr/>
            </p:nvSpPr>
            <p:spPr bwMode="auto">
              <a:xfrm>
                <a:off x="7684099" y="3416300"/>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Line 46">
                <a:extLst>
                  <a:ext uri="{FF2B5EF4-FFF2-40B4-BE49-F238E27FC236}">
                    <a16:creationId xmlns:a16="http://schemas.microsoft.com/office/drawing/2014/main" id="{66DE10DB-8167-D700-0127-F7DAEC87D365}"/>
                  </a:ext>
                </a:extLst>
              </p:cNvPr>
              <p:cNvSpPr>
                <a:spLocks/>
              </p:cNvSpPr>
              <p:nvPr/>
            </p:nvSpPr>
            <p:spPr bwMode="auto">
              <a:xfrm flipH="1">
                <a:off x="7669812" y="3444875"/>
                <a:ext cx="26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Line 47">
                <a:extLst>
                  <a:ext uri="{FF2B5EF4-FFF2-40B4-BE49-F238E27FC236}">
                    <a16:creationId xmlns:a16="http://schemas.microsoft.com/office/drawing/2014/main" id="{24EDEE2F-1EA1-1A22-7864-53A15404AE19}"/>
                  </a:ext>
                </a:extLst>
              </p:cNvPr>
              <p:cNvSpPr>
                <a:spLocks/>
              </p:cNvSpPr>
              <p:nvPr/>
            </p:nvSpPr>
            <p:spPr bwMode="auto">
              <a:xfrm>
                <a:off x="7472962" y="3373438"/>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Line 48">
                <a:extLst>
                  <a:ext uri="{FF2B5EF4-FFF2-40B4-BE49-F238E27FC236}">
                    <a16:creationId xmlns:a16="http://schemas.microsoft.com/office/drawing/2014/main" id="{42F02D35-37B1-75CD-038A-365FE9FD2975}"/>
                  </a:ext>
                </a:extLst>
              </p:cNvPr>
              <p:cNvSpPr>
                <a:spLocks/>
              </p:cNvSpPr>
              <p:nvPr/>
            </p:nvSpPr>
            <p:spPr bwMode="auto">
              <a:xfrm flipH="1">
                <a:off x="7458674" y="34020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Line 49">
                <a:extLst>
                  <a:ext uri="{FF2B5EF4-FFF2-40B4-BE49-F238E27FC236}">
                    <a16:creationId xmlns:a16="http://schemas.microsoft.com/office/drawing/2014/main" id="{D969F911-1819-B050-950E-05ADA3860539}"/>
                  </a:ext>
                </a:extLst>
              </p:cNvPr>
              <p:cNvSpPr>
                <a:spLocks/>
              </p:cNvSpPr>
              <p:nvPr/>
            </p:nvSpPr>
            <p:spPr bwMode="auto">
              <a:xfrm>
                <a:off x="7411049" y="3373438"/>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Line 50">
                <a:extLst>
                  <a:ext uri="{FF2B5EF4-FFF2-40B4-BE49-F238E27FC236}">
                    <a16:creationId xmlns:a16="http://schemas.microsoft.com/office/drawing/2014/main" id="{A4FB12FF-AE8D-CFF0-421B-42CF927C5DC1}"/>
                  </a:ext>
                </a:extLst>
              </p:cNvPr>
              <p:cNvSpPr>
                <a:spLocks/>
              </p:cNvSpPr>
              <p:nvPr/>
            </p:nvSpPr>
            <p:spPr bwMode="auto">
              <a:xfrm flipH="1">
                <a:off x="7396762" y="34020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Line 51">
                <a:extLst>
                  <a:ext uri="{FF2B5EF4-FFF2-40B4-BE49-F238E27FC236}">
                    <a16:creationId xmlns:a16="http://schemas.microsoft.com/office/drawing/2014/main" id="{3C496BEE-12AD-F942-79CE-47D28FF4C11C}"/>
                  </a:ext>
                </a:extLst>
              </p:cNvPr>
              <p:cNvSpPr>
                <a:spLocks/>
              </p:cNvSpPr>
              <p:nvPr/>
            </p:nvSpPr>
            <p:spPr bwMode="auto">
              <a:xfrm>
                <a:off x="7404699" y="3373438"/>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Line 52">
                <a:extLst>
                  <a:ext uri="{FF2B5EF4-FFF2-40B4-BE49-F238E27FC236}">
                    <a16:creationId xmlns:a16="http://schemas.microsoft.com/office/drawing/2014/main" id="{0923F753-C065-A31D-89BC-961760DA80D9}"/>
                  </a:ext>
                </a:extLst>
              </p:cNvPr>
              <p:cNvSpPr>
                <a:spLocks/>
              </p:cNvSpPr>
              <p:nvPr/>
            </p:nvSpPr>
            <p:spPr bwMode="auto">
              <a:xfrm flipH="1">
                <a:off x="7390412" y="34020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Line 53">
                <a:extLst>
                  <a:ext uri="{FF2B5EF4-FFF2-40B4-BE49-F238E27FC236}">
                    <a16:creationId xmlns:a16="http://schemas.microsoft.com/office/drawing/2014/main" id="{6C66A1A4-8C49-4837-E348-424A4389AB75}"/>
                  </a:ext>
                </a:extLst>
              </p:cNvPr>
              <p:cNvSpPr>
                <a:spLocks/>
              </p:cNvSpPr>
              <p:nvPr/>
            </p:nvSpPr>
            <p:spPr bwMode="auto">
              <a:xfrm>
                <a:off x="7387237" y="334168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Line 54">
                <a:extLst>
                  <a:ext uri="{FF2B5EF4-FFF2-40B4-BE49-F238E27FC236}">
                    <a16:creationId xmlns:a16="http://schemas.microsoft.com/office/drawing/2014/main" id="{CA8734DE-5643-8801-8FE9-BD4C1B7B7F3C}"/>
                  </a:ext>
                </a:extLst>
              </p:cNvPr>
              <p:cNvSpPr>
                <a:spLocks/>
              </p:cNvSpPr>
              <p:nvPr/>
            </p:nvSpPr>
            <p:spPr bwMode="auto">
              <a:xfrm flipH="1">
                <a:off x="7372949" y="33702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Line 55">
                <a:extLst>
                  <a:ext uri="{FF2B5EF4-FFF2-40B4-BE49-F238E27FC236}">
                    <a16:creationId xmlns:a16="http://schemas.microsoft.com/office/drawing/2014/main" id="{FA31F796-4214-ADFD-5C50-6F68821665C8}"/>
                  </a:ext>
                </a:extLst>
              </p:cNvPr>
              <p:cNvSpPr>
                <a:spLocks/>
              </p:cNvSpPr>
              <p:nvPr/>
            </p:nvSpPr>
            <p:spPr bwMode="auto">
              <a:xfrm>
                <a:off x="7384062" y="334168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Line 56">
                <a:extLst>
                  <a:ext uri="{FF2B5EF4-FFF2-40B4-BE49-F238E27FC236}">
                    <a16:creationId xmlns:a16="http://schemas.microsoft.com/office/drawing/2014/main" id="{69CA11C5-6885-0F7C-1148-E1F8617D9D84}"/>
                  </a:ext>
                </a:extLst>
              </p:cNvPr>
              <p:cNvSpPr>
                <a:spLocks/>
              </p:cNvSpPr>
              <p:nvPr/>
            </p:nvSpPr>
            <p:spPr bwMode="auto">
              <a:xfrm flipH="1">
                <a:off x="7369774" y="33702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Line 57">
                <a:extLst>
                  <a:ext uri="{FF2B5EF4-FFF2-40B4-BE49-F238E27FC236}">
                    <a16:creationId xmlns:a16="http://schemas.microsoft.com/office/drawing/2014/main" id="{47959EEF-4A8F-CBC7-5331-40EFEFFBFE02}"/>
                  </a:ext>
                </a:extLst>
              </p:cNvPr>
              <p:cNvSpPr>
                <a:spLocks/>
              </p:cNvSpPr>
              <p:nvPr/>
            </p:nvSpPr>
            <p:spPr bwMode="auto">
              <a:xfrm>
                <a:off x="7382474" y="334168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Line 58">
                <a:extLst>
                  <a:ext uri="{FF2B5EF4-FFF2-40B4-BE49-F238E27FC236}">
                    <a16:creationId xmlns:a16="http://schemas.microsoft.com/office/drawing/2014/main" id="{CB9434E6-512F-3F7D-8164-FC8A62A7DB04}"/>
                  </a:ext>
                </a:extLst>
              </p:cNvPr>
              <p:cNvSpPr>
                <a:spLocks/>
              </p:cNvSpPr>
              <p:nvPr/>
            </p:nvSpPr>
            <p:spPr bwMode="auto">
              <a:xfrm flipH="1">
                <a:off x="7366599" y="33702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Line 59">
                <a:extLst>
                  <a:ext uri="{FF2B5EF4-FFF2-40B4-BE49-F238E27FC236}">
                    <a16:creationId xmlns:a16="http://schemas.microsoft.com/office/drawing/2014/main" id="{B1C35542-C3E6-8AC5-1187-C56B9545235D}"/>
                  </a:ext>
                </a:extLst>
              </p:cNvPr>
              <p:cNvSpPr>
                <a:spLocks/>
              </p:cNvSpPr>
              <p:nvPr/>
            </p:nvSpPr>
            <p:spPr bwMode="auto">
              <a:xfrm>
                <a:off x="7365012" y="3314700"/>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Line 60">
                <a:extLst>
                  <a:ext uri="{FF2B5EF4-FFF2-40B4-BE49-F238E27FC236}">
                    <a16:creationId xmlns:a16="http://schemas.microsoft.com/office/drawing/2014/main" id="{230AA0CA-4454-6FC8-BAE6-98282F891123}"/>
                  </a:ext>
                </a:extLst>
              </p:cNvPr>
              <p:cNvSpPr>
                <a:spLocks/>
              </p:cNvSpPr>
              <p:nvPr/>
            </p:nvSpPr>
            <p:spPr bwMode="auto">
              <a:xfrm flipH="1">
                <a:off x="7350724" y="33432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Line 61">
                <a:extLst>
                  <a:ext uri="{FF2B5EF4-FFF2-40B4-BE49-F238E27FC236}">
                    <a16:creationId xmlns:a16="http://schemas.microsoft.com/office/drawing/2014/main" id="{00BD2638-8EF3-92B4-C7C6-5A210AFE6FFE}"/>
                  </a:ext>
                </a:extLst>
              </p:cNvPr>
              <p:cNvSpPr>
                <a:spLocks/>
              </p:cNvSpPr>
              <p:nvPr/>
            </p:nvSpPr>
            <p:spPr bwMode="auto">
              <a:xfrm>
                <a:off x="7187212" y="3262313"/>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Line 62">
                <a:extLst>
                  <a:ext uri="{FF2B5EF4-FFF2-40B4-BE49-F238E27FC236}">
                    <a16:creationId xmlns:a16="http://schemas.microsoft.com/office/drawing/2014/main" id="{820034FE-7464-03AA-08A7-E5B752156E40}"/>
                  </a:ext>
                </a:extLst>
              </p:cNvPr>
              <p:cNvSpPr>
                <a:spLocks/>
              </p:cNvSpPr>
              <p:nvPr/>
            </p:nvSpPr>
            <p:spPr bwMode="auto">
              <a:xfrm flipH="1">
                <a:off x="7172924" y="328930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Line 63">
                <a:extLst>
                  <a:ext uri="{FF2B5EF4-FFF2-40B4-BE49-F238E27FC236}">
                    <a16:creationId xmlns:a16="http://schemas.microsoft.com/office/drawing/2014/main" id="{BCEFEE20-816F-228B-A2F4-E5819D49B74D}"/>
                  </a:ext>
                </a:extLst>
              </p:cNvPr>
              <p:cNvSpPr>
                <a:spLocks/>
              </p:cNvSpPr>
              <p:nvPr/>
            </p:nvSpPr>
            <p:spPr bwMode="auto">
              <a:xfrm>
                <a:off x="7176099" y="3262313"/>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Line 64">
                <a:extLst>
                  <a:ext uri="{FF2B5EF4-FFF2-40B4-BE49-F238E27FC236}">
                    <a16:creationId xmlns:a16="http://schemas.microsoft.com/office/drawing/2014/main" id="{ABB3E4EE-A00E-A30A-9AF5-74EB97F8A99C}"/>
                  </a:ext>
                </a:extLst>
              </p:cNvPr>
              <p:cNvSpPr>
                <a:spLocks/>
              </p:cNvSpPr>
              <p:nvPr/>
            </p:nvSpPr>
            <p:spPr bwMode="auto">
              <a:xfrm flipH="1">
                <a:off x="7161812" y="328930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Line 65">
                <a:extLst>
                  <a:ext uri="{FF2B5EF4-FFF2-40B4-BE49-F238E27FC236}">
                    <a16:creationId xmlns:a16="http://schemas.microsoft.com/office/drawing/2014/main" id="{D1254F86-B454-43F5-312D-6E9F119E2B4D}"/>
                  </a:ext>
                </a:extLst>
              </p:cNvPr>
              <p:cNvSpPr>
                <a:spLocks/>
              </p:cNvSpPr>
              <p:nvPr/>
            </p:nvSpPr>
            <p:spPr bwMode="auto">
              <a:xfrm>
                <a:off x="7150699" y="3216275"/>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Line 66">
                <a:extLst>
                  <a:ext uri="{FF2B5EF4-FFF2-40B4-BE49-F238E27FC236}">
                    <a16:creationId xmlns:a16="http://schemas.microsoft.com/office/drawing/2014/main" id="{06120024-ABE1-3832-CF02-51B21A431110}"/>
                  </a:ext>
                </a:extLst>
              </p:cNvPr>
              <p:cNvSpPr>
                <a:spLocks/>
              </p:cNvSpPr>
              <p:nvPr/>
            </p:nvSpPr>
            <p:spPr bwMode="auto">
              <a:xfrm flipH="1">
                <a:off x="7133237" y="32432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Line 67">
                <a:extLst>
                  <a:ext uri="{FF2B5EF4-FFF2-40B4-BE49-F238E27FC236}">
                    <a16:creationId xmlns:a16="http://schemas.microsoft.com/office/drawing/2014/main" id="{7BCBFFE9-A93E-4E17-FBF8-D6ABD5234DFE}"/>
                  </a:ext>
                </a:extLst>
              </p:cNvPr>
              <p:cNvSpPr>
                <a:spLocks/>
              </p:cNvSpPr>
              <p:nvPr/>
            </p:nvSpPr>
            <p:spPr bwMode="auto">
              <a:xfrm>
                <a:off x="7023699" y="317023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Line 68">
                <a:extLst>
                  <a:ext uri="{FF2B5EF4-FFF2-40B4-BE49-F238E27FC236}">
                    <a16:creationId xmlns:a16="http://schemas.microsoft.com/office/drawing/2014/main" id="{D67D551C-E228-0340-B58D-9464F9B1E596}"/>
                  </a:ext>
                </a:extLst>
              </p:cNvPr>
              <p:cNvSpPr>
                <a:spLocks/>
              </p:cNvSpPr>
              <p:nvPr/>
            </p:nvSpPr>
            <p:spPr bwMode="auto">
              <a:xfrm flipH="1">
                <a:off x="7009412" y="319722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Line 69">
                <a:extLst>
                  <a:ext uri="{FF2B5EF4-FFF2-40B4-BE49-F238E27FC236}">
                    <a16:creationId xmlns:a16="http://schemas.microsoft.com/office/drawing/2014/main" id="{3C25050A-569A-950E-81DB-CB27DC8F944D}"/>
                  </a:ext>
                </a:extLst>
              </p:cNvPr>
              <p:cNvSpPr>
                <a:spLocks/>
              </p:cNvSpPr>
              <p:nvPr/>
            </p:nvSpPr>
            <p:spPr bwMode="auto">
              <a:xfrm>
                <a:off x="6941149" y="310197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Line 70">
                <a:extLst>
                  <a:ext uri="{FF2B5EF4-FFF2-40B4-BE49-F238E27FC236}">
                    <a16:creationId xmlns:a16="http://schemas.microsoft.com/office/drawing/2014/main" id="{C75AA604-F7C5-BA25-2115-365ECA46CDBA}"/>
                  </a:ext>
                </a:extLst>
              </p:cNvPr>
              <p:cNvSpPr>
                <a:spLocks/>
              </p:cNvSpPr>
              <p:nvPr/>
            </p:nvSpPr>
            <p:spPr bwMode="auto">
              <a:xfrm flipH="1">
                <a:off x="6926862" y="313055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Line 71">
                <a:extLst>
                  <a:ext uri="{FF2B5EF4-FFF2-40B4-BE49-F238E27FC236}">
                    <a16:creationId xmlns:a16="http://schemas.microsoft.com/office/drawing/2014/main" id="{A3AADFFB-5338-F6F5-F3B4-EF258C6DD6A9}"/>
                  </a:ext>
                </a:extLst>
              </p:cNvPr>
              <p:cNvSpPr>
                <a:spLocks/>
              </p:cNvSpPr>
              <p:nvPr/>
            </p:nvSpPr>
            <p:spPr bwMode="auto">
              <a:xfrm>
                <a:off x="6918924" y="310197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Line 72">
                <a:extLst>
                  <a:ext uri="{FF2B5EF4-FFF2-40B4-BE49-F238E27FC236}">
                    <a16:creationId xmlns:a16="http://schemas.microsoft.com/office/drawing/2014/main" id="{ADD121BE-0BC2-89E9-5E2B-1D826D79CA61}"/>
                  </a:ext>
                </a:extLst>
              </p:cNvPr>
              <p:cNvSpPr>
                <a:spLocks/>
              </p:cNvSpPr>
              <p:nvPr/>
            </p:nvSpPr>
            <p:spPr bwMode="auto">
              <a:xfrm flipH="1">
                <a:off x="6904637" y="313055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Line 73">
                <a:extLst>
                  <a:ext uri="{FF2B5EF4-FFF2-40B4-BE49-F238E27FC236}">
                    <a16:creationId xmlns:a16="http://schemas.microsoft.com/office/drawing/2014/main" id="{D662F374-6F6B-BF2D-B930-B3C4B7D22779}"/>
                  </a:ext>
                </a:extLst>
              </p:cNvPr>
              <p:cNvSpPr>
                <a:spLocks/>
              </p:cNvSpPr>
              <p:nvPr/>
            </p:nvSpPr>
            <p:spPr bwMode="auto">
              <a:xfrm>
                <a:off x="6917337" y="310197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Line 74">
                <a:extLst>
                  <a:ext uri="{FF2B5EF4-FFF2-40B4-BE49-F238E27FC236}">
                    <a16:creationId xmlns:a16="http://schemas.microsoft.com/office/drawing/2014/main" id="{10DD912A-ADBA-3682-B486-BE6C58A51E20}"/>
                  </a:ext>
                </a:extLst>
              </p:cNvPr>
              <p:cNvSpPr>
                <a:spLocks/>
              </p:cNvSpPr>
              <p:nvPr/>
            </p:nvSpPr>
            <p:spPr bwMode="auto">
              <a:xfrm flipH="1">
                <a:off x="6903049" y="313055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Line 75">
                <a:extLst>
                  <a:ext uri="{FF2B5EF4-FFF2-40B4-BE49-F238E27FC236}">
                    <a16:creationId xmlns:a16="http://schemas.microsoft.com/office/drawing/2014/main" id="{684E919E-63F1-F50C-2D7E-F4867C2EC6F7}"/>
                  </a:ext>
                </a:extLst>
              </p:cNvPr>
              <p:cNvSpPr>
                <a:spLocks/>
              </p:cNvSpPr>
              <p:nvPr/>
            </p:nvSpPr>
            <p:spPr bwMode="auto">
              <a:xfrm>
                <a:off x="6749062" y="3084513"/>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Line 76">
                <a:extLst>
                  <a:ext uri="{FF2B5EF4-FFF2-40B4-BE49-F238E27FC236}">
                    <a16:creationId xmlns:a16="http://schemas.microsoft.com/office/drawing/2014/main" id="{4F9F18B0-3B4B-7F3C-4212-BF7BEB7ADEE3}"/>
                  </a:ext>
                </a:extLst>
              </p:cNvPr>
              <p:cNvSpPr>
                <a:spLocks/>
              </p:cNvSpPr>
              <p:nvPr/>
            </p:nvSpPr>
            <p:spPr bwMode="auto">
              <a:xfrm flipH="1">
                <a:off x="6734774" y="3113088"/>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Line 77">
                <a:extLst>
                  <a:ext uri="{FF2B5EF4-FFF2-40B4-BE49-F238E27FC236}">
                    <a16:creationId xmlns:a16="http://schemas.microsoft.com/office/drawing/2014/main" id="{56299125-929E-08D8-CC45-E71E50C1759B}"/>
                  </a:ext>
                </a:extLst>
              </p:cNvPr>
              <p:cNvSpPr>
                <a:spLocks/>
              </p:cNvSpPr>
              <p:nvPr/>
            </p:nvSpPr>
            <p:spPr bwMode="auto">
              <a:xfrm>
                <a:off x="6718899" y="3046413"/>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Line 78">
                <a:extLst>
                  <a:ext uri="{FF2B5EF4-FFF2-40B4-BE49-F238E27FC236}">
                    <a16:creationId xmlns:a16="http://schemas.microsoft.com/office/drawing/2014/main" id="{A9110E37-B7E5-BC36-2AB3-71FADEF73E43}"/>
                  </a:ext>
                </a:extLst>
              </p:cNvPr>
              <p:cNvSpPr>
                <a:spLocks/>
              </p:cNvSpPr>
              <p:nvPr/>
            </p:nvSpPr>
            <p:spPr bwMode="auto">
              <a:xfrm flipH="1">
                <a:off x="6703024" y="3074988"/>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Line 79">
                <a:extLst>
                  <a:ext uri="{FF2B5EF4-FFF2-40B4-BE49-F238E27FC236}">
                    <a16:creationId xmlns:a16="http://schemas.microsoft.com/office/drawing/2014/main" id="{A098DF56-3027-8D42-A690-1B0B098A59E6}"/>
                  </a:ext>
                </a:extLst>
              </p:cNvPr>
              <p:cNvSpPr>
                <a:spLocks/>
              </p:cNvSpPr>
              <p:nvPr/>
            </p:nvSpPr>
            <p:spPr bwMode="auto">
              <a:xfrm>
                <a:off x="6696674" y="3011488"/>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Line 80">
                <a:extLst>
                  <a:ext uri="{FF2B5EF4-FFF2-40B4-BE49-F238E27FC236}">
                    <a16:creationId xmlns:a16="http://schemas.microsoft.com/office/drawing/2014/main" id="{28FC98D4-0EB7-E49D-60C4-206BCA1F5B5A}"/>
                  </a:ext>
                </a:extLst>
              </p:cNvPr>
              <p:cNvSpPr>
                <a:spLocks/>
              </p:cNvSpPr>
              <p:nvPr/>
            </p:nvSpPr>
            <p:spPr bwMode="auto">
              <a:xfrm flipH="1">
                <a:off x="6682387" y="30400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Line 81">
                <a:extLst>
                  <a:ext uri="{FF2B5EF4-FFF2-40B4-BE49-F238E27FC236}">
                    <a16:creationId xmlns:a16="http://schemas.microsoft.com/office/drawing/2014/main" id="{3C1B03A7-6CD8-7ADB-E1F9-10D70BE0CDBB}"/>
                  </a:ext>
                </a:extLst>
              </p:cNvPr>
              <p:cNvSpPr>
                <a:spLocks/>
              </p:cNvSpPr>
              <p:nvPr/>
            </p:nvSpPr>
            <p:spPr bwMode="auto">
              <a:xfrm>
                <a:off x="6536337" y="2922588"/>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Line 82">
                <a:extLst>
                  <a:ext uri="{FF2B5EF4-FFF2-40B4-BE49-F238E27FC236}">
                    <a16:creationId xmlns:a16="http://schemas.microsoft.com/office/drawing/2014/main" id="{38DE94B4-7AC3-F44D-2C31-5D9136B697DE}"/>
                  </a:ext>
                </a:extLst>
              </p:cNvPr>
              <p:cNvSpPr>
                <a:spLocks/>
              </p:cNvSpPr>
              <p:nvPr/>
            </p:nvSpPr>
            <p:spPr bwMode="auto">
              <a:xfrm flipH="1">
                <a:off x="6522049" y="29511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Line 83">
                <a:extLst>
                  <a:ext uri="{FF2B5EF4-FFF2-40B4-BE49-F238E27FC236}">
                    <a16:creationId xmlns:a16="http://schemas.microsoft.com/office/drawing/2014/main" id="{D01DAD10-4DD8-550E-41D3-E82BEA62BB80}"/>
                  </a:ext>
                </a:extLst>
              </p:cNvPr>
              <p:cNvSpPr>
                <a:spLocks/>
              </p:cNvSpPr>
              <p:nvPr/>
            </p:nvSpPr>
            <p:spPr bwMode="auto">
              <a:xfrm>
                <a:off x="6495062" y="285432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Line 84">
                <a:extLst>
                  <a:ext uri="{FF2B5EF4-FFF2-40B4-BE49-F238E27FC236}">
                    <a16:creationId xmlns:a16="http://schemas.microsoft.com/office/drawing/2014/main" id="{8F7B27DB-DF73-25B7-577C-4D938CEE86E2}"/>
                  </a:ext>
                </a:extLst>
              </p:cNvPr>
              <p:cNvSpPr>
                <a:spLocks/>
              </p:cNvSpPr>
              <p:nvPr/>
            </p:nvSpPr>
            <p:spPr bwMode="auto">
              <a:xfrm flipH="1">
                <a:off x="6480774" y="2882900"/>
                <a:ext cx="26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Line 85">
                <a:extLst>
                  <a:ext uri="{FF2B5EF4-FFF2-40B4-BE49-F238E27FC236}">
                    <a16:creationId xmlns:a16="http://schemas.microsoft.com/office/drawing/2014/main" id="{5084C91A-045C-2054-F651-ABD4C8854662}"/>
                  </a:ext>
                </a:extLst>
              </p:cNvPr>
              <p:cNvSpPr>
                <a:spLocks/>
              </p:cNvSpPr>
              <p:nvPr/>
            </p:nvSpPr>
            <p:spPr bwMode="auto">
              <a:xfrm>
                <a:off x="6482362" y="281622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Line 86">
                <a:extLst>
                  <a:ext uri="{FF2B5EF4-FFF2-40B4-BE49-F238E27FC236}">
                    <a16:creationId xmlns:a16="http://schemas.microsoft.com/office/drawing/2014/main" id="{197C1B63-4B52-AB27-7E9A-4D135B04EEE8}"/>
                  </a:ext>
                </a:extLst>
              </p:cNvPr>
              <p:cNvSpPr>
                <a:spLocks/>
              </p:cNvSpPr>
              <p:nvPr/>
            </p:nvSpPr>
            <p:spPr bwMode="auto">
              <a:xfrm flipH="1">
                <a:off x="6466487" y="284480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Line 87">
                <a:extLst>
                  <a:ext uri="{FF2B5EF4-FFF2-40B4-BE49-F238E27FC236}">
                    <a16:creationId xmlns:a16="http://schemas.microsoft.com/office/drawing/2014/main" id="{590392BD-AEA6-82C6-002E-F38E1A44F66E}"/>
                  </a:ext>
                </a:extLst>
              </p:cNvPr>
              <p:cNvSpPr>
                <a:spLocks/>
              </p:cNvSpPr>
              <p:nvPr/>
            </p:nvSpPr>
            <p:spPr bwMode="auto">
              <a:xfrm>
                <a:off x="6476012" y="281622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Line 88">
                <a:extLst>
                  <a:ext uri="{FF2B5EF4-FFF2-40B4-BE49-F238E27FC236}">
                    <a16:creationId xmlns:a16="http://schemas.microsoft.com/office/drawing/2014/main" id="{A6F3E1EC-6EE3-9542-0332-46C4410BEA7C}"/>
                  </a:ext>
                </a:extLst>
              </p:cNvPr>
              <p:cNvSpPr>
                <a:spLocks/>
              </p:cNvSpPr>
              <p:nvPr/>
            </p:nvSpPr>
            <p:spPr bwMode="auto">
              <a:xfrm flipH="1">
                <a:off x="6461724" y="284480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Line 89">
                <a:extLst>
                  <a:ext uri="{FF2B5EF4-FFF2-40B4-BE49-F238E27FC236}">
                    <a16:creationId xmlns:a16="http://schemas.microsoft.com/office/drawing/2014/main" id="{9863D5CC-CB9A-483D-7AF0-A58408A33A00}"/>
                  </a:ext>
                </a:extLst>
              </p:cNvPr>
              <p:cNvSpPr>
                <a:spLocks/>
              </p:cNvSpPr>
              <p:nvPr/>
            </p:nvSpPr>
            <p:spPr bwMode="auto">
              <a:xfrm>
                <a:off x="6277574" y="2735263"/>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Line 90">
                <a:extLst>
                  <a:ext uri="{FF2B5EF4-FFF2-40B4-BE49-F238E27FC236}">
                    <a16:creationId xmlns:a16="http://schemas.microsoft.com/office/drawing/2014/main" id="{F81C6C52-AFB6-2F6B-351B-B39A856B3C8C}"/>
                  </a:ext>
                </a:extLst>
              </p:cNvPr>
              <p:cNvSpPr>
                <a:spLocks/>
              </p:cNvSpPr>
              <p:nvPr/>
            </p:nvSpPr>
            <p:spPr bwMode="auto">
              <a:xfrm flipH="1">
                <a:off x="6261699" y="2763838"/>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Line 91">
                <a:extLst>
                  <a:ext uri="{FF2B5EF4-FFF2-40B4-BE49-F238E27FC236}">
                    <a16:creationId xmlns:a16="http://schemas.microsoft.com/office/drawing/2014/main" id="{ADF88A21-B033-FF1D-A7A5-A20E2530E2C4}"/>
                  </a:ext>
                </a:extLst>
              </p:cNvPr>
              <p:cNvSpPr>
                <a:spLocks/>
              </p:cNvSpPr>
              <p:nvPr/>
            </p:nvSpPr>
            <p:spPr bwMode="auto">
              <a:xfrm>
                <a:off x="6207724" y="2689225"/>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Line 92">
                <a:extLst>
                  <a:ext uri="{FF2B5EF4-FFF2-40B4-BE49-F238E27FC236}">
                    <a16:creationId xmlns:a16="http://schemas.microsoft.com/office/drawing/2014/main" id="{8D109A8B-0409-2AC6-E4DB-D6CE0AF0BECE}"/>
                  </a:ext>
                </a:extLst>
              </p:cNvPr>
              <p:cNvSpPr>
                <a:spLocks/>
              </p:cNvSpPr>
              <p:nvPr/>
            </p:nvSpPr>
            <p:spPr bwMode="auto">
              <a:xfrm flipH="1">
                <a:off x="6191849" y="2717800"/>
                <a:ext cx="26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Line 93">
                <a:extLst>
                  <a:ext uri="{FF2B5EF4-FFF2-40B4-BE49-F238E27FC236}">
                    <a16:creationId xmlns:a16="http://schemas.microsoft.com/office/drawing/2014/main" id="{E1A4FF9A-FD8C-5F94-41E1-715BA0BF3D5A}"/>
                  </a:ext>
                </a:extLst>
              </p:cNvPr>
              <p:cNvSpPr>
                <a:spLocks/>
              </p:cNvSpPr>
              <p:nvPr/>
            </p:nvSpPr>
            <p:spPr bwMode="auto">
              <a:xfrm>
                <a:off x="6109299" y="2671763"/>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Line 94">
                <a:extLst>
                  <a:ext uri="{FF2B5EF4-FFF2-40B4-BE49-F238E27FC236}">
                    <a16:creationId xmlns:a16="http://schemas.microsoft.com/office/drawing/2014/main" id="{E6789481-5130-4B03-8903-9DEBD270CB28}"/>
                  </a:ext>
                </a:extLst>
              </p:cNvPr>
              <p:cNvSpPr>
                <a:spLocks/>
              </p:cNvSpPr>
              <p:nvPr/>
            </p:nvSpPr>
            <p:spPr bwMode="auto">
              <a:xfrm flipH="1">
                <a:off x="6095012" y="2700338"/>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Line 95">
                <a:extLst>
                  <a:ext uri="{FF2B5EF4-FFF2-40B4-BE49-F238E27FC236}">
                    <a16:creationId xmlns:a16="http://schemas.microsoft.com/office/drawing/2014/main" id="{73880DA2-9F4C-E508-A83F-ADA107874957}"/>
                  </a:ext>
                </a:extLst>
              </p:cNvPr>
              <p:cNvSpPr>
                <a:spLocks/>
              </p:cNvSpPr>
              <p:nvPr/>
            </p:nvSpPr>
            <p:spPr bwMode="auto">
              <a:xfrm>
                <a:off x="6061674" y="254793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Line 96">
                <a:extLst>
                  <a:ext uri="{FF2B5EF4-FFF2-40B4-BE49-F238E27FC236}">
                    <a16:creationId xmlns:a16="http://schemas.microsoft.com/office/drawing/2014/main" id="{43DCB0FB-1CFB-EA19-F19F-3EAA058B5889}"/>
                  </a:ext>
                </a:extLst>
              </p:cNvPr>
              <p:cNvSpPr>
                <a:spLocks/>
              </p:cNvSpPr>
              <p:nvPr/>
            </p:nvSpPr>
            <p:spPr bwMode="auto">
              <a:xfrm flipH="1">
                <a:off x="6045799" y="25765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Line 97">
                <a:extLst>
                  <a:ext uri="{FF2B5EF4-FFF2-40B4-BE49-F238E27FC236}">
                    <a16:creationId xmlns:a16="http://schemas.microsoft.com/office/drawing/2014/main" id="{5B2265FC-6B7E-6D5A-6FF2-718827B1B498}"/>
                  </a:ext>
                </a:extLst>
              </p:cNvPr>
              <p:cNvSpPr>
                <a:spLocks/>
              </p:cNvSpPr>
              <p:nvPr/>
            </p:nvSpPr>
            <p:spPr bwMode="auto">
              <a:xfrm>
                <a:off x="6034687" y="2451100"/>
                <a:ext cx="0" cy="571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Line 98">
                <a:extLst>
                  <a:ext uri="{FF2B5EF4-FFF2-40B4-BE49-F238E27FC236}">
                    <a16:creationId xmlns:a16="http://schemas.microsoft.com/office/drawing/2014/main" id="{8104BC25-9507-1904-DD0E-9CDDD4428130}"/>
                  </a:ext>
                </a:extLst>
              </p:cNvPr>
              <p:cNvSpPr>
                <a:spLocks/>
              </p:cNvSpPr>
              <p:nvPr/>
            </p:nvSpPr>
            <p:spPr bwMode="auto">
              <a:xfrm flipH="1">
                <a:off x="6018812" y="2479675"/>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Line 99">
                <a:extLst>
                  <a:ext uri="{FF2B5EF4-FFF2-40B4-BE49-F238E27FC236}">
                    <a16:creationId xmlns:a16="http://schemas.microsoft.com/office/drawing/2014/main" id="{ECB1546A-898E-1B36-E32D-ABB8323B61DC}"/>
                  </a:ext>
                </a:extLst>
              </p:cNvPr>
              <p:cNvSpPr>
                <a:spLocks/>
              </p:cNvSpPr>
              <p:nvPr/>
            </p:nvSpPr>
            <p:spPr bwMode="auto">
              <a:xfrm>
                <a:off x="5848949" y="2347913"/>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Line 100">
                <a:extLst>
                  <a:ext uri="{FF2B5EF4-FFF2-40B4-BE49-F238E27FC236}">
                    <a16:creationId xmlns:a16="http://schemas.microsoft.com/office/drawing/2014/main" id="{B30226FC-849B-434C-ECB7-2877A358DCF2}"/>
                  </a:ext>
                </a:extLst>
              </p:cNvPr>
              <p:cNvSpPr>
                <a:spLocks/>
              </p:cNvSpPr>
              <p:nvPr/>
            </p:nvSpPr>
            <p:spPr bwMode="auto">
              <a:xfrm flipH="1">
                <a:off x="5834662" y="2374900"/>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Line 101">
                <a:extLst>
                  <a:ext uri="{FF2B5EF4-FFF2-40B4-BE49-F238E27FC236}">
                    <a16:creationId xmlns:a16="http://schemas.microsoft.com/office/drawing/2014/main" id="{71C91BEE-EC12-DE98-B01E-A42280FD4F43}"/>
                  </a:ext>
                </a:extLst>
              </p:cNvPr>
              <p:cNvSpPr>
                <a:spLocks/>
              </p:cNvSpPr>
              <p:nvPr/>
            </p:nvSpPr>
            <p:spPr bwMode="auto">
              <a:xfrm>
                <a:off x="5826724" y="2239963"/>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Line 102">
                <a:extLst>
                  <a:ext uri="{FF2B5EF4-FFF2-40B4-BE49-F238E27FC236}">
                    <a16:creationId xmlns:a16="http://schemas.microsoft.com/office/drawing/2014/main" id="{A109DF2C-B988-967A-108A-98795A173706}"/>
                  </a:ext>
                </a:extLst>
              </p:cNvPr>
              <p:cNvSpPr>
                <a:spLocks/>
              </p:cNvSpPr>
              <p:nvPr/>
            </p:nvSpPr>
            <p:spPr bwMode="auto">
              <a:xfrm flipH="1">
                <a:off x="5810849" y="2266950"/>
                <a:ext cx="26987"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Line 103">
                <a:extLst>
                  <a:ext uri="{FF2B5EF4-FFF2-40B4-BE49-F238E27FC236}">
                    <a16:creationId xmlns:a16="http://schemas.microsoft.com/office/drawing/2014/main" id="{E38F130B-7B3B-C800-DF46-5AB10213F970}"/>
                  </a:ext>
                </a:extLst>
              </p:cNvPr>
              <p:cNvSpPr>
                <a:spLocks/>
              </p:cNvSpPr>
              <p:nvPr/>
            </p:nvSpPr>
            <p:spPr bwMode="auto">
              <a:xfrm>
                <a:off x="5645749" y="2149475"/>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Line 104">
                <a:extLst>
                  <a:ext uri="{FF2B5EF4-FFF2-40B4-BE49-F238E27FC236}">
                    <a16:creationId xmlns:a16="http://schemas.microsoft.com/office/drawing/2014/main" id="{20725F7B-0391-247E-1204-B7E62CA418E5}"/>
                  </a:ext>
                </a:extLst>
              </p:cNvPr>
              <p:cNvSpPr>
                <a:spLocks/>
              </p:cNvSpPr>
              <p:nvPr/>
            </p:nvSpPr>
            <p:spPr bwMode="auto">
              <a:xfrm flipH="1">
                <a:off x="5631462" y="21764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Line 105">
                <a:extLst>
                  <a:ext uri="{FF2B5EF4-FFF2-40B4-BE49-F238E27FC236}">
                    <a16:creationId xmlns:a16="http://schemas.microsoft.com/office/drawing/2014/main" id="{197406DD-E4BD-5080-1958-7E5CADED371A}"/>
                  </a:ext>
                </a:extLst>
              </p:cNvPr>
              <p:cNvSpPr>
                <a:spLocks/>
              </p:cNvSpPr>
              <p:nvPr/>
            </p:nvSpPr>
            <p:spPr bwMode="auto">
              <a:xfrm>
                <a:off x="5621937" y="205898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Line 106">
                <a:extLst>
                  <a:ext uri="{FF2B5EF4-FFF2-40B4-BE49-F238E27FC236}">
                    <a16:creationId xmlns:a16="http://schemas.microsoft.com/office/drawing/2014/main" id="{C26258EB-346B-76E0-2913-F67FA845EF46}"/>
                  </a:ext>
                </a:extLst>
              </p:cNvPr>
              <p:cNvSpPr>
                <a:spLocks/>
              </p:cNvSpPr>
              <p:nvPr/>
            </p:nvSpPr>
            <p:spPr bwMode="auto">
              <a:xfrm flipH="1">
                <a:off x="5607649" y="208756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Line 107">
                <a:extLst>
                  <a:ext uri="{FF2B5EF4-FFF2-40B4-BE49-F238E27FC236}">
                    <a16:creationId xmlns:a16="http://schemas.microsoft.com/office/drawing/2014/main" id="{420CEEF8-34C2-04BE-550E-DF0AECC635E6}"/>
                  </a:ext>
                </a:extLst>
              </p:cNvPr>
              <p:cNvSpPr>
                <a:spLocks/>
              </p:cNvSpPr>
              <p:nvPr/>
            </p:nvSpPr>
            <p:spPr bwMode="auto">
              <a:xfrm>
                <a:off x="5612412" y="201453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Line 108">
                <a:extLst>
                  <a:ext uri="{FF2B5EF4-FFF2-40B4-BE49-F238E27FC236}">
                    <a16:creationId xmlns:a16="http://schemas.microsoft.com/office/drawing/2014/main" id="{8A6D4464-E6C5-CC62-F3F4-91E5637F8170}"/>
                  </a:ext>
                </a:extLst>
              </p:cNvPr>
              <p:cNvSpPr>
                <a:spLocks/>
              </p:cNvSpPr>
              <p:nvPr/>
            </p:nvSpPr>
            <p:spPr bwMode="auto">
              <a:xfrm flipH="1">
                <a:off x="5598124" y="20431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Line 109">
                <a:extLst>
                  <a:ext uri="{FF2B5EF4-FFF2-40B4-BE49-F238E27FC236}">
                    <a16:creationId xmlns:a16="http://schemas.microsoft.com/office/drawing/2014/main" id="{25FA057A-2117-1539-9C94-A8A139295644}"/>
                  </a:ext>
                </a:extLst>
              </p:cNvPr>
              <p:cNvSpPr>
                <a:spLocks/>
              </p:cNvSpPr>
              <p:nvPr/>
            </p:nvSpPr>
            <p:spPr bwMode="auto">
              <a:xfrm>
                <a:off x="5599712" y="2014538"/>
                <a:ext cx="0" cy="555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Line 110">
                <a:extLst>
                  <a:ext uri="{FF2B5EF4-FFF2-40B4-BE49-F238E27FC236}">
                    <a16:creationId xmlns:a16="http://schemas.microsoft.com/office/drawing/2014/main" id="{F1DF8D1C-4ADA-595E-D9BC-8984FEEB8E2F}"/>
                  </a:ext>
                </a:extLst>
              </p:cNvPr>
              <p:cNvSpPr>
                <a:spLocks/>
              </p:cNvSpPr>
              <p:nvPr/>
            </p:nvSpPr>
            <p:spPr bwMode="auto">
              <a:xfrm flipH="1">
                <a:off x="5585424" y="2043113"/>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60" name="Freeform 111">
              <a:extLst>
                <a:ext uri="{FF2B5EF4-FFF2-40B4-BE49-F238E27FC236}">
                  <a16:creationId xmlns:a16="http://schemas.microsoft.com/office/drawing/2014/main" id="{30F2ADDD-4E81-A06C-A70F-49F6F12B3BC7}"/>
                </a:ext>
              </a:extLst>
            </p:cNvPr>
            <p:cNvSpPr>
              <a:spLocks/>
            </p:cNvSpPr>
            <p:nvPr/>
          </p:nvSpPr>
          <p:spPr bwMode="auto">
            <a:xfrm>
              <a:off x="5401274" y="1954213"/>
              <a:ext cx="3278187" cy="1938338"/>
            </a:xfrm>
            <a:custGeom>
              <a:avLst/>
              <a:gdLst>
                <a:gd name="T0" fmla="*/ 25 w 2065"/>
                <a:gd name="T1" fmla="*/ 0 h 1221"/>
                <a:gd name="T2" fmla="*/ 78 w 2065"/>
                <a:gd name="T3" fmla="*/ 11 h 1221"/>
                <a:gd name="T4" fmla="*/ 106 w 2065"/>
                <a:gd name="T5" fmla="*/ 29 h 1221"/>
                <a:gd name="T6" fmla="*/ 119 w 2065"/>
                <a:gd name="T7" fmla="*/ 65 h 1221"/>
                <a:gd name="T8" fmla="*/ 124 w 2065"/>
                <a:gd name="T9" fmla="*/ 75 h 1221"/>
                <a:gd name="T10" fmla="*/ 128 w 2065"/>
                <a:gd name="T11" fmla="*/ 84 h 1221"/>
                <a:gd name="T12" fmla="*/ 133 w 2065"/>
                <a:gd name="T13" fmla="*/ 129 h 1221"/>
                <a:gd name="T14" fmla="*/ 135 w 2065"/>
                <a:gd name="T15" fmla="*/ 148 h 1221"/>
                <a:gd name="T16" fmla="*/ 138 w 2065"/>
                <a:gd name="T17" fmla="*/ 158 h 1221"/>
                <a:gd name="T18" fmla="*/ 143 w 2065"/>
                <a:gd name="T19" fmla="*/ 240 h 1221"/>
                <a:gd name="T20" fmla="*/ 146 w 2065"/>
                <a:gd name="T21" fmla="*/ 274 h 1221"/>
                <a:gd name="T22" fmla="*/ 156 w 2065"/>
                <a:gd name="T23" fmla="*/ 303 h 1221"/>
                <a:gd name="T24" fmla="*/ 160 w 2065"/>
                <a:gd name="T25" fmla="*/ 315 h 1221"/>
                <a:gd name="T26" fmla="*/ 213 w 2065"/>
                <a:gd name="T27" fmla="*/ 324 h 1221"/>
                <a:gd name="T28" fmla="*/ 230 w 2065"/>
                <a:gd name="T29" fmla="*/ 341 h 1221"/>
                <a:gd name="T30" fmla="*/ 255 w 2065"/>
                <a:gd name="T31" fmla="*/ 351 h 1221"/>
                <a:gd name="T32" fmla="*/ 268 w 2065"/>
                <a:gd name="T33" fmla="*/ 358 h 1221"/>
                <a:gd name="T34" fmla="*/ 273 w 2065"/>
                <a:gd name="T35" fmla="*/ 380 h 1221"/>
                <a:gd name="T36" fmla="*/ 279 w 2065"/>
                <a:gd name="T37" fmla="*/ 406 h 1221"/>
                <a:gd name="T38" fmla="*/ 290 w 2065"/>
                <a:gd name="T39" fmla="*/ 435 h 1221"/>
                <a:gd name="T40" fmla="*/ 293 w 2065"/>
                <a:gd name="T41" fmla="*/ 444 h 1221"/>
                <a:gd name="T42" fmla="*/ 296 w 2065"/>
                <a:gd name="T43" fmla="*/ 455 h 1221"/>
                <a:gd name="T44" fmla="*/ 313 w 2065"/>
                <a:gd name="T45" fmla="*/ 466 h 1221"/>
                <a:gd name="T46" fmla="*/ 345 w 2065"/>
                <a:gd name="T47" fmla="*/ 472 h 1221"/>
                <a:gd name="T48" fmla="*/ 377 w 2065"/>
                <a:gd name="T49" fmla="*/ 493 h 1221"/>
                <a:gd name="T50" fmla="*/ 402 w 2065"/>
                <a:gd name="T51" fmla="*/ 502 h 1221"/>
                <a:gd name="T52" fmla="*/ 408 w 2065"/>
                <a:gd name="T53" fmla="*/ 512 h 1221"/>
                <a:gd name="T54" fmla="*/ 414 w 2065"/>
                <a:gd name="T55" fmla="*/ 537 h 1221"/>
                <a:gd name="T56" fmla="*/ 416 w 2065"/>
                <a:gd name="T57" fmla="*/ 568 h 1221"/>
                <a:gd name="T58" fmla="*/ 419 w 2065"/>
                <a:gd name="T59" fmla="*/ 625 h 1221"/>
                <a:gd name="T60" fmla="*/ 424 w 2065"/>
                <a:gd name="T61" fmla="*/ 661 h 1221"/>
                <a:gd name="T62" fmla="*/ 427 w 2065"/>
                <a:gd name="T63" fmla="*/ 668 h 1221"/>
                <a:gd name="T64" fmla="*/ 454 w 2065"/>
                <a:gd name="T65" fmla="*/ 677 h 1221"/>
                <a:gd name="T66" fmla="*/ 485 w 2065"/>
                <a:gd name="T67" fmla="*/ 697 h 1221"/>
                <a:gd name="T68" fmla="*/ 488 w 2065"/>
                <a:gd name="T69" fmla="*/ 707 h 1221"/>
                <a:gd name="T70" fmla="*/ 518 w 2065"/>
                <a:gd name="T71" fmla="*/ 729 h 1221"/>
                <a:gd name="T72" fmla="*/ 541 w 2065"/>
                <a:gd name="T73" fmla="*/ 738 h 1221"/>
                <a:gd name="T74" fmla="*/ 547 w 2065"/>
                <a:gd name="T75" fmla="*/ 748 h 1221"/>
                <a:gd name="T76" fmla="*/ 611 w 2065"/>
                <a:gd name="T77" fmla="*/ 788 h 1221"/>
                <a:gd name="T78" fmla="*/ 678 w 2065"/>
                <a:gd name="T79" fmla="*/ 797 h 1221"/>
                <a:gd name="T80" fmla="*/ 694 w 2065"/>
                <a:gd name="T81" fmla="*/ 817 h 1221"/>
                <a:gd name="T82" fmla="*/ 696 w 2065"/>
                <a:gd name="T83" fmla="*/ 847 h 1221"/>
                <a:gd name="T84" fmla="*/ 701 w 2065"/>
                <a:gd name="T85" fmla="*/ 859 h 1221"/>
                <a:gd name="T86" fmla="*/ 718 w 2065"/>
                <a:gd name="T87" fmla="*/ 901 h 1221"/>
                <a:gd name="T88" fmla="*/ 737 w 2065"/>
                <a:gd name="T89" fmla="*/ 911 h 1221"/>
                <a:gd name="T90" fmla="*/ 825 w 2065"/>
                <a:gd name="T91" fmla="*/ 921 h 1221"/>
                <a:gd name="T92" fmla="*/ 834 w 2065"/>
                <a:gd name="T93" fmla="*/ 931 h 1221"/>
                <a:gd name="T94" fmla="*/ 904 w 2065"/>
                <a:gd name="T95" fmla="*/ 953 h 1221"/>
                <a:gd name="T96" fmla="*/ 949 w 2065"/>
                <a:gd name="T97" fmla="*/ 964 h 1221"/>
                <a:gd name="T98" fmla="*/ 969 w 2065"/>
                <a:gd name="T99" fmla="*/ 976 h 1221"/>
                <a:gd name="T100" fmla="*/ 991 w 2065"/>
                <a:gd name="T101" fmla="*/ 989 h 1221"/>
                <a:gd name="T102" fmla="*/ 1019 w 2065"/>
                <a:gd name="T103" fmla="*/ 1013 h 1221"/>
                <a:gd name="T104" fmla="*/ 1088 w 2065"/>
                <a:gd name="T105" fmla="*/ 1026 h 1221"/>
                <a:gd name="T106" fmla="*/ 1110 w 2065"/>
                <a:gd name="T107" fmla="*/ 1039 h 1221"/>
                <a:gd name="T108" fmla="*/ 1121 w 2065"/>
                <a:gd name="T109" fmla="*/ 1057 h 1221"/>
                <a:gd name="T110" fmla="*/ 1224 w 2065"/>
                <a:gd name="T111" fmla="*/ 1076 h 1221"/>
                <a:gd name="T112" fmla="*/ 1238 w 2065"/>
                <a:gd name="T113" fmla="*/ 1088 h 1221"/>
                <a:gd name="T114" fmla="*/ 1266 w 2065"/>
                <a:gd name="T115" fmla="*/ 1099 h 1221"/>
                <a:gd name="T116" fmla="*/ 1386 w 2065"/>
                <a:gd name="T117" fmla="*/ 1113 h 1221"/>
                <a:gd name="T118" fmla="*/ 2021 w 2065"/>
                <a:gd name="T119" fmla="*/ 1127 h 1221"/>
                <a:gd name="T120" fmla="*/ 2065 w 2065"/>
                <a:gd name="T121" fmla="*/ 1175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5" h="1221">
                  <a:moveTo>
                    <a:pt x="0" y="0"/>
                  </a:moveTo>
                  <a:lnTo>
                    <a:pt x="25" y="0"/>
                  </a:lnTo>
                  <a:lnTo>
                    <a:pt x="25" y="11"/>
                  </a:lnTo>
                  <a:lnTo>
                    <a:pt x="78" y="11"/>
                  </a:lnTo>
                  <a:lnTo>
                    <a:pt x="78" y="29"/>
                  </a:lnTo>
                  <a:lnTo>
                    <a:pt x="106" y="29"/>
                  </a:lnTo>
                  <a:lnTo>
                    <a:pt x="106" y="65"/>
                  </a:lnTo>
                  <a:lnTo>
                    <a:pt x="119" y="65"/>
                  </a:lnTo>
                  <a:lnTo>
                    <a:pt x="119" y="75"/>
                  </a:lnTo>
                  <a:lnTo>
                    <a:pt x="124" y="75"/>
                  </a:lnTo>
                  <a:lnTo>
                    <a:pt x="124" y="84"/>
                  </a:lnTo>
                  <a:lnTo>
                    <a:pt x="128" y="84"/>
                  </a:lnTo>
                  <a:lnTo>
                    <a:pt x="128" y="129"/>
                  </a:lnTo>
                  <a:lnTo>
                    <a:pt x="133" y="129"/>
                  </a:lnTo>
                  <a:lnTo>
                    <a:pt x="133" y="148"/>
                  </a:lnTo>
                  <a:lnTo>
                    <a:pt x="135" y="148"/>
                  </a:lnTo>
                  <a:lnTo>
                    <a:pt x="135" y="158"/>
                  </a:lnTo>
                  <a:lnTo>
                    <a:pt x="138" y="158"/>
                  </a:lnTo>
                  <a:lnTo>
                    <a:pt x="138" y="240"/>
                  </a:lnTo>
                  <a:lnTo>
                    <a:pt x="143" y="240"/>
                  </a:lnTo>
                  <a:lnTo>
                    <a:pt x="143" y="274"/>
                  </a:lnTo>
                  <a:lnTo>
                    <a:pt x="146" y="274"/>
                  </a:lnTo>
                  <a:lnTo>
                    <a:pt x="146" y="303"/>
                  </a:lnTo>
                  <a:lnTo>
                    <a:pt x="156" y="303"/>
                  </a:lnTo>
                  <a:lnTo>
                    <a:pt x="156" y="315"/>
                  </a:lnTo>
                  <a:lnTo>
                    <a:pt x="160" y="315"/>
                  </a:lnTo>
                  <a:lnTo>
                    <a:pt x="160" y="324"/>
                  </a:lnTo>
                  <a:lnTo>
                    <a:pt x="213" y="324"/>
                  </a:lnTo>
                  <a:lnTo>
                    <a:pt x="213" y="341"/>
                  </a:lnTo>
                  <a:lnTo>
                    <a:pt x="230" y="341"/>
                  </a:lnTo>
                  <a:lnTo>
                    <a:pt x="230" y="351"/>
                  </a:lnTo>
                  <a:lnTo>
                    <a:pt x="255" y="351"/>
                  </a:lnTo>
                  <a:lnTo>
                    <a:pt x="255" y="358"/>
                  </a:lnTo>
                  <a:lnTo>
                    <a:pt x="268" y="358"/>
                  </a:lnTo>
                  <a:lnTo>
                    <a:pt x="268" y="380"/>
                  </a:lnTo>
                  <a:lnTo>
                    <a:pt x="273" y="380"/>
                  </a:lnTo>
                  <a:lnTo>
                    <a:pt x="273" y="406"/>
                  </a:lnTo>
                  <a:lnTo>
                    <a:pt x="279" y="406"/>
                  </a:lnTo>
                  <a:lnTo>
                    <a:pt x="279" y="435"/>
                  </a:lnTo>
                  <a:lnTo>
                    <a:pt x="290" y="435"/>
                  </a:lnTo>
                  <a:lnTo>
                    <a:pt x="290" y="444"/>
                  </a:lnTo>
                  <a:lnTo>
                    <a:pt x="293" y="444"/>
                  </a:lnTo>
                  <a:lnTo>
                    <a:pt x="293" y="455"/>
                  </a:lnTo>
                  <a:lnTo>
                    <a:pt x="296" y="455"/>
                  </a:lnTo>
                  <a:lnTo>
                    <a:pt x="296" y="466"/>
                  </a:lnTo>
                  <a:lnTo>
                    <a:pt x="313" y="466"/>
                  </a:lnTo>
                  <a:lnTo>
                    <a:pt x="313" y="472"/>
                  </a:lnTo>
                  <a:lnTo>
                    <a:pt x="345" y="472"/>
                  </a:lnTo>
                  <a:lnTo>
                    <a:pt x="345" y="493"/>
                  </a:lnTo>
                  <a:lnTo>
                    <a:pt x="377" y="493"/>
                  </a:lnTo>
                  <a:lnTo>
                    <a:pt x="377" y="502"/>
                  </a:lnTo>
                  <a:lnTo>
                    <a:pt x="402" y="502"/>
                  </a:lnTo>
                  <a:lnTo>
                    <a:pt x="402" y="512"/>
                  </a:lnTo>
                  <a:lnTo>
                    <a:pt x="408" y="512"/>
                  </a:lnTo>
                  <a:lnTo>
                    <a:pt x="408" y="537"/>
                  </a:lnTo>
                  <a:lnTo>
                    <a:pt x="414" y="537"/>
                  </a:lnTo>
                  <a:lnTo>
                    <a:pt x="414" y="568"/>
                  </a:lnTo>
                  <a:lnTo>
                    <a:pt x="416" y="568"/>
                  </a:lnTo>
                  <a:lnTo>
                    <a:pt x="416" y="625"/>
                  </a:lnTo>
                  <a:lnTo>
                    <a:pt x="419" y="625"/>
                  </a:lnTo>
                  <a:lnTo>
                    <a:pt x="419" y="661"/>
                  </a:lnTo>
                  <a:lnTo>
                    <a:pt x="424" y="661"/>
                  </a:lnTo>
                  <a:lnTo>
                    <a:pt x="424" y="668"/>
                  </a:lnTo>
                  <a:lnTo>
                    <a:pt x="427" y="668"/>
                  </a:lnTo>
                  <a:lnTo>
                    <a:pt x="427" y="677"/>
                  </a:lnTo>
                  <a:lnTo>
                    <a:pt x="454" y="677"/>
                  </a:lnTo>
                  <a:lnTo>
                    <a:pt x="454" y="697"/>
                  </a:lnTo>
                  <a:lnTo>
                    <a:pt x="485" y="697"/>
                  </a:lnTo>
                  <a:lnTo>
                    <a:pt x="485" y="707"/>
                  </a:lnTo>
                  <a:lnTo>
                    <a:pt x="488" y="707"/>
                  </a:lnTo>
                  <a:lnTo>
                    <a:pt x="488" y="729"/>
                  </a:lnTo>
                  <a:lnTo>
                    <a:pt x="518" y="729"/>
                  </a:lnTo>
                  <a:lnTo>
                    <a:pt x="518" y="738"/>
                  </a:lnTo>
                  <a:lnTo>
                    <a:pt x="541" y="738"/>
                  </a:lnTo>
                  <a:lnTo>
                    <a:pt x="541" y="748"/>
                  </a:lnTo>
                  <a:lnTo>
                    <a:pt x="547" y="748"/>
                  </a:lnTo>
                  <a:lnTo>
                    <a:pt x="547" y="788"/>
                  </a:lnTo>
                  <a:lnTo>
                    <a:pt x="611" y="788"/>
                  </a:lnTo>
                  <a:lnTo>
                    <a:pt x="611" y="797"/>
                  </a:lnTo>
                  <a:lnTo>
                    <a:pt x="678" y="797"/>
                  </a:lnTo>
                  <a:lnTo>
                    <a:pt x="678" y="817"/>
                  </a:lnTo>
                  <a:lnTo>
                    <a:pt x="694" y="817"/>
                  </a:lnTo>
                  <a:lnTo>
                    <a:pt x="694" y="847"/>
                  </a:lnTo>
                  <a:lnTo>
                    <a:pt x="696" y="847"/>
                  </a:lnTo>
                  <a:lnTo>
                    <a:pt x="696" y="859"/>
                  </a:lnTo>
                  <a:lnTo>
                    <a:pt x="701" y="859"/>
                  </a:lnTo>
                  <a:lnTo>
                    <a:pt x="701" y="901"/>
                  </a:lnTo>
                  <a:lnTo>
                    <a:pt x="718" y="901"/>
                  </a:lnTo>
                  <a:lnTo>
                    <a:pt x="718" y="911"/>
                  </a:lnTo>
                  <a:lnTo>
                    <a:pt x="737" y="911"/>
                  </a:lnTo>
                  <a:lnTo>
                    <a:pt x="737" y="921"/>
                  </a:lnTo>
                  <a:lnTo>
                    <a:pt x="825" y="921"/>
                  </a:lnTo>
                  <a:lnTo>
                    <a:pt x="825" y="931"/>
                  </a:lnTo>
                  <a:lnTo>
                    <a:pt x="834" y="931"/>
                  </a:lnTo>
                  <a:lnTo>
                    <a:pt x="834" y="953"/>
                  </a:lnTo>
                  <a:lnTo>
                    <a:pt x="904" y="953"/>
                  </a:lnTo>
                  <a:lnTo>
                    <a:pt x="904" y="964"/>
                  </a:lnTo>
                  <a:lnTo>
                    <a:pt x="949" y="964"/>
                  </a:lnTo>
                  <a:lnTo>
                    <a:pt x="949" y="976"/>
                  </a:lnTo>
                  <a:lnTo>
                    <a:pt x="969" y="976"/>
                  </a:lnTo>
                  <a:lnTo>
                    <a:pt x="969" y="989"/>
                  </a:lnTo>
                  <a:lnTo>
                    <a:pt x="991" y="989"/>
                  </a:lnTo>
                  <a:lnTo>
                    <a:pt x="991" y="1013"/>
                  </a:lnTo>
                  <a:lnTo>
                    <a:pt x="1019" y="1013"/>
                  </a:lnTo>
                  <a:lnTo>
                    <a:pt x="1019" y="1026"/>
                  </a:lnTo>
                  <a:lnTo>
                    <a:pt x="1088" y="1026"/>
                  </a:lnTo>
                  <a:lnTo>
                    <a:pt x="1088" y="1039"/>
                  </a:lnTo>
                  <a:lnTo>
                    <a:pt x="1110" y="1039"/>
                  </a:lnTo>
                  <a:lnTo>
                    <a:pt x="1110" y="1057"/>
                  </a:lnTo>
                  <a:lnTo>
                    <a:pt x="1121" y="1057"/>
                  </a:lnTo>
                  <a:lnTo>
                    <a:pt x="1121" y="1076"/>
                  </a:lnTo>
                  <a:lnTo>
                    <a:pt x="1224" y="1076"/>
                  </a:lnTo>
                  <a:lnTo>
                    <a:pt x="1224" y="1088"/>
                  </a:lnTo>
                  <a:lnTo>
                    <a:pt x="1238" y="1088"/>
                  </a:lnTo>
                  <a:lnTo>
                    <a:pt x="1238" y="1099"/>
                  </a:lnTo>
                  <a:lnTo>
                    <a:pt x="1266" y="1099"/>
                  </a:lnTo>
                  <a:lnTo>
                    <a:pt x="1266" y="1113"/>
                  </a:lnTo>
                  <a:lnTo>
                    <a:pt x="1386" y="1113"/>
                  </a:lnTo>
                  <a:lnTo>
                    <a:pt x="1386" y="1127"/>
                  </a:lnTo>
                  <a:lnTo>
                    <a:pt x="2021" y="1127"/>
                  </a:lnTo>
                  <a:lnTo>
                    <a:pt x="2021" y="1175"/>
                  </a:lnTo>
                  <a:lnTo>
                    <a:pt x="2065" y="1175"/>
                  </a:lnTo>
                  <a:lnTo>
                    <a:pt x="2065" y="1221"/>
                  </a:lnTo>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1" name="Group 760">
              <a:extLst>
                <a:ext uri="{FF2B5EF4-FFF2-40B4-BE49-F238E27FC236}">
                  <a16:creationId xmlns:a16="http://schemas.microsoft.com/office/drawing/2014/main" id="{6C8DAF42-D291-463F-2716-B39350174817}"/>
                </a:ext>
              </a:extLst>
            </p:cNvPr>
            <p:cNvGrpSpPr>
              <a:grpSpLocks/>
            </p:cNvGrpSpPr>
            <p:nvPr/>
          </p:nvGrpSpPr>
          <p:grpSpPr>
            <a:xfrm>
              <a:off x="5388575" y="1925637"/>
              <a:ext cx="2973387" cy="1846263"/>
              <a:chOff x="5388575" y="1925637"/>
              <a:chExt cx="2973387" cy="1846263"/>
            </a:xfrm>
          </p:grpSpPr>
          <p:sp>
            <p:nvSpPr>
              <p:cNvPr id="762" name="Line 112">
                <a:extLst>
                  <a:ext uri="{FF2B5EF4-FFF2-40B4-BE49-F238E27FC236}">
                    <a16:creationId xmlns:a16="http://schemas.microsoft.com/office/drawing/2014/main" id="{EED3FABB-98FE-4E51-BD9E-289558B3E587}"/>
                  </a:ext>
                </a:extLst>
              </p:cNvPr>
              <p:cNvSpPr>
                <a:spLocks/>
              </p:cNvSpPr>
              <p:nvPr/>
            </p:nvSpPr>
            <p:spPr bwMode="auto">
              <a:xfrm>
                <a:off x="8349262" y="37147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Line 113">
                <a:extLst>
                  <a:ext uri="{FF2B5EF4-FFF2-40B4-BE49-F238E27FC236}">
                    <a16:creationId xmlns:a16="http://schemas.microsoft.com/office/drawing/2014/main" id="{4DA9F218-DF75-03AD-0744-9D58539CD81F}"/>
                  </a:ext>
                </a:extLst>
              </p:cNvPr>
              <p:cNvSpPr>
                <a:spLocks/>
              </p:cNvSpPr>
              <p:nvPr/>
            </p:nvSpPr>
            <p:spPr bwMode="auto">
              <a:xfrm flipH="1">
                <a:off x="8333387" y="374332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Line 114">
                <a:extLst>
                  <a:ext uri="{FF2B5EF4-FFF2-40B4-BE49-F238E27FC236}">
                    <a16:creationId xmlns:a16="http://schemas.microsoft.com/office/drawing/2014/main" id="{83835971-DF1E-8F04-D268-34667CD7B5BF}"/>
                  </a:ext>
                </a:extLst>
              </p:cNvPr>
              <p:cNvSpPr>
                <a:spLocks/>
              </p:cNvSpPr>
              <p:nvPr/>
            </p:nvSpPr>
            <p:spPr bwMode="auto">
              <a:xfrm>
                <a:off x="7714262" y="37147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Line 115">
                <a:extLst>
                  <a:ext uri="{FF2B5EF4-FFF2-40B4-BE49-F238E27FC236}">
                    <a16:creationId xmlns:a16="http://schemas.microsoft.com/office/drawing/2014/main" id="{14AD1F2F-1C60-5D00-36A9-5FAB1457E749}"/>
                  </a:ext>
                </a:extLst>
              </p:cNvPr>
              <p:cNvSpPr>
                <a:spLocks/>
              </p:cNvSpPr>
              <p:nvPr/>
            </p:nvSpPr>
            <p:spPr bwMode="auto">
              <a:xfrm flipH="1">
                <a:off x="7699974" y="3743325"/>
                <a:ext cx="26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Line 116">
                <a:extLst>
                  <a:ext uri="{FF2B5EF4-FFF2-40B4-BE49-F238E27FC236}">
                    <a16:creationId xmlns:a16="http://schemas.microsoft.com/office/drawing/2014/main" id="{B8C62D1E-85D4-9EFC-21AE-2BBF97F08CED}"/>
                  </a:ext>
                </a:extLst>
              </p:cNvPr>
              <p:cNvSpPr>
                <a:spLocks/>
              </p:cNvSpPr>
              <p:nvPr/>
            </p:nvSpPr>
            <p:spPr bwMode="auto">
              <a:xfrm>
                <a:off x="7695212" y="37147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Line 117">
                <a:extLst>
                  <a:ext uri="{FF2B5EF4-FFF2-40B4-BE49-F238E27FC236}">
                    <a16:creationId xmlns:a16="http://schemas.microsoft.com/office/drawing/2014/main" id="{B001E5D3-F2B8-CA71-B47C-CB5EAA30EE8D}"/>
                  </a:ext>
                </a:extLst>
              </p:cNvPr>
              <p:cNvSpPr>
                <a:spLocks/>
              </p:cNvSpPr>
              <p:nvPr/>
            </p:nvSpPr>
            <p:spPr bwMode="auto">
              <a:xfrm flipH="1">
                <a:off x="7680924" y="374332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Line 118">
                <a:extLst>
                  <a:ext uri="{FF2B5EF4-FFF2-40B4-BE49-F238E27FC236}">
                    <a16:creationId xmlns:a16="http://schemas.microsoft.com/office/drawing/2014/main" id="{7B1D5708-9AEC-E86A-A3C5-78A31B663160}"/>
                  </a:ext>
                </a:extLst>
              </p:cNvPr>
              <p:cNvSpPr>
                <a:spLocks/>
              </p:cNvSpPr>
              <p:nvPr/>
            </p:nvSpPr>
            <p:spPr bwMode="auto">
              <a:xfrm>
                <a:off x="7688862" y="37147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Line 119">
                <a:extLst>
                  <a:ext uri="{FF2B5EF4-FFF2-40B4-BE49-F238E27FC236}">
                    <a16:creationId xmlns:a16="http://schemas.microsoft.com/office/drawing/2014/main" id="{F0D204CD-525C-1D10-9F94-A3DF68F9D720}"/>
                  </a:ext>
                </a:extLst>
              </p:cNvPr>
              <p:cNvSpPr>
                <a:spLocks/>
              </p:cNvSpPr>
              <p:nvPr/>
            </p:nvSpPr>
            <p:spPr bwMode="auto">
              <a:xfrm flipH="1">
                <a:off x="7674574" y="374332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Line 120">
                <a:extLst>
                  <a:ext uri="{FF2B5EF4-FFF2-40B4-BE49-F238E27FC236}">
                    <a16:creationId xmlns:a16="http://schemas.microsoft.com/office/drawing/2014/main" id="{B998DCB4-EFAF-019A-32CF-ED05A99D12F2}"/>
                  </a:ext>
                </a:extLst>
              </p:cNvPr>
              <p:cNvSpPr>
                <a:spLocks/>
              </p:cNvSpPr>
              <p:nvPr/>
            </p:nvSpPr>
            <p:spPr bwMode="auto">
              <a:xfrm>
                <a:off x="7422162" y="3692525"/>
                <a:ext cx="0" cy="55563"/>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Line 121">
                <a:extLst>
                  <a:ext uri="{FF2B5EF4-FFF2-40B4-BE49-F238E27FC236}">
                    <a16:creationId xmlns:a16="http://schemas.microsoft.com/office/drawing/2014/main" id="{9EB9042A-A568-C2F2-9A74-2783410C3785}"/>
                  </a:ext>
                </a:extLst>
              </p:cNvPr>
              <p:cNvSpPr>
                <a:spLocks/>
              </p:cNvSpPr>
              <p:nvPr/>
            </p:nvSpPr>
            <p:spPr bwMode="auto">
              <a:xfrm flipH="1">
                <a:off x="7409462" y="3721100"/>
                <a:ext cx="26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Line 122">
                <a:extLst>
                  <a:ext uri="{FF2B5EF4-FFF2-40B4-BE49-F238E27FC236}">
                    <a16:creationId xmlns:a16="http://schemas.microsoft.com/office/drawing/2014/main" id="{49DC3ED3-40B2-95D7-4BAA-0C5B63E0182F}"/>
                  </a:ext>
                </a:extLst>
              </p:cNvPr>
              <p:cNvSpPr>
                <a:spLocks/>
              </p:cNvSpPr>
              <p:nvPr/>
            </p:nvSpPr>
            <p:spPr bwMode="auto">
              <a:xfrm>
                <a:off x="6885587" y="3455988"/>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Line 123">
                <a:extLst>
                  <a:ext uri="{FF2B5EF4-FFF2-40B4-BE49-F238E27FC236}">
                    <a16:creationId xmlns:a16="http://schemas.microsoft.com/office/drawing/2014/main" id="{B48CC3BD-BF45-6A18-AAF6-0D35532972A3}"/>
                  </a:ext>
                </a:extLst>
              </p:cNvPr>
              <p:cNvSpPr>
                <a:spLocks/>
              </p:cNvSpPr>
              <p:nvPr/>
            </p:nvSpPr>
            <p:spPr bwMode="auto">
              <a:xfrm flipH="1">
                <a:off x="6871299" y="3484563"/>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Line 124">
                <a:extLst>
                  <a:ext uri="{FF2B5EF4-FFF2-40B4-BE49-F238E27FC236}">
                    <a16:creationId xmlns:a16="http://schemas.microsoft.com/office/drawing/2014/main" id="{CF06BDBF-93DD-9192-671C-DF5D4B1475A8}"/>
                  </a:ext>
                </a:extLst>
              </p:cNvPr>
              <p:cNvSpPr>
                <a:spLocks/>
              </p:cNvSpPr>
              <p:nvPr/>
            </p:nvSpPr>
            <p:spPr bwMode="auto">
              <a:xfrm>
                <a:off x="6776049" y="3438525"/>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Line 125">
                <a:extLst>
                  <a:ext uri="{FF2B5EF4-FFF2-40B4-BE49-F238E27FC236}">
                    <a16:creationId xmlns:a16="http://schemas.microsoft.com/office/drawing/2014/main" id="{C4F25857-3BA8-1562-3AA5-6D150AC138B7}"/>
                  </a:ext>
                </a:extLst>
              </p:cNvPr>
              <p:cNvSpPr>
                <a:spLocks/>
              </p:cNvSpPr>
              <p:nvPr/>
            </p:nvSpPr>
            <p:spPr bwMode="auto">
              <a:xfrm flipH="1">
                <a:off x="6760174" y="3467100"/>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Line 126">
                <a:extLst>
                  <a:ext uri="{FF2B5EF4-FFF2-40B4-BE49-F238E27FC236}">
                    <a16:creationId xmlns:a16="http://schemas.microsoft.com/office/drawing/2014/main" id="{B39DA779-575F-09AB-7F93-A57E4DB78577}"/>
                  </a:ext>
                </a:extLst>
              </p:cNvPr>
              <p:cNvSpPr>
                <a:spLocks/>
              </p:cNvSpPr>
              <p:nvPr/>
            </p:nvSpPr>
            <p:spPr bwMode="auto">
              <a:xfrm>
                <a:off x="6772874" y="3438525"/>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Line 127">
                <a:extLst>
                  <a:ext uri="{FF2B5EF4-FFF2-40B4-BE49-F238E27FC236}">
                    <a16:creationId xmlns:a16="http://schemas.microsoft.com/office/drawing/2014/main" id="{DD753EBF-86BC-DB68-CF80-50D0CFC3E2EE}"/>
                  </a:ext>
                </a:extLst>
              </p:cNvPr>
              <p:cNvSpPr>
                <a:spLocks/>
              </p:cNvSpPr>
              <p:nvPr/>
            </p:nvSpPr>
            <p:spPr bwMode="auto">
              <a:xfrm flipH="1">
                <a:off x="6758587" y="3467100"/>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Line 128">
                <a:extLst>
                  <a:ext uri="{FF2B5EF4-FFF2-40B4-BE49-F238E27FC236}">
                    <a16:creationId xmlns:a16="http://schemas.microsoft.com/office/drawing/2014/main" id="{727BD4AB-A69D-26D3-B435-007946108B61}"/>
                  </a:ext>
                </a:extLst>
              </p:cNvPr>
              <p:cNvSpPr>
                <a:spLocks/>
              </p:cNvSpPr>
              <p:nvPr/>
            </p:nvSpPr>
            <p:spPr bwMode="auto">
              <a:xfrm>
                <a:off x="6717312" y="340360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Line 129">
                <a:extLst>
                  <a:ext uri="{FF2B5EF4-FFF2-40B4-BE49-F238E27FC236}">
                    <a16:creationId xmlns:a16="http://schemas.microsoft.com/office/drawing/2014/main" id="{8CA196DB-9624-0E42-DFC9-AAB2D7F6603F}"/>
                  </a:ext>
                </a:extLst>
              </p:cNvPr>
              <p:cNvSpPr>
                <a:spLocks/>
              </p:cNvSpPr>
              <p:nvPr/>
            </p:nvSpPr>
            <p:spPr bwMode="auto">
              <a:xfrm flipH="1">
                <a:off x="6703024" y="343217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Line 130">
                <a:extLst>
                  <a:ext uri="{FF2B5EF4-FFF2-40B4-BE49-F238E27FC236}">
                    <a16:creationId xmlns:a16="http://schemas.microsoft.com/office/drawing/2014/main" id="{06294B03-AD4C-6044-9CED-C007CCBEC573}"/>
                  </a:ext>
                </a:extLst>
              </p:cNvPr>
              <p:cNvSpPr>
                <a:spLocks/>
              </p:cNvSpPr>
              <p:nvPr/>
            </p:nvSpPr>
            <p:spPr bwMode="auto">
              <a:xfrm>
                <a:off x="6501412" y="32702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Line 131">
                <a:extLst>
                  <a:ext uri="{FF2B5EF4-FFF2-40B4-BE49-F238E27FC236}">
                    <a16:creationId xmlns:a16="http://schemas.microsoft.com/office/drawing/2014/main" id="{9CCB9F2E-B67A-7D11-BE0A-753C5E3C71B7}"/>
                  </a:ext>
                </a:extLst>
              </p:cNvPr>
              <p:cNvSpPr>
                <a:spLocks/>
              </p:cNvSpPr>
              <p:nvPr/>
            </p:nvSpPr>
            <p:spPr bwMode="auto">
              <a:xfrm flipH="1">
                <a:off x="6487124" y="329882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Line 132">
                <a:extLst>
                  <a:ext uri="{FF2B5EF4-FFF2-40B4-BE49-F238E27FC236}">
                    <a16:creationId xmlns:a16="http://schemas.microsoft.com/office/drawing/2014/main" id="{CCFDB929-EB2B-3546-84B9-1AE487E91FDD}"/>
                  </a:ext>
                </a:extLst>
              </p:cNvPr>
              <p:cNvSpPr>
                <a:spLocks/>
              </p:cNvSpPr>
              <p:nvPr/>
            </p:nvSpPr>
            <p:spPr bwMode="auto">
              <a:xfrm>
                <a:off x="6282337" y="3176588"/>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Line 133">
                <a:extLst>
                  <a:ext uri="{FF2B5EF4-FFF2-40B4-BE49-F238E27FC236}">
                    <a16:creationId xmlns:a16="http://schemas.microsoft.com/office/drawing/2014/main" id="{E85FBADB-DE9F-BFD4-A02C-A54F1C9D7309}"/>
                  </a:ext>
                </a:extLst>
              </p:cNvPr>
              <p:cNvSpPr>
                <a:spLocks/>
              </p:cNvSpPr>
              <p:nvPr/>
            </p:nvSpPr>
            <p:spPr bwMode="auto">
              <a:xfrm flipH="1">
                <a:off x="6268049" y="3205163"/>
                <a:ext cx="26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Line 134">
                <a:extLst>
                  <a:ext uri="{FF2B5EF4-FFF2-40B4-BE49-F238E27FC236}">
                    <a16:creationId xmlns:a16="http://schemas.microsoft.com/office/drawing/2014/main" id="{1D2233C0-E7E3-BA08-6D15-37EA0E0C9403}"/>
                  </a:ext>
                </a:extLst>
              </p:cNvPr>
              <p:cNvSpPr>
                <a:spLocks/>
              </p:cNvSpPr>
              <p:nvPr/>
            </p:nvSpPr>
            <p:spPr bwMode="auto">
              <a:xfrm>
                <a:off x="6066437" y="2954338"/>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Line 135">
                <a:extLst>
                  <a:ext uri="{FF2B5EF4-FFF2-40B4-BE49-F238E27FC236}">
                    <a16:creationId xmlns:a16="http://schemas.microsoft.com/office/drawing/2014/main" id="{CD4DD159-BD42-98BE-4A1B-AF0CB608BDF6}"/>
                  </a:ext>
                </a:extLst>
              </p:cNvPr>
              <p:cNvSpPr>
                <a:spLocks/>
              </p:cNvSpPr>
              <p:nvPr/>
            </p:nvSpPr>
            <p:spPr bwMode="auto">
              <a:xfrm flipH="1">
                <a:off x="6053737" y="2982913"/>
                <a:ext cx="26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Line 136">
                <a:extLst>
                  <a:ext uri="{FF2B5EF4-FFF2-40B4-BE49-F238E27FC236}">
                    <a16:creationId xmlns:a16="http://schemas.microsoft.com/office/drawing/2014/main" id="{3C3BE5CE-91FA-0601-AC91-70F111B7193C}"/>
                  </a:ext>
                </a:extLst>
              </p:cNvPr>
              <p:cNvSpPr>
                <a:spLocks/>
              </p:cNvSpPr>
              <p:nvPr/>
            </p:nvSpPr>
            <p:spPr bwMode="auto">
              <a:xfrm>
                <a:off x="6045799" y="2740025"/>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Line 137">
                <a:extLst>
                  <a:ext uri="{FF2B5EF4-FFF2-40B4-BE49-F238E27FC236}">
                    <a16:creationId xmlns:a16="http://schemas.microsoft.com/office/drawing/2014/main" id="{E09885F7-865E-173A-5533-132B75A25A38}"/>
                  </a:ext>
                </a:extLst>
              </p:cNvPr>
              <p:cNvSpPr>
                <a:spLocks/>
              </p:cNvSpPr>
              <p:nvPr/>
            </p:nvSpPr>
            <p:spPr bwMode="auto">
              <a:xfrm flipH="1">
                <a:off x="6031512" y="2768600"/>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Line 138">
                <a:extLst>
                  <a:ext uri="{FF2B5EF4-FFF2-40B4-BE49-F238E27FC236}">
                    <a16:creationId xmlns:a16="http://schemas.microsoft.com/office/drawing/2014/main" id="{57D5F3B0-4EEE-4F45-3C5F-6991F4A8B6CF}"/>
                  </a:ext>
                </a:extLst>
              </p:cNvPr>
              <p:cNvSpPr>
                <a:spLocks/>
              </p:cNvSpPr>
              <p:nvPr/>
            </p:nvSpPr>
            <p:spPr bwMode="auto">
              <a:xfrm>
                <a:off x="5842599" y="2600325"/>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Line 139">
                <a:extLst>
                  <a:ext uri="{FF2B5EF4-FFF2-40B4-BE49-F238E27FC236}">
                    <a16:creationId xmlns:a16="http://schemas.microsoft.com/office/drawing/2014/main" id="{C53D3039-3E04-16F8-6C58-3B335FAF4539}"/>
                  </a:ext>
                </a:extLst>
              </p:cNvPr>
              <p:cNvSpPr>
                <a:spLocks/>
              </p:cNvSpPr>
              <p:nvPr/>
            </p:nvSpPr>
            <p:spPr bwMode="auto">
              <a:xfrm flipH="1">
                <a:off x="5828312" y="2628900"/>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Line 140">
                <a:extLst>
                  <a:ext uri="{FF2B5EF4-FFF2-40B4-BE49-F238E27FC236}">
                    <a16:creationId xmlns:a16="http://schemas.microsoft.com/office/drawing/2014/main" id="{F8DEB762-815C-C925-BE1D-66AC6F6F8D63}"/>
                  </a:ext>
                </a:extLst>
              </p:cNvPr>
              <p:cNvSpPr>
                <a:spLocks/>
              </p:cNvSpPr>
              <p:nvPr/>
            </p:nvSpPr>
            <p:spPr bwMode="auto">
              <a:xfrm>
                <a:off x="5856887" y="261620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Line 141">
                <a:extLst>
                  <a:ext uri="{FF2B5EF4-FFF2-40B4-BE49-F238E27FC236}">
                    <a16:creationId xmlns:a16="http://schemas.microsoft.com/office/drawing/2014/main" id="{7CF7C14A-3792-604E-0D93-50A3C864D5B4}"/>
                  </a:ext>
                </a:extLst>
              </p:cNvPr>
              <p:cNvSpPr>
                <a:spLocks/>
              </p:cNvSpPr>
              <p:nvPr/>
            </p:nvSpPr>
            <p:spPr bwMode="auto">
              <a:xfrm flipH="1">
                <a:off x="5841012" y="2644775"/>
                <a:ext cx="26987"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Line 142">
                <a:extLst>
                  <a:ext uri="{FF2B5EF4-FFF2-40B4-BE49-F238E27FC236}">
                    <a16:creationId xmlns:a16="http://schemas.microsoft.com/office/drawing/2014/main" id="{AD81859F-C353-280E-408B-007B01DB9157}"/>
                  </a:ext>
                </a:extLst>
              </p:cNvPr>
              <p:cNvSpPr>
                <a:spLocks/>
              </p:cNvSpPr>
              <p:nvPr/>
            </p:nvSpPr>
            <p:spPr bwMode="auto">
              <a:xfrm>
                <a:off x="5814024" y="2495550"/>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Line 143">
                <a:extLst>
                  <a:ext uri="{FF2B5EF4-FFF2-40B4-BE49-F238E27FC236}">
                    <a16:creationId xmlns:a16="http://schemas.microsoft.com/office/drawing/2014/main" id="{C20EACE7-3ABE-E772-CA9D-DC6A86D88D08}"/>
                  </a:ext>
                </a:extLst>
              </p:cNvPr>
              <p:cNvSpPr>
                <a:spLocks/>
              </p:cNvSpPr>
              <p:nvPr/>
            </p:nvSpPr>
            <p:spPr bwMode="auto">
              <a:xfrm flipH="1">
                <a:off x="5799737" y="2524125"/>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Line 144">
                <a:extLst>
                  <a:ext uri="{FF2B5EF4-FFF2-40B4-BE49-F238E27FC236}">
                    <a16:creationId xmlns:a16="http://schemas.microsoft.com/office/drawing/2014/main" id="{CD464AA5-EF3F-A3CE-7470-0577E83D4D30}"/>
                  </a:ext>
                </a:extLst>
              </p:cNvPr>
              <p:cNvSpPr>
                <a:spLocks/>
              </p:cNvSpPr>
              <p:nvPr/>
            </p:nvSpPr>
            <p:spPr bwMode="auto">
              <a:xfrm>
                <a:off x="5644162" y="2409825"/>
                <a:ext cx="0" cy="55563"/>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Line 145">
                <a:extLst>
                  <a:ext uri="{FF2B5EF4-FFF2-40B4-BE49-F238E27FC236}">
                    <a16:creationId xmlns:a16="http://schemas.microsoft.com/office/drawing/2014/main" id="{7BBC1238-E168-148A-3D79-723997986429}"/>
                  </a:ext>
                </a:extLst>
              </p:cNvPr>
              <p:cNvSpPr>
                <a:spLocks/>
              </p:cNvSpPr>
              <p:nvPr/>
            </p:nvSpPr>
            <p:spPr bwMode="auto">
              <a:xfrm flipH="1">
                <a:off x="5629874" y="2438400"/>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Line 146">
                <a:extLst>
                  <a:ext uri="{FF2B5EF4-FFF2-40B4-BE49-F238E27FC236}">
                    <a16:creationId xmlns:a16="http://schemas.microsoft.com/office/drawing/2014/main" id="{0CC33940-8CFE-0208-088A-4C554E18659A}"/>
                  </a:ext>
                </a:extLst>
              </p:cNvPr>
              <p:cNvSpPr>
                <a:spLocks/>
              </p:cNvSpPr>
              <p:nvPr/>
            </p:nvSpPr>
            <p:spPr bwMode="auto">
              <a:xfrm>
                <a:off x="5402862" y="1925637"/>
                <a:ext cx="0" cy="5715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Line 147">
                <a:extLst>
                  <a:ext uri="{FF2B5EF4-FFF2-40B4-BE49-F238E27FC236}">
                    <a16:creationId xmlns:a16="http://schemas.microsoft.com/office/drawing/2014/main" id="{E9F94496-598B-9C36-EA3A-17DC5EA1B457}"/>
                  </a:ext>
                </a:extLst>
              </p:cNvPr>
              <p:cNvSpPr>
                <a:spLocks/>
              </p:cNvSpPr>
              <p:nvPr/>
            </p:nvSpPr>
            <p:spPr bwMode="auto">
              <a:xfrm flipH="1">
                <a:off x="5388575" y="1954213"/>
                <a:ext cx="28575" cy="0"/>
              </a:xfrm>
              <a:prstGeom prst="line">
                <a:avLst/>
              </a:prstGeom>
              <a:noFill/>
              <a:ln w="63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798" name="Straight Connector 797">
              <a:extLst>
                <a:ext uri="{FF2B5EF4-FFF2-40B4-BE49-F238E27FC236}">
                  <a16:creationId xmlns:a16="http://schemas.microsoft.com/office/drawing/2014/main" id="{43370A24-58F0-A8D0-F17A-25E0E9A148DA}"/>
                </a:ext>
              </a:extLst>
            </p:cNvPr>
            <p:cNvCxnSpPr>
              <a:cxnSpLocks/>
            </p:cNvCxnSpPr>
            <p:nvPr/>
          </p:nvCxnSpPr>
          <p:spPr>
            <a:xfrm>
              <a:off x="848483" y="2918353"/>
              <a:ext cx="3622384" cy="0"/>
            </a:xfrm>
            <a:prstGeom prst="line">
              <a:avLst/>
            </a:prstGeom>
            <a:noFill/>
            <a:ln w="12700" cap="flat" cmpd="sng" algn="ctr">
              <a:solidFill>
                <a:srgbClr val="A5A5A5"/>
              </a:solidFill>
              <a:prstDash val="dash"/>
              <a:miter lim="800000"/>
            </a:ln>
            <a:effectLst/>
          </p:spPr>
        </p:cxnSp>
        <p:cxnSp>
          <p:nvCxnSpPr>
            <p:cNvPr id="799" name="Straight Connector 798">
              <a:extLst>
                <a:ext uri="{FF2B5EF4-FFF2-40B4-BE49-F238E27FC236}">
                  <a16:creationId xmlns:a16="http://schemas.microsoft.com/office/drawing/2014/main" id="{36CA78EB-AD34-5ABB-EAD7-E6CDB39AF570}"/>
                </a:ext>
              </a:extLst>
            </p:cNvPr>
            <p:cNvCxnSpPr>
              <a:cxnSpLocks/>
            </p:cNvCxnSpPr>
            <p:nvPr/>
          </p:nvCxnSpPr>
          <p:spPr>
            <a:xfrm>
              <a:off x="5357370" y="2915547"/>
              <a:ext cx="3622384" cy="0"/>
            </a:xfrm>
            <a:prstGeom prst="line">
              <a:avLst/>
            </a:prstGeom>
            <a:noFill/>
            <a:ln w="12700" cap="flat" cmpd="sng" algn="ctr">
              <a:solidFill>
                <a:srgbClr val="A5A5A5"/>
              </a:solidFill>
              <a:prstDash val="dash"/>
              <a:miter lim="800000"/>
            </a:ln>
            <a:effectLst/>
          </p:spPr>
        </p:cxnSp>
        <p:sp>
          <p:nvSpPr>
            <p:cNvPr id="800" name="TextBox 799">
              <a:extLst>
                <a:ext uri="{FF2B5EF4-FFF2-40B4-BE49-F238E27FC236}">
                  <a16:creationId xmlns:a16="http://schemas.microsoft.com/office/drawing/2014/main" id="{E58DF550-A744-6514-81B2-40BFB338F453}"/>
                </a:ext>
              </a:extLst>
            </p:cNvPr>
            <p:cNvSpPr txBox="1">
              <a:spLocks/>
            </p:cNvSpPr>
            <p:nvPr/>
          </p:nvSpPr>
          <p:spPr>
            <a:xfrm>
              <a:off x="5331428" y="3964783"/>
              <a:ext cx="122392" cy="123159"/>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a:t>
              </a:r>
            </a:p>
          </p:txBody>
        </p:sp>
        <p:sp>
          <p:nvSpPr>
            <p:cNvPr id="17" name="Google Shape;628;p14">
              <a:extLst>
                <a:ext uri="{FF2B5EF4-FFF2-40B4-BE49-F238E27FC236}">
                  <a16:creationId xmlns:a16="http://schemas.microsoft.com/office/drawing/2014/main" id="{604451F4-6C6A-6FBA-74F0-B866F7A9500D}"/>
                </a:ext>
              </a:extLst>
            </p:cNvPr>
            <p:cNvSpPr txBox="1">
              <a:spLocks/>
            </p:cNvSpPr>
            <p:nvPr/>
          </p:nvSpPr>
          <p:spPr>
            <a:xfrm>
              <a:off x="4920617" y="1030542"/>
              <a:ext cx="892560" cy="215492"/>
            </a:xfrm>
            <a:prstGeom prst="rect">
              <a:avLst/>
            </a:prstGeom>
            <a:noFill/>
            <a:ln>
              <a:noFill/>
            </a:ln>
          </p:spPr>
          <p:txBody>
            <a:bodyPr spcFirstLastPara="1" wrap="square" lIns="0" tIns="0" rIns="0" bIns="0" anchor="t" anchorCtr="0">
              <a:spAutoFit/>
            </a:bodyPr>
            <a:lstStyle/>
            <a:p>
              <a:pPr marL="0" marR="0" lvl="1" indent="0" algn="ctr" defTabSz="1219170" rtl="0" eaLnBrk="1" fontAlgn="auto" latinLnBrk="0" hangingPunct="1">
                <a:lnSpc>
                  <a:spcPct val="100000"/>
                </a:lnSpc>
                <a:spcBef>
                  <a:spcPts val="0"/>
                </a:spcBef>
                <a:spcAft>
                  <a:spcPts val="0"/>
                </a:spcAft>
                <a:buClr>
                  <a:srgbClr val="000000"/>
                </a:buClr>
                <a:buSzPts val="1200"/>
                <a:buFontTx/>
                <a:buNone/>
                <a:tabLst/>
                <a:defRPr/>
              </a:pP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 12 </a:t>
              </a:r>
              <a:r>
                <a:rPr kumimoji="0" lang="en-US" sz="1867" b="1" i="0" u="sng" strike="noStrike" kern="0" cap="none" spc="0" normalizeH="0" baseline="0" noProof="0" dirty="0" err="1">
                  <a:ln>
                    <a:noFill/>
                  </a:ln>
                  <a:solidFill>
                    <a:srgbClr val="000000"/>
                  </a:solidFill>
                  <a:effectLst/>
                  <a:uLnTx/>
                  <a:uFillTx/>
                  <a:latin typeface="Arial"/>
                  <a:ea typeface="Arial"/>
                  <a:cs typeface="Arial"/>
                  <a:sym typeface="Arial"/>
                </a:rPr>
                <a:t>mo</a:t>
              </a: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a:t>
              </a:r>
              <a:endParaRPr kumimoji="0" lang="en-US" sz="1867" b="1" i="0" u="sng" strike="noStrike" kern="0" cap="none" spc="0" normalizeH="0" baseline="30000" noProof="0" dirty="0">
                <a:ln>
                  <a:noFill/>
                </a:ln>
                <a:solidFill>
                  <a:srgbClr val="000000"/>
                </a:solidFill>
                <a:effectLst/>
                <a:uLnTx/>
                <a:uFillTx/>
                <a:latin typeface="Arial"/>
                <a:ea typeface="Arial"/>
                <a:cs typeface="Arial"/>
                <a:sym typeface="Arial"/>
              </a:endParaRPr>
            </a:p>
          </p:txBody>
        </p:sp>
      </p:grpSp>
      <p:sp>
        <p:nvSpPr>
          <p:cNvPr id="13" name="Google Shape;627;p14">
            <a:extLst>
              <a:ext uri="{FF2B5EF4-FFF2-40B4-BE49-F238E27FC236}">
                <a16:creationId xmlns:a16="http://schemas.microsoft.com/office/drawing/2014/main" id="{57F017F8-AE9D-C917-7FEC-E665439B692E}"/>
              </a:ext>
            </a:extLst>
          </p:cNvPr>
          <p:cNvSpPr txBox="1">
            <a:spLocks/>
          </p:cNvSpPr>
          <p:nvPr/>
        </p:nvSpPr>
        <p:spPr>
          <a:xfrm>
            <a:off x="272219" y="1374057"/>
            <a:ext cx="1724581" cy="287323"/>
          </a:xfrm>
          <a:prstGeom prst="rect">
            <a:avLst/>
          </a:prstGeom>
          <a:noFill/>
          <a:ln>
            <a:noFill/>
          </a:ln>
        </p:spPr>
        <p:txBody>
          <a:bodyPr spcFirstLastPara="1" wrap="square" lIns="0" tIns="0" rIns="0" bIns="0" anchor="t" anchorCtr="0">
            <a:spAutoFit/>
          </a:bodyPr>
          <a:lstStyle/>
          <a:p>
            <a:pPr marL="0" marR="0" lvl="1" indent="0" algn="ctr" defTabSz="1219170" rtl="0" eaLnBrk="1" fontAlgn="auto" latinLnBrk="0" hangingPunct="1">
              <a:lnSpc>
                <a:spcPct val="100000"/>
              </a:lnSpc>
              <a:spcBef>
                <a:spcPts val="0"/>
              </a:spcBef>
              <a:spcAft>
                <a:spcPts val="0"/>
              </a:spcAft>
              <a:buClr>
                <a:srgbClr val="000000"/>
              </a:buClr>
              <a:buSzPts val="1200"/>
              <a:buFontTx/>
              <a:buNone/>
              <a:tabLst/>
              <a:defRPr/>
            </a:pP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&lt; 12 </a:t>
            </a:r>
            <a:r>
              <a:rPr kumimoji="0" lang="en-US" sz="1867" b="1" i="0" u="sng" strike="noStrike" kern="0" cap="none" spc="0" normalizeH="0" baseline="0" noProof="0" dirty="0" err="1">
                <a:ln>
                  <a:noFill/>
                </a:ln>
                <a:solidFill>
                  <a:srgbClr val="000000"/>
                </a:solidFill>
                <a:effectLst/>
                <a:uLnTx/>
                <a:uFillTx/>
                <a:latin typeface="Arial"/>
                <a:ea typeface="Arial"/>
                <a:cs typeface="Arial"/>
                <a:sym typeface="Arial"/>
              </a:rPr>
              <a:t>mo</a:t>
            </a:r>
            <a:r>
              <a:rPr kumimoji="0" lang="en-US" sz="1867" b="1" i="0" u="sng" strike="noStrike" kern="0" cap="none" spc="0" normalizeH="0" baseline="0" noProof="0" dirty="0">
                <a:ln>
                  <a:noFill/>
                </a:ln>
                <a:solidFill>
                  <a:srgbClr val="000000"/>
                </a:solidFill>
                <a:effectLst/>
                <a:uLnTx/>
                <a:uFillTx/>
                <a:latin typeface="Arial"/>
                <a:ea typeface="Arial"/>
                <a:cs typeface="Arial"/>
                <a:sym typeface="Arial"/>
              </a:rPr>
              <a:t>*</a:t>
            </a:r>
            <a:endParaRPr kumimoji="0" lang="en-US" sz="1867" b="1" i="0" u="sng" strike="noStrike" kern="0" cap="none" spc="0" normalizeH="0" baseline="3000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B04D-FB80-48D4-AFD0-1D206AACB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E5D3C-35DD-E7A3-3EDA-FB631F99F742}"/>
              </a:ext>
            </a:extLst>
          </p:cNvPr>
          <p:cNvSpPr>
            <a:spLocks noGrp="1"/>
          </p:cNvSpPr>
          <p:nvPr>
            <p:ph type="title"/>
          </p:nvPr>
        </p:nvSpPr>
        <p:spPr>
          <a:xfrm>
            <a:off x="838200" y="365126"/>
            <a:ext cx="10515600" cy="995842"/>
          </a:xfrm>
        </p:spPr>
        <p:txBody>
          <a:bodyPr>
            <a:normAutofit/>
          </a:bodyPr>
          <a:lstStyle/>
          <a:p>
            <a:r>
              <a:rPr lang="en-US" sz="4000" dirty="0" err="1"/>
              <a:t>evERA</a:t>
            </a:r>
            <a:r>
              <a:rPr lang="en-US" sz="4000" dirty="0"/>
              <a:t> Discussion</a:t>
            </a:r>
          </a:p>
        </p:txBody>
      </p:sp>
      <p:sp>
        <p:nvSpPr>
          <p:cNvPr id="3" name="Content Placeholder 2">
            <a:extLst>
              <a:ext uri="{FF2B5EF4-FFF2-40B4-BE49-F238E27FC236}">
                <a16:creationId xmlns:a16="http://schemas.microsoft.com/office/drawing/2014/main" id="{EDE879A0-EF07-956A-C012-53444308A44E}"/>
              </a:ext>
            </a:extLst>
          </p:cNvPr>
          <p:cNvSpPr>
            <a:spLocks noGrp="1"/>
          </p:cNvSpPr>
          <p:nvPr>
            <p:ph idx="1"/>
          </p:nvPr>
        </p:nvSpPr>
        <p:spPr>
          <a:xfrm>
            <a:off x="838200" y="1509935"/>
            <a:ext cx="10515600" cy="4802187"/>
          </a:xfrm>
        </p:spPr>
        <p:txBody>
          <a:bodyPr>
            <a:normAutofit/>
          </a:bodyPr>
          <a:lstStyle/>
          <a:p>
            <a:r>
              <a:rPr lang="en-US" sz="2400" dirty="0"/>
              <a:t>In the </a:t>
            </a:r>
            <a:r>
              <a:rPr lang="en-US" sz="2400" dirty="0" err="1"/>
              <a:t>evERA</a:t>
            </a:r>
            <a:r>
              <a:rPr lang="en-US" sz="2400" dirty="0"/>
              <a:t> trial, the combination of giredestrant and everolimus prolongs PFS in both ITT and </a:t>
            </a:r>
            <a:r>
              <a:rPr lang="en-US" sz="2400" i="1" dirty="0"/>
              <a:t>ESR1m</a:t>
            </a:r>
            <a:r>
              <a:rPr lang="en-US" sz="2400" dirty="0"/>
              <a:t> populations. </a:t>
            </a:r>
          </a:p>
          <a:p>
            <a:r>
              <a:rPr lang="en-US" sz="2400" dirty="0"/>
              <a:t>First trial to compare an oral SERD combination to a standard-of-care combination, rather than a monotherapy arm.</a:t>
            </a:r>
          </a:p>
          <a:p>
            <a:r>
              <a:rPr lang="en-US" sz="2400" dirty="0"/>
              <a:t>Benefit was observed in prespecified subgroups, including </a:t>
            </a:r>
            <a:r>
              <a:rPr lang="en-US" sz="2400" i="1" dirty="0"/>
              <a:t>PIK3CA</a:t>
            </a:r>
            <a:r>
              <a:rPr lang="en-US" sz="2400" dirty="0"/>
              <a:t> mutated (co-mutations </a:t>
            </a:r>
            <a:r>
              <a:rPr lang="en-US" sz="2400" i="1" dirty="0"/>
              <a:t>ESR1</a:t>
            </a:r>
            <a:r>
              <a:rPr lang="en-US" sz="2400" dirty="0"/>
              <a:t> and </a:t>
            </a:r>
            <a:r>
              <a:rPr lang="en-US" sz="2400" i="1" dirty="0"/>
              <a:t>PIK3CA</a:t>
            </a:r>
            <a:r>
              <a:rPr lang="en-US" sz="2400" dirty="0"/>
              <a:t>) and regardless of duration of prior CDK4/6 inhibitor therapy. Benefit not pronounced in </a:t>
            </a:r>
            <a:r>
              <a:rPr lang="en-US" sz="2400" i="1" dirty="0"/>
              <a:t>ESR1m</a:t>
            </a:r>
            <a:r>
              <a:rPr lang="en-US" sz="2400" dirty="0"/>
              <a:t> not detected population. </a:t>
            </a:r>
          </a:p>
          <a:p>
            <a:r>
              <a:rPr lang="en-US" sz="2400" dirty="0"/>
              <a:t>Await potential regulatory approval.</a:t>
            </a:r>
          </a:p>
          <a:p>
            <a:endParaRPr lang="en-US" dirty="0"/>
          </a:p>
        </p:txBody>
      </p:sp>
    </p:spTree>
    <p:extLst>
      <p:ext uri="{BB962C8B-B14F-4D97-AF65-F5344CB8AC3E}">
        <p14:creationId xmlns:p14="http://schemas.microsoft.com/office/powerpoint/2010/main" val="116077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7EC5E-7922-956C-D8C0-4AD7D6D6E252}"/>
              </a:ext>
            </a:extLst>
          </p:cNvPr>
          <p:cNvSpPr>
            <a:spLocks noGrp="1"/>
          </p:cNvSpPr>
          <p:nvPr>
            <p:ph idx="1"/>
          </p:nvPr>
        </p:nvSpPr>
        <p:spPr>
          <a:xfrm>
            <a:off x="265813" y="176827"/>
            <a:ext cx="11610753" cy="6504345"/>
          </a:xfrm>
        </p:spPr>
        <p:txBody>
          <a:bodyPr>
            <a:spAutoFit/>
          </a:bodyPr>
          <a:lstStyle/>
          <a:p>
            <a:pPr marL="514350" indent="-514350">
              <a:lnSpc>
                <a:spcPct val="100000"/>
              </a:lnSpc>
              <a:spcBef>
                <a:spcPts val="400"/>
              </a:spcBef>
              <a:buFont typeface="+mj-lt"/>
              <a:buAutoNum type="arabicPeriod"/>
            </a:pPr>
            <a:r>
              <a:rPr lang="en-US" sz="1500" dirty="0"/>
              <a:t>Baird RD et al. Camizestrant in Combination with Three Globally Approved CDK4/6 Inhibitors in Women with ER+, HER2- Advanced Breast Cancer: Results from SERENA-1. Clin Cancer Res 2025;31(20):4244-54.</a:t>
            </a:r>
          </a:p>
          <a:p>
            <a:pPr marL="514350" indent="-514350">
              <a:lnSpc>
                <a:spcPct val="100000"/>
              </a:lnSpc>
              <a:spcBef>
                <a:spcPts val="400"/>
              </a:spcBef>
              <a:buFont typeface="+mj-lt"/>
              <a:buAutoNum type="arabicPeriod"/>
            </a:pPr>
            <a:r>
              <a:rPr lang="en-US" sz="1500" dirty="0"/>
              <a:t>Bidard FC et al. Updated results and an exploratory analysis of ESR1m circulating tumor DNA (ctDNA) dynamics from SERENA-6, a phase 3 trial of camizestrant (CAMI) + CDK4/6 inhibitor (CDK4/6i) for emergent ESR1 mutations (ESR1m) during first-line (1L) endocrine-based therapy and ahead of disease progression in patients (pts) with HR+/HER2- advanced breast cancer (ABC). San Antonio Breast Cancer Symposium 2025;Abstract RF7-03.</a:t>
            </a:r>
          </a:p>
          <a:p>
            <a:pPr marL="514350" indent="-514350">
              <a:lnSpc>
                <a:spcPct val="100000"/>
              </a:lnSpc>
              <a:spcBef>
                <a:spcPts val="400"/>
              </a:spcBef>
              <a:buFont typeface="+mj-lt"/>
              <a:buAutoNum type="arabicPeriod"/>
            </a:pPr>
            <a:r>
              <a:rPr lang="en-US" sz="1500" dirty="0"/>
              <a:t>Mayer E et al. Giredestrant (GIRE), an oral selective </a:t>
            </a:r>
            <a:r>
              <a:rPr lang="en-US" sz="1500" dirty="0" err="1"/>
              <a:t>oestrogen</a:t>
            </a:r>
            <a:r>
              <a:rPr lang="en-US" sz="1500" dirty="0"/>
              <a:t> receptor (ER) antagonist and degrader, + everolimus (E) in patients (pts) with ER-positive, HER2-negative advanced breast cancer (ER+, HER2– </a:t>
            </a:r>
            <a:r>
              <a:rPr lang="en-US" sz="1500" dirty="0" err="1"/>
              <a:t>aBC</a:t>
            </a:r>
            <a:r>
              <a:rPr lang="en-US" sz="1500" dirty="0"/>
              <a:t>) previously treated with a CDK4/6 inhibitor (</a:t>
            </a:r>
            <a:r>
              <a:rPr lang="en-US" sz="1500" dirty="0" err="1"/>
              <a:t>i</a:t>
            </a:r>
            <a:r>
              <a:rPr lang="en-US" sz="1500" dirty="0"/>
              <a:t>): Primary results of the phase III </a:t>
            </a:r>
            <a:r>
              <a:rPr lang="en-US" sz="1500" dirty="0" err="1"/>
              <a:t>evERA</a:t>
            </a:r>
            <a:r>
              <a:rPr lang="en-US" sz="1500" dirty="0"/>
              <a:t> BC trial. ESMO 2025;Abstract LBA16.</a:t>
            </a:r>
          </a:p>
          <a:p>
            <a:pPr marL="514350" indent="-514350">
              <a:lnSpc>
                <a:spcPct val="100000"/>
              </a:lnSpc>
              <a:spcBef>
                <a:spcPts val="400"/>
              </a:spcBef>
              <a:buFont typeface="+mj-lt"/>
              <a:buAutoNum type="arabicPeriod"/>
            </a:pPr>
            <a:r>
              <a:rPr lang="en-US" sz="1500" dirty="0"/>
              <a:t>Rugo HS et al. Clinical and biomarker subgroup analysis of </a:t>
            </a:r>
            <a:r>
              <a:rPr lang="en-US" sz="1500" dirty="0" err="1"/>
              <a:t>evERA</a:t>
            </a:r>
            <a:r>
              <a:rPr lang="en-US" sz="1500" dirty="0"/>
              <a:t> Breast Cancer: A Phase III trial of giredestrant plus everolimus in patients with estrogen receptor-positive, HER2-negative advanced breast cancer previously treated with a CDK4/6 inhibitor. San Antonio Breast Cancer Symposium 2025;Abstract GS3-09.</a:t>
            </a:r>
          </a:p>
          <a:p>
            <a:pPr marL="514350" indent="-514350">
              <a:lnSpc>
                <a:spcPct val="100000"/>
              </a:lnSpc>
              <a:spcBef>
                <a:spcPts val="400"/>
              </a:spcBef>
              <a:buFont typeface="+mj-lt"/>
              <a:buAutoNum type="arabicPeriod"/>
            </a:pPr>
            <a:r>
              <a:rPr lang="en-US" sz="1500" dirty="0"/>
              <a:t>Rugo H et al. Elacestrant in combination with everolimus or abemaciclib in patients with ER+/HER2- locally advanced or metastatic breast cancer (</a:t>
            </a:r>
            <a:r>
              <a:rPr lang="en-US" sz="1500" dirty="0" err="1"/>
              <a:t>mBC</a:t>
            </a:r>
            <a:r>
              <a:rPr lang="en-US" sz="1500" dirty="0"/>
              <a:t>): Phase 2 results from ELEVATE, an open-label, umbrella study. San Antonio Breast Cancer Symposium 2025;Abstract RF7-01.</a:t>
            </a:r>
          </a:p>
          <a:p>
            <a:pPr marL="514350" indent="-514350">
              <a:lnSpc>
                <a:spcPct val="100000"/>
              </a:lnSpc>
              <a:spcBef>
                <a:spcPts val="400"/>
              </a:spcBef>
              <a:buFont typeface="+mj-lt"/>
              <a:buAutoNum type="arabicPeriod"/>
            </a:pPr>
            <a:r>
              <a:rPr lang="en-US" sz="1500" dirty="0"/>
              <a:t>Vidal M et al. Elacestrant in Women with Estrogen Receptor-Positive and HER2-Negative Early Breast Cancer: Results from the Preoperative Window-of-Opportunity ELIPSE Trial. Clin Cancer Res 2025;31(7):1223-32.</a:t>
            </a:r>
          </a:p>
          <a:p>
            <a:pPr marL="514350" indent="-514350">
              <a:lnSpc>
                <a:spcPct val="100000"/>
              </a:lnSpc>
              <a:spcBef>
                <a:spcPts val="400"/>
              </a:spcBef>
              <a:buFont typeface="+mj-lt"/>
              <a:buAutoNum type="arabicPeriod"/>
            </a:pPr>
            <a:r>
              <a:rPr lang="en-US" sz="1500" dirty="0"/>
              <a:t>Robertson JFR et al. Pharmacodynamics of Camizestrant Treatment in Postmenopausal Women With Estrogen Receptor-Positive, Human Epidermal Growth Factor Receptor 2-Negative Primary Breast Cancer: Results From the Randomized, Presurgical SERENA-3 Study. J Clin Oncol 2026;[Online ahead of print].</a:t>
            </a:r>
          </a:p>
          <a:p>
            <a:pPr marL="514350" indent="-514350">
              <a:lnSpc>
                <a:spcPct val="100000"/>
              </a:lnSpc>
              <a:spcBef>
                <a:spcPts val="400"/>
              </a:spcBef>
              <a:buFont typeface="+mj-lt"/>
              <a:buAutoNum type="arabicPeriod"/>
            </a:pPr>
            <a:r>
              <a:rPr lang="en-US" sz="1500" dirty="0" err="1"/>
              <a:t>Llomart-Cussac</a:t>
            </a:r>
            <a:r>
              <a:rPr lang="en-US" sz="1500" dirty="0"/>
              <a:t> et al. Preoperative window-of-opportunity study with giredestrant or tamoxifen in premenopausal women with estrogen receptor-positive/human epidermal growth factor receptor 2-negative and Ki67≥10% early breast cancer: the EMPRESS study . ESMO 2025</a:t>
            </a:r>
          </a:p>
          <a:p>
            <a:pPr marL="514350" indent="-514350">
              <a:lnSpc>
                <a:spcPct val="100000"/>
              </a:lnSpc>
              <a:spcBef>
                <a:spcPts val="400"/>
              </a:spcBef>
              <a:buFont typeface="+mj-lt"/>
              <a:buAutoNum type="arabicPeriod"/>
            </a:pPr>
            <a:r>
              <a:rPr lang="en-US" sz="1500" dirty="0"/>
              <a:t>Bardia A et al. Giredestrant vs standard-of-care endocrine therapy as adjuvant treatment for patients with estrogen receptor-positive, HER2-negative early breast cancer: Results from the global Phase III </a:t>
            </a:r>
            <a:r>
              <a:rPr lang="en-US" sz="1500" dirty="0" err="1"/>
              <a:t>lidERA</a:t>
            </a:r>
            <a:r>
              <a:rPr lang="en-US" sz="1500" dirty="0"/>
              <a:t> Breast Cancer trial. San Antonio Breast Cancer Symposium 2025;Abstract GS1-10.</a:t>
            </a:r>
          </a:p>
        </p:txBody>
      </p:sp>
    </p:spTree>
    <p:extLst>
      <p:ext uri="{BB962C8B-B14F-4D97-AF65-F5344CB8AC3E}">
        <p14:creationId xmlns:p14="http://schemas.microsoft.com/office/powerpoint/2010/main" val="158146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4D40A-B7F4-8AF2-434E-7B3EDE7DA529}"/>
              </a:ext>
            </a:extLst>
          </p:cNvPr>
          <p:cNvSpPr>
            <a:spLocks noGrp="1"/>
          </p:cNvSpPr>
          <p:nvPr>
            <p:ph type="title" idx="4294967295"/>
          </p:nvPr>
        </p:nvSpPr>
        <p:spPr>
          <a:xfrm>
            <a:off x="293624" y="2095501"/>
            <a:ext cx="11446933" cy="1767417"/>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67" b="1" dirty="0"/>
              <a:t>Elacestrant in combination with everolimus or abemaciclib in patients with ER+/HER2- locally advanced or metastatic breast cancer: phase 2 results from ELEVATE, an open-label umbrella trial</a:t>
            </a:r>
            <a:endParaRPr lang="en-US" sz="2400" b="1" dirty="0"/>
          </a:p>
        </p:txBody>
      </p:sp>
      <p:sp>
        <p:nvSpPr>
          <p:cNvPr id="5" name="TextBox 4">
            <a:extLst>
              <a:ext uri="{FF2B5EF4-FFF2-40B4-BE49-F238E27FC236}">
                <a16:creationId xmlns:a16="http://schemas.microsoft.com/office/drawing/2014/main" id="{D7FA3088-B51F-B4EC-4FE7-127BE79D8C8E}"/>
              </a:ext>
            </a:extLst>
          </p:cNvPr>
          <p:cNvSpPr txBox="1"/>
          <p:nvPr/>
        </p:nvSpPr>
        <p:spPr>
          <a:xfrm>
            <a:off x="293625" y="3782776"/>
            <a:ext cx="11221455" cy="1200842"/>
          </a:xfrm>
          <a:prstGeom prst="rect">
            <a:avLst/>
          </a:prstGeom>
          <a:noFill/>
        </p:spPr>
        <p:txBody>
          <a:bodyPr wrap="square">
            <a:spAutoFit/>
          </a:bodyPr>
          <a:lstStyle/>
          <a:p>
            <a:pPr marR="400041" defTabSz="609585">
              <a:lnSpc>
                <a:spcPct val="115000"/>
              </a:lnSpc>
              <a:defRPr/>
            </a:pPr>
            <a:r>
              <a:rPr lang="de-DE" sz="1600" b="1" u="sng">
                <a:solidFill>
                  <a:prstClr val="black"/>
                </a:solidFill>
                <a:latin typeface="Arial" panose="020B0604020202020204"/>
              </a:rPr>
              <a:t>Hope S. Rugo</a:t>
            </a:r>
            <a:r>
              <a:rPr lang="de-DE" sz="1600">
                <a:solidFill>
                  <a:prstClr val="black"/>
                </a:solidFill>
                <a:latin typeface="Arial" panose="020B0604020202020204"/>
              </a:rPr>
              <a:t>,</a:t>
            </a:r>
            <a:r>
              <a:rPr lang="de-DE" sz="1600" baseline="30000">
                <a:solidFill>
                  <a:prstClr val="black"/>
                </a:solidFill>
                <a:latin typeface="Arial" panose="020B0604020202020204"/>
              </a:rPr>
              <a:t>1 </a:t>
            </a:r>
            <a:r>
              <a:rPr lang="de-DE" sz="1600">
                <a:solidFill>
                  <a:prstClr val="black"/>
                </a:solidFill>
                <a:latin typeface="Arial" panose="020B0604020202020204"/>
              </a:rPr>
              <a:t>Sara M. Tolaney,</a:t>
            </a:r>
            <a:r>
              <a:rPr lang="de-DE" sz="1600" baseline="30000">
                <a:solidFill>
                  <a:prstClr val="black"/>
                </a:solidFill>
                <a:latin typeface="Arial" panose="020B0604020202020204"/>
              </a:rPr>
              <a:t>2</a:t>
            </a:r>
            <a:r>
              <a:rPr lang="de-DE" sz="1600">
                <a:solidFill>
                  <a:prstClr val="black"/>
                </a:solidFill>
                <a:latin typeface="Arial" panose="020B0604020202020204"/>
              </a:rPr>
              <a:t> Nancy Chan,</a:t>
            </a:r>
            <a:r>
              <a:rPr lang="de-DE" sz="1600" baseline="30000">
                <a:solidFill>
                  <a:prstClr val="black"/>
                </a:solidFill>
                <a:latin typeface="Arial" panose="020B0604020202020204"/>
              </a:rPr>
              <a:t>3</a:t>
            </a:r>
            <a:r>
              <a:rPr lang="de-DE" sz="1600">
                <a:solidFill>
                  <a:prstClr val="black"/>
                </a:solidFill>
                <a:latin typeface="Arial" panose="020B0604020202020204"/>
              </a:rPr>
              <a:t> Giuliano Borges,</a:t>
            </a:r>
            <a:r>
              <a:rPr lang="de-DE" sz="1600" baseline="30000">
                <a:solidFill>
                  <a:prstClr val="black"/>
                </a:solidFill>
                <a:latin typeface="Arial" panose="020B0604020202020204"/>
              </a:rPr>
              <a:t>4</a:t>
            </a:r>
            <a:r>
              <a:rPr lang="de-DE" sz="1600">
                <a:solidFill>
                  <a:prstClr val="black"/>
                </a:solidFill>
                <a:latin typeface="Arial" panose="020B0604020202020204"/>
              </a:rPr>
              <a:t> Rinat Yerushalmi,</a:t>
            </a:r>
            <a:r>
              <a:rPr lang="de-DE" sz="1600" baseline="30000">
                <a:solidFill>
                  <a:prstClr val="black"/>
                </a:solidFill>
                <a:latin typeface="Arial" panose="020B0604020202020204"/>
              </a:rPr>
              <a:t>5</a:t>
            </a:r>
            <a:r>
              <a:rPr lang="de-DE" sz="1600">
                <a:solidFill>
                  <a:prstClr val="black"/>
                </a:solidFill>
                <a:latin typeface="Arial" panose="020B0604020202020204"/>
              </a:rPr>
              <a:t> Marina N. Sharifi,</a:t>
            </a:r>
            <a:r>
              <a:rPr lang="de-DE" sz="1600" baseline="30000">
                <a:solidFill>
                  <a:prstClr val="black"/>
                </a:solidFill>
                <a:latin typeface="Arial" panose="020B0604020202020204"/>
              </a:rPr>
              <a:t>6</a:t>
            </a:r>
            <a:r>
              <a:rPr lang="de-DE" sz="1600">
                <a:solidFill>
                  <a:prstClr val="black"/>
                </a:solidFill>
                <a:latin typeface="Arial" panose="020B0604020202020204"/>
              </a:rPr>
              <a:t> Wassim McHayleh,</a:t>
            </a:r>
            <a:r>
              <a:rPr lang="de-DE" sz="1600" baseline="30000">
                <a:solidFill>
                  <a:prstClr val="black"/>
                </a:solidFill>
                <a:latin typeface="Arial" panose="020B0604020202020204"/>
              </a:rPr>
              <a:t>7</a:t>
            </a:r>
            <a:r>
              <a:rPr lang="de-DE" sz="1600">
                <a:solidFill>
                  <a:prstClr val="black"/>
                </a:solidFill>
                <a:latin typeface="Arial" panose="020B0604020202020204"/>
              </a:rPr>
              <a:t> Thaddeus Beck,</a:t>
            </a:r>
            <a:r>
              <a:rPr lang="de-DE" sz="1600" baseline="30000">
                <a:solidFill>
                  <a:prstClr val="black"/>
                </a:solidFill>
                <a:latin typeface="Arial" panose="020B0604020202020204"/>
              </a:rPr>
              <a:t>8</a:t>
            </a:r>
            <a:r>
              <a:rPr lang="de-DE" sz="1600">
                <a:solidFill>
                  <a:prstClr val="black"/>
                </a:solidFill>
                <a:latin typeface="Arial" panose="020B0604020202020204"/>
              </a:rPr>
              <a:t> Neelima Vidula,</a:t>
            </a:r>
            <a:r>
              <a:rPr lang="de-DE" sz="1600" baseline="30000">
                <a:solidFill>
                  <a:prstClr val="black"/>
                </a:solidFill>
                <a:latin typeface="Arial" panose="020B0604020202020204"/>
              </a:rPr>
              <a:t>9</a:t>
            </a:r>
            <a:r>
              <a:rPr lang="de-DE" sz="1600">
                <a:solidFill>
                  <a:prstClr val="black"/>
                </a:solidFill>
                <a:latin typeface="Arial" panose="020B0604020202020204"/>
              </a:rPr>
              <a:t> Erika Hamilton,</a:t>
            </a:r>
            <a:r>
              <a:rPr lang="de-DE" sz="1600" baseline="30000">
                <a:solidFill>
                  <a:prstClr val="black"/>
                </a:solidFill>
                <a:latin typeface="Arial" panose="020B0604020202020204"/>
              </a:rPr>
              <a:t>10</a:t>
            </a:r>
            <a:r>
              <a:rPr lang="de-DE" sz="1600">
                <a:solidFill>
                  <a:prstClr val="black"/>
                </a:solidFill>
                <a:latin typeface="Arial" panose="020B0604020202020204"/>
              </a:rPr>
              <a:t> Kristine J. Rinn,</a:t>
            </a:r>
            <a:r>
              <a:rPr lang="de-DE" sz="1600" baseline="30000">
                <a:solidFill>
                  <a:prstClr val="black"/>
                </a:solidFill>
                <a:latin typeface="Arial" panose="020B0604020202020204"/>
              </a:rPr>
              <a:t>11</a:t>
            </a:r>
            <a:r>
              <a:rPr lang="de-DE" sz="1600">
                <a:solidFill>
                  <a:prstClr val="black"/>
                </a:solidFill>
                <a:latin typeface="Arial" panose="020B0604020202020204"/>
              </a:rPr>
              <a:t> Joyce O’Shaughnessy,</a:t>
            </a:r>
            <a:r>
              <a:rPr lang="de-DE" sz="1600" baseline="30000">
                <a:solidFill>
                  <a:prstClr val="black"/>
                </a:solidFill>
                <a:latin typeface="Arial" panose="020B0604020202020204"/>
              </a:rPr>
              <a:t>12</a:t>
            </a:r>
            <a:r>
              <a:rPr lang="de-DE" sz="1600">
                <a:solidFill>
                  <a:prstClr val="black"/>
                </a:solidFill>
                <a:latin typeface="Arial" panose="020B0604020202020204"/>
              </a:rPr>
              <a:t> Giuseppe Curigliano,</a:t>
            </a:r>
            <a:r>
              <a:rPr lang="de-DE" sz="1600" baseline="30000">
                <a:solidFill>
                  <a:prstClr val="black"/>
                </a:solidFill>
                <a:latin typeface="Arial" panose="020B0604020202020204"/>
              </a:rPr>
              <a:t>13</a:t>
            </a:r>
            <a:r>
              <a:rPr lang="de-DE" sz="1600">
                <a:solidFill>
                  <a:prstClr val="black"/>
                </a:solidFill>
                <a:latin typeface="Arial" panose="020B0604020202020204"/>
              </a:rPr>
              <a:t> Javier Cortés,</a:t>
            </a:r>
            <a:r>
              <a:rPr lang="de-DE" sz="1600" baseline="30000">
                <a:solidFill>
                  <a:prstClr val="black"/>
                </a:solidFill>
                <a:latin typeface="Arial" panose="020B0604020202020204"/>
              </a:rPr>
              <a:t>14</a:t>
            </a:r>
            <a:r>
              <a:rPr lang="de-DE" sz="1600">
                <a:solidFill>
                  <a:prstClr val="black"/>
                </a:solidFill>
                <a:latin typeface="Arial" panose="020B0604020202020204"/>
              </a:rPr>
              <a:t> Paula Muñoz Romero,</a:t>
            </a:r>
            <a:r>
              <a:rPr lang="de-DE" sz="1600" baseline="30000">
                <a:solidFill>
                  <a:prstClr val="black"/>
                </a:solidFill>
                <a:latin typeface="Arial" panose="020B0604020202020204"/>
              </a:rPr>
              <a:t>15</a:t>
            </a:r>
            <a:r>
              <a:rPr lang="de-DE" sz="1600">
                <a:solidFill>
                  <a:prstClr val="black"/>
                </a:solidFill>
                <a:latin typeface="Arial" panose="020B0604020202020204"/>
              </a:rPr>
              <a:t> Giulia Tonini,</a:t>
            </a:r>
            <a:r>
              <a:rPr lang="de-DE" sz="1600" baseline="30000">
                <a:solidFill>
                  <a:prstClr val="black"/>
                </a:solidFill>
                <a:latin typeface="Arial" panose="020B0604020202020204"/>
              </a:rPr>
              <a:t>15 </a:t>
            </a:r>
            <a:r>
              <a:rPr lang="de-DE" sz="1600">
                <a:solidFill>
                  <a:prstClr val="black"/>
                </a:solidFill>
                <a:latin typeface="Arial" panose="020B0604020202020204"/>
              </a:rPr>
              <a:t>Alessandro Paoli,</a:t>
            </a:r>
            <a:r>
              <a:rPr lang="de-DE" sz="1600" baseline="30000">
                <a:solidFill>
                  <a:prstClr val="black"/>
                </a:solidFill>
                <a:latin typeface="Arial" panose="020B0604020202020204"/>
              </a:rPr>
              <a:t>15</a:t>
            </a:r>
            <a:r>
              <a:rPr lang="de-DE" sz="1600">
                <a:solidFill>
                  <a:prstClr val="black"/>
                </a:solidFill>
                <a:latin typeface="Arial" panose="020B0604020202020204"/>
              </a:rPr>
              <a:t> Li Cheng,</a:t>
            </a:r>
            <a:r>
              <a:rPr lang="de-DE" sz="1600" baseline="30000">
                <a:solidFill>
                  <a:prstClr val="black"/>
                </a:solidFill>
                <a:latin typeface="Arial" panose="020B0604020202020204"/>
              </a:rPr>
              <a:t>16</a:t>
            </a:r>
            <a:r>
              <a:rPr lang="de-DE" sz="1600">
                <a:solidFill>
                  <a:prstClr val="black"/>
                </a:solidFill>
                <a:latin typeface="Arial" panose="020B0604020202020204"/>
              </a:rPr>
              <a:t> Jennifer A. Crozier,</a:t>
            </a:r>
            <a:r>
              <a:rPr lang="de-DE" sz="1600" baseline="30000">
                <a:solidFill>
                  <a:prstClr val="black"/>
                </a:solidFill>
                <a:latin typeface="Arial" panose="020B0604020202020204"/>
              </a:rPr>
              <a:t>16</a:t>
            </a:r>
            <a:r>
              <a:rPr lang="de-DE" sz="1600">
                <a:solidFill>
                  <a:prstClr val="black"/>
                </a:solidFill>
                <a:latin typeface="Arial" panose="020B0604020202020204"/>
              </a:rPr>
              <a:t> Tomer Wasserman,</a:t>
            </a:r>
            <a:r>
              <a:rPr lang="de-DE" sz="1600" baseline="30000">
                <a:solidFill>
                  <a:prstClr val="black"/>
                </a:solidFill>
                <a:latin typeface="Arial" panose="020B0604020202020204"/>
              </a:rPr>
              <a:t>16</a:t>
            </a:r>
            <a:r>
              <a:rPr lang="de-DE" sz="1600">
                <a:solidFill>
                  <a:prstClr val="black"/>
                </a:solidFill>
                <a:latin typeface="Arial" panose="020B0604020202020204"/>
              </a:rPr>
              <a:t> Virginia Kaklamani</a:t>
            </a:r>
            <a:r>
              <a:rPr lang="de-DE" sz="1600" baseline="30000">
                <a:solidFill>
                  <a:prstClr val="black"/>
                </a:solidFill>
                <a:latin typeface="Arial" panose="020B0604020202020204"/>
              </a:rPr>
              <a:t>17</a:t>
            </a:r>
            <a:endParaRPr lang="en-US" sz="1867" dirty="0">
              <a:solidFill>
                <a:prstClr val="black"/>
              </a:solidFill>
              <a:latin typeface="Arial" panose="020B0604020202020204"/>
              <a:ea typeface="Yu Mincho" panose="02020400000000000000" pitchFamily="18" charset="-128"/>
            </a:endParaRPr>
          </a:p>
        </p:txBody>
      </p:sp>
      <p:sp>
        <p:nvSpPr>
          <p:cNvPr id="7" name="TextBox 6">
            <a:extLst>
              <a:ext uri="{FF2B5EF4-FFF2-40B4-BE49-F238E27FC236}">
                <a16:creationId xmlns:a16="http://schemas.microsoft.com/office/drawing/2014/main" id="{B0CB7E89-2987-3EC7-FA5E-40B620C3484A}"/>
              </a:ext>
            </a:extLst>
          </p:cNvPr>
          <p:cNvSpPr txBox="1"/>
          <p:nvPr/>
        </p:nvSpPr>
        <p:spPr>
          <a:xfrm>
            <a:off x="293624" y="5210614"/>
            <a:ext cx="11729043" cy="1133708"/>
          </a:xfrm>
          <a:prstGeom prst="rect">
            <a:avLst/>
          </a:prstGeom>
          <a:noFill/>
        </p:spPr>
        <p:txBody>
          <a:bodyPr wrap="square">
            <a:spAutoFit/>
          </a:bodyPr>
          <a:lstStyle/>
          <a:p>
            <a:pPr defTabSz="914377">
              <a:lnSpc>
                <a:spcPct val="107000"/>
              </a:lnSpc>
              <a:defRPr/>
            </a:pPr>
            <a:r>
              <a:rPr lang="en-US" sz="1067" dirty="0">
                <a:solidFill>
                  <a:prstClr val="black"/>
                </a:solidFill>
                <a:latin typeface="Arial" panose="020B0604020202020204"/>
                <a:ea typeface="Yu Mincho" panose="02020400000000000000" pitchFamily="18" charset="-128"/>
                <a:cs typeface="Calibri" panose="020F0502020204030204" pitchFamily="34" charset="0"/>
              </a:rPr>
              <a:t>1. City of Hope Cancer Center, Duarte, CA, USA; 2. Dana-Farber Cancer Institute, Boston, MA, USA; 3. NYU Langone Health, New York, NY, USA; 4. Catarina Pesquisa Clínica, Santa Catarina, Brazil; 5. Rabin Medical Center, Petah Tikva, Israel; 6. University of Wisconsin, Madison, WI, USA; 7. AdventHealth Cancer Institute, Orlando, FL, USA; 8. Highlands Oncology, Springdale, AR, USA; 9. Massachusetts General Hospital, Harvard Medical School, Boston, MA, USA; 10. Sarah Cannon Research Institute, Nashville, TN, USA; 11. Cancer Care Northwest, Spokane, WA, USA; 12. Baylor University Medical Center, Texas Oncology, US Oncology, Dallas, TX, USA; 13. Istituto Europeo di Oncologia, IRCCS, and University of Milano, Milano, Italy; 14. International Breast Cancer Center (IBCC), Quironsalud Group, Barcelona, Spain; 15. Menarini Group, Florence, Italy; 16. Menarini Group, New York, NY, USA; 17. University of Texas Health Sciences Center San Antonio, San Antonio, TX, USA</a:t>
            </a:r>
          </a:p>
        </p:txBody>
      </p:sp>
      <p:sp>
        <p:nvSpPr>
          <p:cNvPr id="6" name="Footer Placeholder 5">
            <a:extLst>
              <a:ext uri="{FF2B5EF4-FFF2-40B4-BE49-F238E27FC236}">
                <a16:creationId xmlns:a16="http://schemas.microsoft.com/office/drawing/2014/main" id="{378791BB-2F07-21F5-F39F-D5E2DED5E567}"/>
              </a:ext>
            </a:extLst>
          </p:cNvPr>
          <p:cNvSpPr>
            <a:spLocks noGrp="1"/>
          </p:cNvSpPr>
          <p:nvPr>
            <p:ph type="ftr" sz="quarter" idx="3"/>
          </p:nvPr>
        </p:nvSpPr>
        <p:spPr>
          <a:xfrm>
            <a:off x="2414016" y="8876199"/>
            <a:ext cx="11427968" cy="255609"/>
          </a:xfrm>
          <a:prstGeom prst="rect">
            <a:avLst/>
          </a:prstGeom>
        </p:spPr>
        <p:txBody>
          <a:bodyPr/>
          <a:lstStyle>
            <a:defPPr>
              <a:defRPr lang="en-IT"/>
            </a:defPPr>
            <a:lvl1pPr marL="0" algn="ctr" defTabSz="1219170" rtl="0" eaLnBrk="1" latinLnBrk="0" hangingPunct="1">
              <a:defRPr sz="1067"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prstClr val="white"/>
                </a:solidFill>
                <a:latin typeface="Arial" panose="020B0604020202020204"/>
              </a:rPr>
              <a:t>This presentation is the intellectual property of the author/presenter. Contact them at XXXXXXX for permission to reprint and/or distribute.</a:t>
            </a:r>
          </a:p>
        </p:txBody>
      </p:sp>
    </p:spTree>
    <p:extLst>
      <p:ext uri="{BB962C8B-B14F-4D97-AF65-F5344CB8AC3E}">
        <p14:creationId xmlns:p14="http://schemas.microsoft.com/office/powerpoint/2010/main" val="254792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193FD-E31D-7712-D1EF-764DEF9490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349DC4-EEB3-E864-C37A-E93BAAE5879A}"/>
              </a:ext>
            </a:extLst>
          </p:cNvPr>
          <p:cNvSpPr>
            <a:spLocks noGrp="1"/>
          </p:cNvSpPr>
          <p:nvPr>
            <p:ph type="title"/>
          </p:nvPr>
        </p:nvSpPr>
        <p:spPr/>
        <p:txBody>
          <a:bodyPr/>
          <a:lstStyle/>
          <a:p>
            <a:r>
              <a:rPr lang="en-US" dirty="0"/>
              <a:t>ELEVATE Trial Design</a:t>
            </a:r>
          </a:p>
        </p:txBody>
      </p:sp>
      <p:sp>
        <p:nvSpPr>
          <p:cNvPr id="6" name="Google Shape;228;p4">
            <a:extLst>
              <a:ext uri="{FF2B5EF4-FFF2-40B4-BE49-F238E27FC236}">
                <a16:creationId xmlns:a16="http://schemas.microsoft.com/office/drawing/2014/main" id="{8CF3B323-1B02-E185-330E-F174C7F8845F}"/>
              </a:ext>
            </a:extLst>
          </p:cNvPr>
          <p:cNvSpPr/>
          <p:nvPr/>
        </p:nvSpPr>
        <p:spPr>
          <a:xfrm>
            <a:off x="3630343" y="1461545"/>
            <a:ext cx="2710427" cy="369312"/>
          </a:xfrm>
          <a:prstGeom prst="rect">
            <a:avLst/>
          </a:prstGeom>
          <a:noFill/>
          <a:ln>
            <a:noFill/>
          </a:ln>
        </p:spPr>
        <p:txBody>
          <a:bodyPr spcFirstLastPara="1" wrap="square" lIns="0" tIns="0" rIns="0" bIns="121900" anchor="ctr" anchorCtr="0">
            <a:spAutoFit/>
          </a:bodyPr>
          <a:lstStyle/>
          <a:p>
            <a:pPr algn="ctr" defTabSz="1219170">
              <a:buClr>
                <a:srgbClr val="000000"/>
              </a:buClr>
              <a:defRPr/>
            </a:pPr>
            <a:r>
              <a:rPr lang="en-US" sz="1600" b="1" u="sng" kern="0" dirty="0">
                <a:solidFill>
                  <a:prstClr val="black"/>
                </a:solidFill>
                <a:latin typeface="Arial" panose="020B0604020202020204"/>
                <a:ea typeface="Tahoma"/>
                <a:cs typeface="Tahoma"/>
                <a:sym typeface="Tahoma"/>
              </a:rPr>
              <a:t>ELEVATE PHASE 1b (n=90)</a:t>
            </a:r>
            <a:endParaRPr sz="1600" u="sng" kern="0" dirty="0">
              <a:solidFill>
                <a:prstClr val="black"/>
              </a:solidFill>
              <a:latin typeface="Arial" panose="020B0604020202020204"/>
              <a:cs typeface="Arial"/>
              <a:sym typeface="Arial"/>
            </a:endParaRPr>
          </a:p>
        </p:txBody>
      </p:sp>
      <p:sp>
        <p:nvSpPr>
          <p:cNvPr id="7" name="Google Shape;229;p4">
            <a:extLst>
              <a:ext uri="{FF2B5EF4-FFF2-40B4-BE49-F238E27FC236}">
                <a16:creationId xmlns:a16="http://schemas.microsoft.com/office/drawing/2014/main" id="{CC92272C-1268-208C-6C86-4CDD0334A18A}"/>
              </a:ext>
            </a:extLst>
          </p:cNvPr>
          <p:cNvSpPr/>
          <p:nvPr/>
        </p:nvSpPr>
        <p:spPr>
          <a:xfrm>
            <a:off x="3119050" y="1890239"/>
            <a:ext cx="3406535" cy="1869475"/>
          </a:xfrm>
          <a:prstGeom prst="roundRect">
            <a:avLst>
              <a:gd name="adj" fmla="val 6499"/>
            </a:avLst>
          </a:prstGeom>
          <a:solidFill>
            <a:schemeClr val="bg1">
              <a:lumMod val="85000"/>
              <a:alpha val="9804"/>
            </a:schemeClr>
          </a:solidFill>
          <a:ln w="19050">
            <a:solidFill>
              <a:schemeClr val="tx1"/>
            </a:solidFill>
          </a:ln>
        </p:spPr>
        <p:txBody>
          <a:bodyPr spcFirstLastPara="1" wrap="square" lIns="243833" tIns="182867" rIns="121900" bIns="182867" anchor="ctr" anchorCtr="0">
            <a:noAutofit/>
          </a:bodyPr>
          <a:lstStyle/>
          <a:p>
            <a:pPr defTabSz="1219170">
              <a:buClr>
                <a:srgbClr val="000000"/>
              </a:buClr>
              <a:defRPr/>
            </a:pPr>
            <a:r>
              <a:rPr lang="en-US" sz="1200" b="1" kern="0" dirty="0">
                <a:solidFill>
                  <a:prstClr val="black"/>
                </a:solidFill>
                <a:latin typeface="Arial" panose="020B0604020202020204"/>
                <a:ea typeface="Tahoma"/>
                <a:cs typeface="Tahoma"/>
                <a:sym typeface="Tahoma"/>
              </a:rPr>
              <a:t>Elacestrant</a:t>
            </a:r>
            <a:r>
              <a:rPr lang="en-US" sz="1200" kern="0" dirty="0">
                <a:solidFill>
                  <a:prstClr val="black"/>
                </a:solidFill>
                <a:latin typeface="Arial" panose="020B0604020202020204"/>
                <a:ea typeface="Tahoma"/>
                <a:cs typeface="Tahoma"/>
                <a:sym typeface="Tahoma"/>
              </a:rPr>
              <a:t> 86-345 mg* combined </a:t>
            </a:r>
            <a:br>
              <a:rPr lang="en-US" sz="1200" kern="0" dirty="0">
                <a:solidFill>
                  <a:prstClr val="black"/>
                </a:solidFill>
                <a:latin typeface="Arial" panose="020B0604020202020204"/>
                <a:ea typeface="Tahoma"/>
                <a:cs typeface="Tahoma"/>
                <a:sym typeface="Tahoma"/>
              </a:rPr>
            </a:br>
            <a:r>
              <a:rPr lang="en-US" sz="1200" kern="0" dirty="0">
                <a:solidFill>
                  <a:prstClr val="black"/>
                </a:solidFill>
                <a:latin typeface="Arial" panose="020B0604020202020204"/>
                <a:ea typeface="Tahoma"/>
                <a:cs typeface="Tahoma"/>
                <a:sym typeface="Tahoma"/>
              </a:rPr>
              <a:t>with either:</a:t>
            </a:r>
          </a:p>
          <a:p>
            <a:pPr defTabSz="1219170">
              <a:buClr>
                <a:srgbClr val="000000"/>
              </a:buClr>
              <a:defRPr/>
            </a:pPr>
            <a:endParaRPr lang="en-US" sz="1200" kern="0" dirty="0">
              <a:solidFill>
                <a:prstClr val="black"/>
              </a:solidFill>
              <a:latin typeface="Arial" panose="020B0604020202020204"/>
              <a:ea typeface="Tahoma"/>
              <a:cs typeface="Tahoma"/>
              <a:sym typeface="Tahoma"/>
            </a:endParaRPr>
          </a:p>
          <a:p>
            <a:pPr defTabSz="1219170">
              <a:spcBef>
                <a:spcPts val="133"/>
              </a:spcBef>
              <a:spcAft>
                <a:spcPts val="133"/>
              </a:spcAft>
              <a:buClr>
                <a:srgbClr val="000000"/>
              </a:buClr>
              <a:defRPr/>
            </a:pPr>
            <a:r>
              <a:rPr lang="en-US" sz="1200" b="1" kern="0" dirty="0">
                <a:solidFill>
                  <a:prstClr val="black"/>
                </a:solidFill>
                <a:latin typeface="Arial" panose="020B0604020202020204"/>
                <a:ea typeface="Tahoma"/>
                <a:cs typeface="Tahoma"/>
                <a:sym typeface="Tahoma"/>
              </a:rPr>
              <a:t>Alpelisib</a:t>
            </a:r>
            <a:r>
              <a:rPr lang="en-US" sz="1200" kern="0" dirty="0">
                <a:solidFill>
                  <a:prstClr val="black"/>
                </a:solidFill>
                <a:latin typeface="Arial" panose="020B0604020202020204"/>
                <a:ea typeface="Tahoma"/>
                <a:cs typeface="Tahoma"/>
                <a:sym typeface="Tahoma"/>
              </a:rPr>
              <a:t> 150-250 mg</a:t>
            </a:r>
            <a:r>
              <a:rPr lang="en-US" sz="1200" kern="0" baseline="30000" dirty="0">
                <a:solidFill>
                  <a:prstClr val="black"/>
                </a:solidFill>
                <a:latin typeface="Arial" panose="020B0604020202020204"/>
                <a:ea typeface="Tahoma"/>
                <a:cs typeface="Tahoma"/>
                <a:sym typeface="Tahoma"/>
              </a:rPr>
              <a:t>a,b,c</a:t>
            </a:r>
          </a:p>
          <a:p>
            <a:pPr defTabSz="1219170">
              <a:spcBef>
                <a:spcPts val="133"/>
              </a:spcBef>
              <a:spcAft>
                <a:spcPts val="133"/>
              </a:spcAft>
              <a:buClr>
                <a:srgbClr val="000000"/>
              </a:buClr>
              <a:defRPr/>
            </a:pPr>
            <a:r>
              <a:rPr lang="en-US" sz="1200" b="1" kern="0" dirty="0">
                <a:solidFill>
                  <a:prstClr val="black"/>
                </a:solidFill>
                <a:latin typeface="Arial" panose="020B0604020202020204"/>
                <a:ea typeface="Tahoma"/>
                <a:cs typeface="Tahoma"/>
                <a:sym typeface="Tahoma"/>
              </a:rPr>
              <a:t>Everolimus</a:t>
            </a:r>
            <a:r>
              <a:rPr lang="en-US" sz="1200" kern="0" dirty="0">
                <a:solidFill>
                  <a:prstClr val="black"/>
                </a:solidFill>
                <a:latin typeface="Arial" panose="020B0604020202020204"/>
                <a:ea typeface="Tahoma"/>
                <a:cs typeface="Tahoma"/>
                <a:sym typeface="Tahoma"/>
              </a:rPr>
              <a:t> 5-10 mg</a:t>
            </a:r>
            <a:r>
              <a:rPr lang="en-US" sz="1200" kern="0" baseline="30000" dirty="0">
                <a:solidFill>
                  <a:prstClr val="black"/>
                </a:solidFill>
                <a:latin typeface="Arial" panose="020B0604020202020204"/>
                <a:ea typeface="Tahoma"/>
                <a:cs typeface="Tahoma"/>
                <a:sym typeface="Tahoma"/>
              </a:rPr>
              <a:t>d,e,f,g</a:t>
            </a:r>
          </a:p>
          <a:p>
            <a:pPr defTabSz="1219170">
              <a:spcBef>
                <a:spcPts val="133"/>
              </a:spcBef>
              <a:spcAft>
                <a:spcPts val="133"/>
              </a:spcAft>
              <a:buClr>
                <a:srgbClr val="000000"/>
              </a:buClr>
              <a:defRPr/>
            </a:pPr>
            <a:r>
              <a:rPr lang="en-US" sz="1200" b="1" kern="0" dirty="0">
                <a:solidFill>
                  <a:prstClr val="black"/>
                </a:solidFill>
                <a:latin typeface="Arial" panose="020B0604020202020204"/>
                <a:ea typeface="Tahoma"/>
                <a:cs typeface="Tahoma"/>
                <a:sym typeface="Tahoma"/>
              </a:rPr>
              <a:t>Palbociclib </a:t>
            </a:r>
            <a:r>
              <a:rPr lang="en-US" sz="1200" kern="0" dirty="0">
                <a:solidFill>
                  <a:prstClr val="black"/>
                </a:solidFill>
                <a:latin typeface="Arial" panose="020B0604020202020204"/>
                <a:ea typeface="Tahoma"/>
                <a:cs typeface="Tahoma"/>
                <a:sym typeface="Tahoma"/>
              </a:rPr>
              <a:t>100-125 mg</a:t>
            </a:r>
            <a:r>
              <a:rPr lang="en-US" sz="1200" kern="0" baseline="30000" dirty="0">
                <a:solidFill>
                  <a:prstClr val="black"/>
                </a:solidFill>
                <a:latin typeface="Arial" panose="020B0604020202020204"/>
                <a:ea typeface="Tahoma"/>
                <a:cs typeface="Tahoma"/>
                <a:sym typeface="Tahoma"/>
              </a:rPr>
              <a:t>h,i,j</a:t>
            </a:r>
          </a:p>
          <a:p>
            <a:pPr defTabSz="1219170">
              <a:spcBef>
                <a:spcPts val="133"/>
              </a:spcBef>
              <a:spcAft>
                <a:spcPts val="133"/>
              </a:spcAft>
              <a:buClr>
                <a:srgbClr val="000000"/>
              </a:buClr>
              <a:defRPr/>
            </a:pPr>
            <a:r>
              <a:rPr lang="en-US" sz="1200" b="1" kern="0" dirty="0">
                <a:solidFill>
                  <a:prstClr val="black"/>
                </a:solidFill>
                <a:latin typeface="Arial" panose="020B0604020202020204"/>
                <a:ea typeface="Tahoma"/>
                <a:cs typeface="Tahoma"/>
                <a:sym typeface="Tahoma"/>
              </a:rPr>
              <a:t>Ribociclib</a:t>
            </a:r>
            <a:r>
              <a:rPr lang="en-US" sz="1200" kern="0" dirty="0">
                <a:solidFill>
                  <a:prstClr val="black"/>
                </a:solidFill>
                <a:latin typeface="Arial" panose="020B0604020202020204"/>
                <a:ea typeface="Tahoma"/>
                <a:cs typeface="Tahoma"/>
                <a:sym typeface="Tahoma"/>
              </a:rPr>
              <a:t> 400-600 mg</a:t>
            </a:r>
            <a:r>
              <a:rPr lang="en-US" sz="1200" kern="0" baseline="30000" dirty="0">
                <a:solidFill>
                  <a:prstClr val="black"/>
                </a:solidFill>
                <a:latin typeface="Arial" panose="020B0604020202020204"/>
                <a:ea typeface="Tahoma"/>
                <a:cs typeface="Tahoma"/>
                <a:sym typeface="Tahoma"/>
              </a:rPr>
              <a:t>k,l,m,n,o</a:t>
            </a:r>
          </a:p>
          <a:p>
            <a:pPr defTabSz="1219170">
              <a:spcBef>
                <a:spcPts val="133"/>
              </a:spcBef>
              <a:spcAft>
                <a:spcPts val="133"/>
              </a:spcAft>
              <a:buClr>
                <a:srgbClr val="000000"/>
              </a:buClr>
              <a:defRPr/>
            </a:pPr>
            <a:r>
              <a:rPr lang="en-US" sz="1200" b="1" kern="0" dirty="0">
                <a:solidFill>
                  <a:prstClr val="black"/>
                </a:solidFill>
                <a:latin typeface="Arial" panose="020B0604020202020204"/>
                <a:ea typeface="Tahoma"/>
                <a:cs typeface="Tahoma"/>
                <a:sym typeface="Tahoma"/>
              </a:rPr>
              <a:t>Capivasertib</a:t>
            </a:r>
            <a:r>
              <a:rPr lang="en-US" sz="1200" kern="0" dirty="0">
                <a:solidFill>
                  <a:prstClr val="black"/>
                </a:solidFill>
                <a:latin typeface="Arial" panose="020B0604020202020204"/>
                <a:ea typeface="Tahoma"/>
                <a:cs typeface="Tahoma"/>
                <a:sym typeface="Tahoma"/>
              </a:rPr>
              <a:t> 320-400 mg</a:t>
            </a:r>
            <a:r>
              <a:rPr lang="en-US" sz="1200" kern="0" baseline="30000" dirty="0" err="1">
                <a:solidFill>
                  <a:prstClr val="black"/>
                </a:solidFill>
                <a:latin typeface="Arial" panose="020B0604020202020204"/>
                <a:ea typeface="Tahoma"/>
                <a:cs typeface="Tahoma"/>
                <a:sym typeface="Tahoma"/>
              </a:rPr>
              <a:t>p,q,r</a:t>
            </a:r>
            <a:endParaRPr lang="en-US" sz="1200" kern="0" baseline="30000" dirty="0">
              <a:solidFill>
                <a:prstClr val="black"/>
              </a:solidFill>
              <a:latin typeface="Arial" panose="020B0604020202020204"/>
              <a:ea typeface="Tahoma"/>
              <a:cs typeface="Tahoma"/>
              <a:sym typeface="Tahoma"/>
            </a:endParaRPr>
          </a:p>
        </p:txBody>
      </p:sp>
      <p:sp>
        <p:nvSpPr>
          <p:cNvPr id="23" name="Google Shape;245;p4">
            <a:extLst>
              <a:ext uri="{FF2B5EF4-FFF2-40B4-BE49-F238E27FC236}">
                <a16:creationId xmlns:a16="http://schemas.microsoft.com/office/drawing/2014/main" id="{F5F2DC84-B619-565F-6EF6-4EAB41F9EA64}"/>
              </a:ext>
            </a:extLst>
          </p:cNvPr>
          <p:cNvSpPr/>
          <p:nvPr/>
        </p:nvSpPr>
        <p:spPr>
          <a:xfrm>
            <a:off x="8465515" y="1461546"/>
            <a:ext cx="3029536" cy="369312"/>
          </a:xfrm>
          <a:prstGeom prst="rect">
            <a:avLst/>
          </a:prstGeom>
          <a:noFill/>
          <a:ln>
            <a:noFill/>
          </a:ln>
        </p:spPr>
        <p:txBody>
          <a:bodyPr spcFirstLastPara="1" wrap="square" lIns="0" tIns="0" rIns="0" bIns="121900" anchor="ctr" anchorCtr="0">
            <a:spAutoFit/>
          </a:bodyPr>
          <a:lstStyle/>
          <a:p>
            <a:pPr algn="ctr" defTabSz="1219170">
              <a:buClr>
                <a:srgbClr val="000000"/>
              </a:buClr>
              <a:defRPr/>
            </a:pPr>
            <a:r>
              <a:rPr lang="en-US" sz="1600" b="1" u="sng" kern="0" dirty="0">
                <a:solidFill>
                  <a:prstClr val="black"/>
                </a:solidFill>
                <a:latin typeface="Arial" panose="020B0604020202020204"/>
                <a:ea typeface="Tahoma"/>
                <a:cs typeface="Tahoma"/>
                <a:sym typeface="Tahoma"/>
              </a:rPr>
              <a:t>ELEVATE PHASE 2</a:t>
            </a:r>
            <a:endParaRPr sz="1600" u="sng" kern="0" dirty="0">
              <a:solidFill>
                <a:prstClr val="black"/>
              </a:solidFill>
              <a:latin typeface="Arial" panose="020B0604020202020204"/>
              <a:cs typeface="Arial"/>
              <a:sym typeface="Arial"/>
            </a:endParaRPr>
          </a:p>
        </p:txBody>
      </p:sp>
      <p:sp>
        <p:nvSpPr>
          <p:cNvPr id="25" name="Google Shape;247;p4">
            <a:extLst>
              <a:ext uri="{FF2B5EF4-FFF2-40B4-BE49-F238E27FC236}">
                <a16:creationId xmlns:a16="http://schemas.microsoft.com/office/drawing/2014/main" id="{5A55AD7F-6A8B-78FE-EC51-CBF5D6D5A092}"/>
              </a:ext>
            </a:extLst>
          </p:cNvPr>
          <p:cNvSpPr/>
          <p:nvPr/>
        </p:nvSpPr>
        <p:spPr>
          <a:xfrm>
            <a:off x="7971767" y="1890238"/>
            <a:ext cx="4065976" cy="656820"/>
          </a:xfrm>
          <a:prstGeom prst="roundRect">
            <a:avLst>
              <a:gd name="adj" fmla="val 12099"/>
            </a:avLst>
          </a:prstGeom>
          <a:solidFill>
            <a:srgbClr val="0070C0"/>
          </a:solidFill>
          <a:ln w="38100">
            <a:noFill/>
          </a:ln>
        </p:spPr>
        <p:txBody>
          <a:bodyPr spcFirstLastPara="1" wrap="square" lIns="243840" tIns="60933" rIns="121900" bIns="60933" anchor="ctr" anchorCtr="0">
            <a:noAutofit/>
          </a:bodyPr>
          <a:lstStyle/>
          <a:p>
            <a:pPr defTabSz="1219170">
              <a:buClr>
                <a:srgbClr val="000000"/>
              </a:buClr>
              <a:defRPr/>
            </a:pPr>
            <a:r>
              <a:rPr lang="en-US" sz="1400" b="1" kern="0" dirty="0">
                <a:solidFill>
                  <a:srgbClr val="FFFFFF"/>
                </a:solidFill>
                <a:latin typeface="Arial" panose="020B0604020202020204"/>
                <a:ea typeface="Tahoma"/>
                <a:cs typeface="Tahoma"/>
                <a:sym typeface="Tahoma"/>
              </a:rPr>
              <a:t>Elacestrant 345 mg + Everolimus 7.5 mg</a:t>
            </a:r>
          </a:p>
          <a:p>
            <a:pPr defTabSz="1219170">
              <a:buClr>
                <a:srgbClr val="000000"/>
              </a:buClr>
              <a:defRPr/>
            </a:pPr>
            <a:r>
              <a:rPr lang="en-US" sz="1400" b="1" kern="0" dirty="0">
                <a:solidFill>
                  <a:srgbClr val="FFFFFF"/>
                </a:solidFill>
                <a:latin typeface="Arial" panose="020B0604020202020204"/>
                <a:ea typeface="Tahoma"/>
                <a:cs typeface="Tahoma"/>
                <a:sym typeface="Tahoma"/>
              </a:rPr>
              <a:t>(n=50)</a:t>
            </a:r>
          </a:p>
        </p:txBody>
      </p:sp>
      <p:sp>
        <p:nvSpPr>
          <p:cNvPr id="44" name="Text Placeholder 20">
            <a:extLst>
              <a:ext uri="{FF2B5EF4-FFF2-40B4-BE49-F238E27FC236}">
                <a16:creationId xmlns:a16="http://schemas.microsoft.com/office/drawing/2014/main" id="{F23C431E-8E8F-BD13-D2D8-A6EA6776A988}"/>
              </a:ext>
            </a:extLst>
          </p:cNvPr>
          <p:cNvSpPr txBox="1">
            <a:spLocks/>
          </p:cNvSpPr>
          <p:nvPr/>
        </p:nvSpPr>
        <p:spPr>
          <a:xfrm rot="5400000">
            <a:off x="-66465" y="2110171"/>
            <a:ext cx="2998719" cy="2558855"/>
          </a:xfrm>
          <a:prstGeom prst="roundRect">
            <a:avLst>
              <a:gd name="adj" fmla="val 5017"/>
            </a:avLst>
          </a:prstGeom>
          <a:solidFill>
            <a:schemeClr val="bg1"/>
          </a:solidFill>
          <a:ln w="19050">
            <a:solidFill>
              <a:schemeClr val="tx1"/>
            </a:solidFill>
          </a:ln>
        </p:spPr>
        <p:txBody>
          <a:bodyPr spcFirstLastPara="1" wrap="square" lIns="243833" tIns="182867" rIns="121900" bIns="182867" anchor="ctr" anchorCtr="0">
            <a:noAutofit/>
          </a:bodyPr>
          <a:lstStyle>
            <a:defPPr>
              <a:defRPr lang="en-US"/>
            </a:defPPr>
            <a:lvl1pPr marR="0" lvl="0" indent="0" defTabSz="914400" fontAlgn="auto">
              <a:lnSpc>
                <a:spcPct val="100000"/>
              </a:lnSpc>
              <a:spcBef>
                <a:spcPts val="0"/>
              </a:spcBef>
              <a:spcAft>
                <a:spcPts val="0"/>
              </a:spcAft>
              <a:buClr>
                <a:srgbClr val="000000"/>
              </a:buClr>
              <a:buSzTx/>
              <a:buFont typeface="Arial"/>
              <a:buNone/>
              <a:tabLst/>
              <a:defRPr kumimoji="0" sz="900" b="1" i="0" u="none" strike="noStrike" kern="0" cap="none" spc="0" normalizeH="0" baseline="0">
                <a:ln>
                  <a:noFill/>
                </a:ln>
                <a:solidFill>
                  <a:schemeClr val="tx1"/>
                </a:solidFill>
                <a:effectLst/>
                <a:uLnTx/>
                <a:uFillTx/>
                <a:ea typeface="Tahoma"/>
                <a:cs typeface="Tahom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219170" lvl="2" defTabSz="609585">
              <a:defRPr/>
            </a:pPr>
            <a:endParaRPr lang="en-US" sz="2400" dirty="0">
              <a:solidFill>
                <a:prstClr val="black"/>
              </a:solidFill>
              <a:latin typeface="Arial" panose="020B0604020202020204"/>
              <a:sym typeface="Arial"/>
            </a:endParaRPr>
          </a:p>
        </p:txBody>
      </p:sp>
      <p:sp>
        <p:nvSpPr>
          <p:cNvPr id="45" name="Google Shape;228;p4">
            <a:extLst>
              <a:ext uri="{FF2B5EF4-FFF2-40B4-BE49-F238E27FC236}">
                <a16:creationId xmlns:a16="http://schemas.microsoft.com/office/drawing/2014/main" id="{C36F6993-0A5A-8B6A-B887-CAAC88D75F62}"/>
              </a:ext>
            </a:extLst>
          </p:cNvPr>
          <p:cNvSpPr/>
          <p:nvPr/>
        </p:nvSpPr>
        <p:spPr>
          <a:xfrm>
            <a:off x="200884" y="1461547"/>
            <a:ext cx="2464024" cy="246221"/>
          </a:xfrm>
          <a:prstGeom prst="rect">
            <a:avLst/>
          </a:prstGeom>
          <a:noFill/>
          <a:ln>
            <a:noFill/>
          </a:ln>
        </p:spPr>
        <p:txBody>
          <a:bodyPr spcFirstLastPara="1" wrap="square" lIns="0" tIns="0" rIns="0" bIns="0" anchor="ctr" anchorCtr="0">
            <a:spAutoFit/>
          </a:bodyPr>
          <a:lstStyle/>
          <a:p>
            <a:pPr algn="ctr" defTabSz="1219170">
              <a:buClr>
                <a:srgbClr val="000000"/>
              </a:buClr>
              <a:defRPr/>
            </a:pPr>
            <a:r>
              <a:rPr lang="en-US" sz="1600" b="1" kern="0" dirty="0">
                <a:solidFill>
                  <a:prstClr val="black"/>
                </a:solidFill>
                <a:latin typeface="Arial" panose="020B0604020202020204"/>
                <a:ea typeface="Tahoma"/>
                <a:cs typeface="Tahoma"/>
                <a:sym typeface="Tahoma"/>
              </a:rPr>
              <a:t>KEY ELIGIBILITY</a:t>
            </a:r>
            <a:endParaRPr sz="1600" kern="0" dirty="0">
              <a:solidFill>
                <a:prstClr val="black"/>
              </a:solidFill>
              <a:latin typeface="Arial" panose="020B0604020202020204"/>
              <a:cs typeface="Arial"/>
              <a:sym typeface="Arial"/>
            </a:endParaRPr>
          </a:p>
        </p:txBody>
      </p:sp>
      <p:sp>
        <p:nvSpPr>
          <p:cNvPr id="43" name="TextBox 42">
            <a:extLst>
              <a:ext uri="{FF2B5EF4-FFF2-40B4-BE49-F238E27FC236}">
                <a16:creationId xmlns:a16="http://schemas.microsoft.com/office/drawing/2014/main" id="{B4003FDE-A620-D411-0309-95C8262672CC}"/>
              </a:ext>
            </a:extLst>
          </p:cNvPr>
          <p:cNvSpPr txBox="1"/>
          <p:nvPr/>
        </p:nvSpPr>
        <p:spPr>
          <a:xfrm>
            <a:off x="88430" y="5715387"/>
            <a:ext cx="11899580" cy="878574"/>
          </a:xfrm>
          <a:prstGeom prst="rect">
            <a:avLst/>
          </a:prstGeom>
          <a:noFill/>
        </p:spPr>
        <p:txBody>
          <a:bodyPr wrap="square">
            <a:spAutoFit/>
          </a:bodyPr>
          <a:lstStyle/>
          <a:p>
            <a:pPr defTabSz="609585">
              <a:lnSpc>
                <a:spcPct val="107000"/>
              </a:lnSpc>
              <a:spcAft>
                <a:spcPts val="1067"/>
              </a:spcAft>
            </a:pP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86 mg is equivalent to 100 mg elacestrant hydrochloride; elacestrant 172 mg is equivalent to 200 mg elacestrant hydrochloride; elacestrant 258 mg is equivalent to 300 mg elacestrant hydrochloride; elacestrant 345 mg is equivalent to 400 mg elacestrant hydrochloride.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a</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alpelisib 250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b</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alpelisib 200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c</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alpelisib 150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d</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everolimus 5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e</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everolimus 5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f</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everolimus 10 mg (cohort 3);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g</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everolimus 7.5 mg (cohort 4);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h</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palbociclib 100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i</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palbociclib 100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j</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palbociclib 125 mg (cohort 3);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k</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86 mg* + ribociclib 400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l</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172 mg* + ribociclib 400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m</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ribociclib 400 mg (cohort 3);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n</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172 mg* + ribociclib 600 mg (cohort 4);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o</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ribociclib 400 mg (cohort 5);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p</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capivasertib 320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q</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capivasertib 320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r</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capivasertib 400 mg (cohort 3);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S</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258 mg* + abemaciclib 100 mg (cohort 1);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t</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abemaciclib 100 mg (cohort 2); </a:t>
            </a:r>
            <a:r>
              <a:rPr lang="en-US" sz="600" kern="100" baseline="30000" dirty="0">
                <a:solidFill>
                  <a:prstClr val="black"/>
                </a:solidFill>
                <a:latin typeface="Arial" panose="020B0604020202020204" pitchFamily="34" charset="0"/>
                <a:ea typeface="Aptos" panose="020B0004020202020204" pitchFamily="34" charset="0"/>
                <a:cs typeface="Times New Roman" panose="02020603050405020304" pitchFamily="18" charset="0"/>
              </a:rPr>
              <a:t>i</a:t>
            </a: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345 mg* + abemaciclib 150 mg (cohort 3). a/mBC, advanced or metastatic breast cancer; CBR, clinical benefit rate; CDK4/6i, cyclin-dependent kinase 4/6 inhibitor; DoR, duration of response; ER, estrogen receptor; ET, endocrine therapy; HER2, human epidermal growth factor receptor 2; n, number; ORR, objective response rate; OS, overall survival; PFS, progression-free survival; RECIST, Response Evaluation Criteria in Solid Tumors; RP2D, recommended phase 2 dose; v, version. </a:t>
            </a:r>
            <a:b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br>
            <a:r>
              <a:rPr lang="en-US" sz="6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References: 1. Open-Label Umbrella Trial to Evaluate Safety and Efficacy of Elacestrant in Various Combination in Patients With Metastatic Breast Cancer (ELEVATE). ClinicalTrials.gov. May 20, 2024. Accessed August 26, 2024. https://clinicaltrials.gov/trial/NCT05563220. 2. A Phase 1b/2, Open-Label Umbrella Trial to Evaluate Safety and Efficacy of Elacestrant in Various Combinations in Patients with Metastatic Breast Cancer (ELEVATE). STML-ELA-0222. Updated December 22, 2023.</a:t>
            </a:r>
            <a:endParaRPr lang="en-US" sz="6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014685BB-75E1-8F7B-3A73-CAA2A5BCDDC5}"/>
              </a:ext>
            </a:extLst>
          </p:cNvPr>
          <p:cNvSpPr txBox="1"/>
          <p:nvPr/>
        </p:nvSpPr>
        <p:spPr>
          <a:xfrm>
            <a:off x="1830547" y="5131513"/>
            <a:ext cx="5274861" cy="208134"/>
          </a:xfrm>
          <a:prstGeom prst="rect">
            <a:avLst/>
          </a:prstGeom>
          <a:noFill/>
        </p:spPr>
        <p:txBody>
          <a:bodyPr wrap="square" lIns="0" tIns="0" rIns="0" bIns="0">
            <a:spAutoFit/>
          </a:bodyPr>
          <a:lstStyle/>
          <a:p>
            <a:pPr marR="519332" defTabSz="2010318">
              <a:lnSpc>
                <a:spcPct val="110000"/>
              </a:lnSpc>
              <a:spcBef>
                <a:spcPts val="800"/>
              </a:spcBef>
              <a:spcAft>
                <a:spcPts val="800"/>
              </a:spcAft>
              <a:defRPr/>
            </a:pPr>
            <a:r>
              <a:rPr lang="en-US" sz="1333" b="1" kern="0" dirty="0">
                <a:solidFill>
                  <a:srgbClr val="000000"/>
                </a:solidFill>
                <a:latin typeface="Arial" panose="020B0604020202020204"/>
                <a:ea typeface="Tahoma" panose="020B0604030504040204" pitchFamily="34" charset="0"/>
                <a:cs typeface="Tahoma" panose="020B0604030504040204" pitchFamily="34" charset="0"/>
                <a:sym typeface="Arial"/>
              </a:rPr>
              <a:t>Primary: </a:t>
            </a:r>
            <a:r>
              <a:rPr lang="en-US" sz="1333" kern="0" dirty="0">
                <a:solidFill>
                  <a:srgbClr val="000000"/>
                </a:solidFill>
                <a:latin typeface="Arial" panose="020B0604020202020204"/>
                <a:ea typeface="Tahoma" panose="020B0604030504040204" pitchFamily="34" charset="0"/>
                <a:cs typeface="Tahoma" panose="020B0604030504040204" pitchFamily="34" charset="0"/>
                <a:sym typeface="Arial"/>
              </a:rPr>
              <a:t>PFS (RECIST v1.1)</a:t>
            </a:r>
          </a:p>
        </p:txBody>
      </p:sp>
      <p:sp>
        <p:nvSpPr>
          <p:cNvPr id="70" name="Google Shape;251;p4">
            <a:extLst>
              <a:ext uri="{FF2B5EF4-FFF2-40B4-BE49-F238E27FC236}">
                <a16:creationId xmlns:a16="http://schemas.microsoft.com/office/drawing/2014/main" id="{7FA6AB35-1A95-ACCF-360F-D28DE1BFB3F1}"/>
              </a:ext>
            </a:extLst>
          </p:cNvPr>
          <p:cNvSpPr txBox="1"/>
          <p:nvPr/>
        </p:nvSpPr>
        <p:spPr>
          <a:xfrm>
            <a:off x="191358" y="5153395"/>
            <a:ext cx="1166933" cy="410241"/>
          </a:xfrm>
          <a:prstGeom prst="rect">
            <a:avLst/>
          </a:prstGeom>
          <a:noFill/>
          <a:ln>
            <a:noFill/>
          </a:ln>
        </p:spPr>
        <p:txBody>
          <a:bodyPr spcFirstLastPara="1" wrap="square" lIns="0" tIns="0" rIns="0" bIns="0" anchor="t" anchorCtr="0">
            <a:spAutoFit/>
          </a:bodyPr>
          <a:lstStyle/>
          <a:p>
            <a:pPr algn="r" defTabSz="1219170">
              <a:buClr>
                <a:srgbClr val="000000"/>
              </a:buClr>
              <a:defRPr/>
            </a:pPr>
            <a:r>
              <a:rPr lang="en-US" sz="1333" b="1" kern="0" dirty="0">
                <a:solidFill>
                  <a:srgbClr val="000000"/>
                </a:solidFill>
                <a:latin typeface="Arial" panose="020B0604020202020204"/>
                <a:ea typeface="Tahoma"/>
                <a:cs typeface="Tahoma"/>
                <a:sym typeface="Tahoma"/>
              </a:rPr>
              <a:t>Phase 2</a:t>
            </a:r>
          </a:p>
          <a:p>
            <a:pPr algn="r" defTabSz="1219170">
              <a:buClr>
                <a:srgbClr val="000000"/>
              </a:buClr>
              <a:defRPr/>
            </a:pPr>
            <a:r>
              <a:rPr lang="en-US" sz="1333" b="1" kern="0" dirty="0">
                <a:solidFill>
                  <a:srgbClr val="000000"/>
                </a:solidFill>
                <a:latin typeface="Arial" panose="020B0604020202020204"/>
                <a:ea typeface="Tahoma"/>
                <a:cs typeface="Tahoma"/>
                <a:sym typeface="Tahoma"/>
              </a:rPr>
              <a:t>Objectives</a:t>
            </a:r>
            <a:endParaRPr sz="1333" b="1" kern="0" dirty="0">
              <a:solidFill>
                <a:srgbClr val="000000"/>
              </a:solidFill>
              <a:latin typeface="Arial" panose="020B0604020202020204"/>
              <a:cs typeface="Arial"/>
              <a:sym typeface="Arial"/>
            </a:endParaRPr>
          </a:p>
        </p:txBody>
      </p:sp>
      <p:sp>
        <p:nvSpPr>
          <p:cNvPr id="71" name="TextBox 70">
            <a:extLst>
              <a:ext uri="{FF2B5EF4-FFF2-40B4-BE49-F238E27FC236}">
                <a16:creationId xmlns:a16="http://schemas.microsoft.com/office/drawing/2014/main" id="{2DA9467C-A7F5-F152-869D-32D9AF12E14B}"/>
              </a:ext>
            </a:extLst>
          </p:cNvPr>
          <p:cNvSpPr txBox="1"/>
          <p:nvPr/>
        </p:nvSpPr>
        <p:spPr>
          <a:xfrm>
            <a:off x="1690622" y="5336080"/>
            <a:ext cx="4834961" cy="297454"/>
          </a:xfrm>
          <a:prstGeom prst="rect">
            <a:avLst/>
          </a:prstGeom>
          <a:noFill/>
        </p:spPr>
        <p:txBody>
          <a:bodyPr wrap="square">
            <a:spAutoFit/>
          </a:bodyPr>
          <a:lstStyle/>
          <a:p>
            <a:pPr defTabSz="609585">
              <a:defRPr/>
            </a:pPr>
            <a:r>
              <a:rPr lang="en-US" sz="1333" b="1" kern="0" dirty="0">
                <a:solidFill>
                  <a:srgbClr val="000000"/>
                </a:solidFill>
                <a:latin typeface="Arial" panose="020B0604020202020204"/>
                <a:ea typeface="Tahoma" panose="020B0604030504040204" pitchFamily="34" charset="0"/>
                <a:cs typeface="Tahoma" panose="020B0604030504040204" pitchFamily="34" charset="0"/>
                <a:sym typeface="Arial"/>
              </a:rPr>
              <a:t>Secondary: </a:t>
            </a:r>
            <a:r>
              <a:rPr lang="en-US" sz="1333" kern="0" dirty="0">
                <a:solidFill>
                  <a:srgbClr val="000000"/>
                </a:solidFill>
                <a:latin typeface="Arial" panose="020B0604020202020204"/>
                <a:ea typeface="Tahoma" panose="020B0604030504040204" pitchFamily="34" charset="0"/>
                <a:cs typeface="Tahoma" panose="020B0604030504040204" pitchFamily="34" charset="0"/>
                <a:sym typeface="Arial"/>
              </a:rPr>
              <a:t>ORR, DoR, CBR, PFS, OS, and safety</a:t>
            </a:r>
            <a:endParaRPr lang="en-US" sz="1333" dirty="0">
              <a:solidFill>
                <a:prstClr val="black"/>
              </a:solidFill>
              <a:latin typeface="Arial" panose="020B0604020202020204"/>
            </a:endParaRPr>
          </a:p>
        </p:txBody>
      </p:sp>
      <p:cxnSp>
        <p:nvCxnSpPr>
          <p:cNvPr id="72" name="Google Shape;241;p4">
            <a:extLst>
              <a:ext uri="{FF2B5EF4-FFF2-40B4-BE49-F238E27FC236}">
                <a16:creationId xmlns:a16="http://schemas.microsoft.com/office/drawing/2014/main" id="{3EACCCBD-6EC1-99D9-4D72-BDE0B7BB84E0}"/>
              </a:ext>
            </a:extLst>
          </p:cNvPr>
          <p:cNvCxnSpPr>
            <a:cxnSpLocks/>
          </p:cNvCxnSpPr>
          <p:nvPr/>
        </p:nvCxnSpPr>
        <p:spPr>
          <a:xfrm>
            <a:off x="1568844" y="5113868"/>
            <a:ext cx="0" cy="515629"/>
          </a:xfrm>
          <a:prstGeom prst="straightConnector1">
            <a:avLst/>
          </a:prstGeom>
          <a:noFill/>
          <a:ln w="12700" cap="flat" cmpd="sng">
            <a:solidFill>
              <a:schemeClr val="tx1"/>
            </a:solidFill>
            <a:prstDash val="solid"/>
            <a:round/>
            <a:headEnd type="none" w="sm" len="sm"/>
            <a:tailEnd type="none" w="sm" len="sm"/>
          </a:ln>
        </p:spPr>
      </p:cxnSp>
      <p:sp>
        <p:nvSpPr>
          <p:cNvPr id="14" name="Google Shape;229;p4">
            <a:extLst>
              <a:ext uri="{FF2B5EF4-FFF2-40B4-BE49-F238E27FC236}">
                <a16:creationId xmlns:a16="http://schemas.microsoft.com/office/drawing/2014/main" id="{4422A681-4300-8D58-0FA8-8195A7F60E43}"/>
              </a:ext>
            </a:extLst>
          </p:cNvPr>
          <p:cNvSpPr/>
          <p:nvPr/>
        </p:nvSpPr>
        <p:spPr>
          <a:xfrm>
            <a:off x="3119049" y="4138637"/>
            <a:ext cx="3419811" cy="750320"/>
          </a:xfrm>
          <a:prstGeom prst="roundRect">
            <a:avLst>
              <a:gd name="adj" fmla="val 14504"/>
            </a:avLst>
          </a:prstGeom>
          <a:solidFill>
            <a:schemeClr val="bg1">
              <a:lumMod val="95000"/>
            </a:schemeClr>
          </a:solidFill>
          <a:ln w="19050">
            <a:solidFill>
              <a:schemeClr val="tx1"/>
            </a:solidFill>
          </a:ln>
        </p:spPr>
        <p:txBody>
          <a:bodyPr spcFirstLastPara="1" wrap="square" lIns="243833" tIns="182867" rIns="121900" bIns="182867" anchor="ctr" anchorCtr="0">
            <a:noAutofit/>
          </a:bodyPr>
          <a:lstStyle/>
          <a:p>
            <a:pPr defTabSz="1219170">
              <a:buClr>
                <a:srgbClr val="000000"/>
              </a:buClr>
              <a:defRPr/>
            </a:pPr>
            <a:r>
              <a:rPr lang="en-US" sz="1200" b="1" kern="0" dirty="0">
                <a:solidFill>
                  <a:prstClr val="black"/>
                </a:solidFill>
                <a:latin typeface="Arial" panose="020B0604020202020204"/>
                <a:ea typeface="Tahoma"/>
                <a:cs typeface="Tahoma"/>
                <a:sym typeface="Tahoma"/>
              </a:rPr>
              <a:t>Elacestrant</a:t>
            </a:r>
            <a:r>
              <a:rPr lang="en-US" sz="1200" kern="0" dirty="0">
                <a:solidFill>
                  <a:prstClr val="black"/>
                </a:solidFill>
                <a:latin typeface="Arial" panose="020B0604020202020204"/>
                <a:ea typeface="Tahoma"/>
                <a:cs typeface="Tahoma"/>
                <a:sym typeface="Tahoma"/>
              </a:rPr>
              <a:t> 258-345 mg* combined </a:t>
            </a:r>
            <a:br>
              <a:rPr lang="en-US" sz="1200" kern="0" dirty="0">
                <a:solidFill>
                  <a:prstClr val="black"/>
                </a:solidFill>
                <a:latin typeface="Arial" panose="020B0604020202020204"/>
                <a:ea typeface="Tahoma"/>
                <a:cs typeface="Tahoma"/>
                <a:sym typeface="Tahoma"/>
              </a:rPr>
            </a:br>
            <a:r>
              <a:rPr lang="en-US" sz="1200" kern="0" dirty="0">
                <a:solidFill>
                  <a:prstClr val="black"/>
                </a:solidFill>
                <a:latin typeface="Arial" panose="020B0604020202020204"/>
                <a:ea typeface="Tahoma"/>
                <a:cs typeface="Tahoma"/>
                <a:sym typeface="Tahoma"/>
              </a:rPr>
              <a:t>with </a:t>
            </a:r>
            <a:r>
              <a:rPr lang="en-US" sz="1200" b="1" kern="0" dirty="0">
                <a:solidFill>
                  <a:prstClr val="black"/>
                </a:solidFill>
                <a:latin typeface="Arial" panose="020B0604020202020204"/>
                <a:ea typeface="Tahoma"/>
                <a:cs typeface="Tahoma"/>
                <a:sym typeface="Tahoma"/>
              </a:rPr>
              <a:t>Abemaciclib </a:t>
            </a:r>
            <a:r>
              <a:rPr lang="en-US" sz="1200" kern="0" dirty="0">
                <a:solidFill>
                  <a:prstClr val="black"/>
                </a:solidFill>
                <a:latin typeface="Arial" panose="020B0604020202020204"/>
                <a:ea typeface="Tahoma"/>
                <a:cs typeface="Tahoma"/>
                <a:sym typeface="Tahoma"/>
              </a:rPr>
              <a:t>100-150 mg</a:t>
            </a:r>
            <a:r>
              <a:rPr lang="en-US" sz="1200" kern="0" baseline="30000" dirty="0">
                <a:solidFill>
                  <a:prstClr val="black"/>
                </a:solidFill>
                <a:latin typeface="Arial" panose="020B0604020202020204"/>
                <a:ea typeface="Tahoma"/>
                <a:cs typeface="Tahoma"/>
                <a:sym typeface="Tahoma"/>
              </a:rPr>
              <a:t>s,t,i</a:t>
            </a:r>
          </a:p>
        </p:txBody>
      </p:sp>
      <p:sp>
        <p:nvSpPr>
          <p:cNvPr id="21" name="Google Shape;228;p4">
            <a:extLst>
              <a:ext uri="{FF2B5EF4-FFF2-40B4-BE49-F238E27FC236}">
                <a16:creationId xmlns:a16="http://schemas.microsoft.com/office/drawing/2014/main" id="{95B1E33B-8FD9-1736-4D02-3DD30A6B0591}"/>
              </a:ext>
            </a:extLst>
          </p:cNvPr>
          <p:cNvSpPr/>
          <p:nvPr/>
        </p:nvSpPr>
        <p:spPr>
          <a:xfrm>
            <a:off x="3721522" y="3884173"/>
            <a:ext cx="2441799" cy="328211"/>
          </a:xfrm>
          <a:prstGeom prst="rect">
            <a:avLst/>
          </a:prstGeom>
          <a:noFill/>
          <a:ln>
            <a:noFill/>
          </a:ln>
        </p:spPr>
        <p:txBody>
          <a:bodyPr spcFirstLastPara="1" wrap="square" lIns="0" tIns="0" rIns="0" bIns="121900" anchor="ctr" anchorCtr="0">
            <a:spAutoFit/>
          </a:bodyPr>
          <a:lstStyle/>
          <a:p>
            <a:pPr algn="ctr" defTabSz="1219170">
              <a:buClr>
                <a:srgbClr val="000000"/>
              </a:buClr>
              <a:defRPr/>
            </a:pPr>
            <a:r>
              <a:rPr lang="en-US" sz="1333" kern="0" dirty="0">
                <a:solidFill>
                  <a:prstClr val="black"/>
                </a:solidFill>
                <a:latin typeface="Arial" panose="020B0604020202020204"/>
                <a:ea typeface="Tahoma"/>
                <a:cs typeface="Tahoma"/>
                <a:sym typeface="Tahoma"/>
              </a:rPr>
              <a:t>ELECTRA PHASE 1b (n=27)</a:t>
            </a:r>
            <a:endParaRPr sz="1067" kern="0" dirty="0">
              <a:solidFill>
                <a:prstClr val="black"/>
              </a:solidFill>
              <a:latin typeface="Arial" panose="020B0604020202020204"/>
              <a:cs typeface="Arial"/>
              <a:sym typeface="Arial"/>
            </a:endParaRPr>
          </a:p>
        </p:txBody>
      </p:sp>
      <p:sp>
        <p:nvSpPr>
          <p:cNvPr id="28" name="Google Shape;247;p4">
            <a:extLst>
              <a:ext uri="{FF2B5EF4-FFF2-40B4-BE49-F238E27FC236}">
                <a16:creationId xmlns:a16="http://schemas.microsoft.com/office/drawing/2014/main" id="{9724DBC6-A6E7-24E4-8C30-53AF92F43C81}"/>
              </a:ext>
            </a:extLst>
          </p:cNvPr>
          <p:cNvSpPr/>
          <p:nvPr/>
        </p:nvSpPr>
        <p:spPr>
          <a:xfrm>
            <a:off x="7970977" y="2691270"/>
            <a:ext cx="4065976" cy="636001"/>
          </a:xfrm>
          <a:prstGeom prst="roundRect">
            <a:avLst>
              <a:gd name="adj" fmla="val 12099"/>
            </a:avLst>
          </a:prstGeom>
          <a:solidFill>
            <a:schemeClr val="tx2"/>
          </a:solidFill>
          <a:ln w="38100">
            <a:solidFill>
              <a:srgbClr val="FF0000"/>
            </a:solidFill>
          </a:ln>
        </p:spPr>
        <p:txBody>
          <a:bodyPr spcFirstLastPara="1" wrap="square" lIns="243840" tIns="60933" rIns="121900" bIns="60933" anchor="ctr" anchorCtr="0">
            <a:noAutofit/>
          </a:bodyPr>
          <a:lstStyle/>
          <a:p>
            <a:pPr defTabSz="1219170">
              <a:buClr>
                <a:srgbClr val="000000"/>
              </a:buClr>
              <a:defRPr/>
            </a:pPr>
            <a:r>
              <a:rPr lang="en-US" sz="1400" b="1" kern="0" dirty="0">
                <a:solidFill>
                  <a:srgbClr val="FFFFFF"/>
                </a:solidFill>
                <a:latin typeface="Arial" panose="020B0604020202020204"/>
                <a:ea typeface="Tahoma"/>
                <a:cs typeface="Tahoma"/>
                <a:sym typeface="Tahoma"/>
              </a:rPr>
              <a:t>Elacestrant 345 mg + Abemaciclib 150 mg (n=60)</a:t>
            </a:r>
          </a:p>
        </p:txBody>
      </p:sp>
      <p:sp>
        <p:nvSpPr>
          <p:cNvPr id="30" name="Rounded Rectangle 29">
            <a:extLst>
              <a:ext uri="{FF2B5EF4-FFF2-40B4-BE49-F238E27FC236}">
                <a16:creationId xmlns:a16="http://schemas.microsoft.com/office/drawing/2014/main" id="{B814EDD0-4B24-8295-10EC-45ABFCDDCE75}"/>
              </a:ext>
            </a:extLst>
          </p:cNvPr>
          <p:cNvSpPr/>
          <p:nvPr/>
        </p:nvSpPr>
        <p:spPr>
          <a:xfrm>
            <a:off x="7017860" y="1890238"/>
            <a:ext cx="484200" cy="2998716"/>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panose="020B0604020202020204"/>
            </a:endParaRPr>
          </a:p>
        </p:txBody>
      </p:sp>
      <p:sp>
        <p:nvSpPr>
          <p:cNvPr id="31" name="TextBox 30">
            <a:extLst>
              <a:ext uri="{FF2B5EF4-FFF2-40B4-BE49-F238E27FC236}">
                <a16:creationId xmlns:a16="http://schemas.microsoft.com/office/drawing/2014/main" id="{18BDCD36-65BA-0852-55C0-4B9853183FDB}"/>
              </a:ext>
            </a:extLst>
          </p:cNvPr>
          <p:cNvSpPr txBox="1"/>
          <p:nvPr/>
        </p:nvSpPr>
        <p:spPr>
          <a:xfrm rot="16200000">
            <a:off x="6761961" y="3141348"/>
            <a:ext cx="1007007" cy="461665"/>
          </a:xfrm>
          <a:prstGeom prst="rect">
            <a:avLst/>
          </a:prstGeom>
          <a:noFill/>
        </p:spPr>
        <p:txBody>
          <a:bodyPr wrap="none" rtlCol="0">
            <a:spAutoFit/>
          </a:bodyPr>
          <a:lstStyle/>
          <a:p>
            <a:pPr defTabSz="609585"/>
            <a:r>
              <a:rPr lang="en-US" sz="2400" dirty="0">
                <a:solidFill>
                  <a:prstClr val="black"/>
                </a:solidFill>
                <a:latin typeface="Arial" panose="020B0604020202020204"/>
              </a:rPr>
              <a:t>RP2D</a:t>
            </a:r>
          </a:p>
        </p:txBody>
      </p:sp>
      <p:sp>
        <p:nvSpPr>
          <p:cNvPr id="34" name="Google Shape;247;p4">
            <a:extLst>
              <a:ext uri="{FF2B5EF4-FFF2-40B4-BE49-F238E27FC236}">
                <a16:creationId xmlns:a16="http://schemas.microsoft.com/office/drawing/2014/main" id="{CCE73247-D5CA-E15E-F515-51EB26656216}"/>
              </a:ext>
            </a:extLst>
          </p:cNvPr>
          <p:cNvSpPr/>
          <p:nvPr/>
        </p:nvSpPr>
        <p:spPr>
          <a:xfrm>
            <a:off x="7970977" y="3486941"/>
            <a:ext cx="4066767" cy="636001"/>
          </a:xfrm>
          <a:prstGeom prst="roundRect">
            <a:avLst>
              <a:gd name="adj" fmla="val 12099"/>
            </a:avLst>
          </a:prstGeom>
          <a:solidFill>
            <a:schemeClr val="bg1">
              <a:lumMod val="75000"/>
            </a:schemeClr>
          </a:solidFill>
          <a:ln>
            <a:noFill/>
          </a:ln>
        </p:spPr>
        <p:txBody>
          <a:bodyPr spcFirstLastPara="1" wrap="square" lIns="243840" tIns="60933" rIns="121900" bIns="60933" anchor="ctr" anchorCtr="0">
            <a:noAutofit/>
          </a:bodyPr>
          <a:lstStyle/>
          <a:p>
            <a:pPr defTabSz="1219170">
              <a:buClr>
                <a:srgbClr val="000000"/>
              </a:buClr>
              <a:defRPr/>
            </a:pPr>
            <a:r>
              <a:rPr lang="en-US" sz="1400" b="1" kern="0" dirty="0">
                <a:solidFill>
                  <a:srgbClr val="FFFFFF"/>
                </a:solidFill>
                <a:latin typeface="Arial" panose="020B0604020202020204"/>
                <a:ea typeface="Tahoma"/>
                <a:cs typeface="Tahoma"/>
                <a:sym typeface="Tahoma"/>
              </a:rPr>
              <a:t>Elacestrant 345 mg + Ribociclib 400 mg</a:t>
            </a:r>
          </a:p>
          <a:p>
            <a:pPr defTabSz="1219170">
              <a:buClr>
                <a:srgbClr val="000000"/>
              </a:buClr>
              <a:defRPr/>
            </a:pPr>
            <a:r>
              <a:rPr lang="en-US" sz="1400" kern="0" dirty="0">
                <a:solidFill>
                  <a:srgbClr val="FFFFFF"/>
                </a:solidFill>
                <a:latin typeface="Arial" panose="020B0604020202020204"/>
                <a:ea typeface="Tahoma"/>
                <a:cs typeface="Tahoma"/>
                <a:sym typeface="Tahoma"/>
              </a:rPr>
              <a:t>(n=30)</a:t>
            </a:r>
            <a:endParaRPr lang="en-US" sz="1200" kern="0" dirty="0">
              <a:solidFill>
                <a:srgbClr val="FFFF00"/>
              </a:solidFill>
              <a:latin typeface="Arial" panose="020B0604020202020204"/>
              <a:ea typeface="Tahoma"/>
              <a:cs typeface="Tahoma"/>
              <a:sym typeface="Tahoma"/>
            </a:endParaRPr>
          </a:p>
        </p:txBody>
      </p:sp>
      <p:sp>
        <p:nvSpPr>
          <p:cNvPr id="35" name="Google Shape;247;p4">
            <a:extLst>
              <a:ext uri="{FF2B5EF4-FFF2-40B4-BE49-F238E27FC236}">
                <a16:creationId xmlns:a16="http://schemas.microsoft.com/office/drawing/2014/main" id="{24DE2F34-E1F3-AF01-996E-4317B5272BA3}"/>
              </a:ext>
            </a:extLst>
          </p:cNvPr>
          <p:cNvSpPr/>
          <p:nvPr/>
        </p:nvSpPr>
        <p:spPr>
          <a:xfrm>
            <a:off x="7971766" y="4252953"/>
            <a:ext cx="4066767" cy="636001"/>
          </a:xfrm>
          <a:prstGeom prst="roundRect">
            <a:avLst>
              <a:gd name="adj" fmla="val 12099"/>
            </a:avLst>
          </a:prstGeom>
          <a:solidFill>
            <a:schemeClr val="bg1">
              <a:lumMod val="75000"/>
            </a:schemeClr>
          </a:solidFill>
          <a:ln>
            <a:noFill/>
          </a:ln>
        </p:spPr>
        <p:txBody>
          <a:bodyPr spcFirstLastPara="1" wrap="square" lIns="243840" tIns="60933" rIns="121900" bIns="60933" anchor="ctr" anchorCtr="0">
            <a:noAutofit/>
          </a:bodyPr>
          <a:lstStyle/>
          <a:p>
            <a:pPr marL="6351" defTabSz="1219170">
              <a:buClr>
                <a:srgbClr val="000000"/>
              </a:buClr>
              <a:defRPr/>
            </a:pPr>
            <a:r>
              <a:rPr lang="en-US" sz="1400" b="1" kern="0" dirty="0">
                <a:solidFill>
                  <a:srgbClr val="FFFFFF"/>
                </a:solidFill>
                <a:latin typeface="Arial" panose="020B0604020202020204"/>
                <a:ea typeface="Tahoma"/>
                <a:cs typeface="Tahoma"/>
                <a:sym typeface="Tahoma"/>
              </a:rPr>
              <a:t>Elacestrant 345 mg + </a:t>
            </a:r>
            <a:r>
              <a:rPr lang="en-US" sz="1400" b="1" kern="0" dirty="0">
                <a:solidFill>
                  <a:prstClr val="white"/>
                </a:solidFill>
                <a:latin typeface="Arial" panose="020B0604020202020204"/>
                <a:ea typeface="Tahoma"/>
                <a:cs typeface="Tahoma"/>
                <a:sym typeface="Tahoma"/>
              </a:rPr>
              <a:t>Capivasertib 320 </a:t>
            </a:r>
            <a:r>
              <a:rPr lang="en-US" sz="1400" b="1" kern="0" dirty="0">
                <a:solidFill>
                  <a:srgbClr val="FFFFFF"/>
                </a:solidFill>
                <a:latin typeface="Arial" panose="020B0604020202020204"/>
                <a:ea typeface="Tahoma"/>
                <a:cs typeface="Tahoma"/>
                <a:sym typeface="Tahoma"/>
              </a:rPr>
              <a:t>mg</a:t>
            </a:r>
          </a:p>
          <a:p>
            <a:pPr defTabSz="1219170">
              <a:buClr>
                <a:srgbClr val="000000"/>
              </a:buClr>
              <a:defRPr/>
            </a:pPr>
            <a:r>
              <a:rPr lang="en-US" sz="1400" kern="0" dirty="0">
                <a:solidFill>
                  <a:srgbClr val="FFFFFF"/>
                </a:solidFill>
                <a:latin typeface="Arial" panose="020B0604020202020204"/>
                <a:ea typeface="Tahoma"/>
                <a:cs typeface="Tahoma"/>
                <a:sym typeface="Tahoma"/>
              </a:rPr>
              <a:t>(n=60)</a:t>
            </a:r>
            <a:endParaRPr lang="en-US" sz="1200" kern="0" dirty="0">
              <a:solidFill>
                <a:srgbClr val="FFFF00"/>
              </a:solidFill>
              <a:latin typeface="Arial" panose="020B0604020202020204"/>
              <a:ea typeface="Tahoma"/>
              <a:cs typeface="Tahoma"/>
              <a:sym typeface="Tahoma"/>
            </a:endParaRPr>
          </a:p>
        </p:txBody>
      </p:sp>
      <p:cxnSp>
        <p:nvCxnSpPr>
          <p:cNvPr id="40" name="Straight Arrow Connector 39">
            <a:extLst>
              <a:ext uri="{FF2B5EF4-FFF2-40B4-BE49-F238E27FC236}">
                <a16:creationId xmlns:a16="http://schemas.microsoft.com/office/drawing/2014/main" id="{43C35A9D-CA04-AB03-6D94-715FE788893C}"/>
              </a:ext>
            </a:extLst>
          </p:cNvPr>
          <p:cNvCxnSpPr>
            <a:cxnSpLocks/>
            <a:endCxn id="7" idx="1"/>
          </p:cNvCxnSpPr>
          <p:nvPr/>
        </p:nvCxnSpPr>
        <p:spPr>
          <a:xfrm>
            <a:off x="2712323" y="2824976"/>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BD51E93-F393-6C14-3009-5BCC4EB6DC35}"/>
              </a:ext>
            </a:extLst>
          </p:cNvPr>
          <p:cNvCxnSpPr>
            <a:cxnSpLocks/>
          </p:cNvCxnSpPr>
          <p:nvPr/>
        </p:nvCxnSpPr>
        <p:spPr>
          <a:xfrm>
            <a:off x="6538861" y="3065484"/>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7F73D4F-7832-0723-B568-322CA0F58D44}"/>
              </a:ext>
            </a:extLst>
          </p:cNvPr>
          <p:cNvCxnSpPr>
            <a:cxnSpLocks/>
          </p:cNvCxnSpPr>
          <p:nvPr/>
        </p:nvCxnSpPr>
        <p:spPr>
          <a:xfrm>
            <a:off x="6525583" y="4486129"/>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1A53462-8F8D-0BC5-E9AD-A74064AB7D32}"/>
              </a:ext>
            </a:extLst>
          </p:cNvPr>
          <p:cNvCxnSpPr>
            <a:cxnSpLocks/>
          </p:cNvCxnSpPr>
          <p:nvPr/>
        </p:nvCxnSpPr>
        <p:spPr>
          <a:xfrm>
            <a:off x="7502061" y="2236135"/>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FAFDFCF-858F-9BBF-7768-B25470C56049}"/>
              </a:ext>
            </a:extLst>
          </p:cNvPr>
          <p:cNvCxnSpPr>
            <a:cxnSpLocks/>
          </p:cNvCxnSpPr>
          <p:nvPr/>
        </p:nvCxnSpPr>
        <p:spPr>
          <a:xfrm>
            <a:off x="7511687" y="3065484"/>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D8316FC-5E3C-4068-0C65-A3D818C80220}"/>
              </a:ext>
            </a:extLst>
          </p:cNvPr>
          <p:cNvCxnSpPr>
            <a:cxnSpLocks/>
          </p:cNvCxnSpPr>
          <p:nvPr/>
        </p:nvCxnSpPr>
        <p:spPr>
          <a:xfrm>
            <a:off x="7511687" y="4492328"/>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57B5599B-7BAA-8BA5-04F5-2F7BACEA773E}"/>
              </a:ext>
            </a:extLst>
          </p:cNvPr>
          <p:cNvCxnSpPr>
            <a:cxnSpLocks/>
          </p:cNvCxnSpPr>
          <p:nvPr/>
        </p:nvCxnSpPr>
        <p:spPr>
          <a:xfrm>
            <a:off x="7502059" y="3821129"/>
            <a:ext cx="406727"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Google Shape;230;p4">
            <a:extLst>
              <a:ext uri="{FF2B5EF4-FFF2-40B4-BE49-F238E27FC236}">
                <a16:creationId xmlns:a16="http://schemas.microsoft.com/office/drawing/2014/main" id="{0425163A-B800-C72F-D9A3-1D1113EE3B3D}"/>
              </a:ext>
            </a:extLst>
          </p:cNvPr>
          <p:cNvSpPr/>
          <p:nvPr/>
        </p:nvSpPr>
        <p:spPr>
          <a:xfrm>
            <a:off x="88430" y="2057036"/>
            <a:ext cx="2735295" cy="2885497"/>
          </a:xfrm>
          <a:prstGeom prst="roundRect">
            <a:avLst>
              <a:gd name="adj" fmla="val 7687"/>
            </a:avLst>
          </a:prstGeom>
          <a:noFill/>
          <a:ln>
            <a:noFill/>
          </a:ln>
        </p:spPr>
        <p:txBody>
          <a:bodyPr spcFirstLastPara="1" wrap="square" lIns="121900" tIns="60933" rIns="121900" bIns="60933" anchor="ctr" anchorCtr="0">
            <a:noAutofit/>
          </a:bodyPr>
          <a:lstStyle/>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sym typeface="Tahoma"/>
              </a:rPr>
              <a:t>Women (pre-, peri-, or postmenopausal) or men</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sym typeface="Tahoma"/>
              </a:rPr>
              <a:t>ER+, HER2- a/mBC</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rPr>
              <a:t>1-2 lines of prior ET +/- CDK4/6i</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sym typeface="Tahoma"/>
              </a:rPr>
              <a:t>Prior fulvestrant allowed</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rPr>
              <a:t>Primary endocrine resistance allowed</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sym typeface="Tahoma"/>
              </a:rPr>
              <a:t>No prior chemotherapy in the a/</a:t>
            </a:r>
            <a:r>
              <a:rPr lang="en-US" sz="1200" kern="0" dirty="0" err="1">
                <a:solidFill>
                  <a:prstClr val="black"/>
                </a:solidFill>
                <a:latin typeface="Arial" panose="020B0604020202020204"/>
                <a:ea typeface="Tahoma"/>
                <a:cs typeface="Tahoma"/>
                <a:sym typeface="Tahoma"/>
              </a:rPr>
              <a:t>mBC</a:t>
            </a:r>
            <a:r>
              <a:rPr lang="en-US" sz="1200" kern="0" dirty="0">
                <a:solidFill>
                  <a:prstClr val="black"/>
                </a:solidFill>
                <a:latin typeface="Arial" panose="020B0604020202020204"/>
                <a:ea typeface="Tahoma"/>
                <a:cs typeface="Tahoma"/>
                <a:sym typeface="Tahoma"/>
              </a:rPr>
              <a:t> setting</a:t>
            </a:r>
          </a:p>
          <a:p>
            <a:pPr marL="228594" indent="-228594" defTabSz="1219170">
              <a:spcBef>
                <a:spcPts val="267"/>
              </a:spcBef>
              <a:spcAft>
                <a:spcPts val="267"/>
              </a:spcAft>
              <a:buClr>
                <a:srgbClr val="000000"/>
              </a:buClr>
              <a:buFont typeface="Arial" panose="020B0604020202020204" pitchFamily="34" charset="0"/>
              <a:buChar char="•"/>
              <a:defRPr/>
            </a:pPr>
            <a:r>
              <a:rPr lang="en-US" sz="1200" kern="0" dirty="0">
                <a:solidFill>
                  <a:prstClr val="black"/>
                </a:solidFill>
                <a:latin typeface="Arial" panose="020B0604020202020204"/>
                <a:ea typeface="Tahoma"/>
                <a:cs typeface="Tahoma"/>
              </a:rPr>
              <a:t>≥1 measurable lesion as per RECIST v1.1 or a mainly lytic bone lesion</a:t>
            </a:r>
          </a:p>
          <a:p>
            <a:pPr defTabSz="1219170">
              <a:spcBef>
                <a:spcPts val="267"/>
              </a:spcBef>
              <a:spcAft>
                <a:spcPts val="267"/>
              </a:spcAft>
              <a:buClr>
                <a:srgbClr val="000000"/>
              </a:buClr>
              <a:defRPr/>
            </a:pPr>
            <a:endParaRPr sz="1200" kern="0" dirty="0">
              <a:solidFill>
                <a:prstClr val="black"/>
              </a:solidFill>
              <a:latin typeface="Arial" panose="020B0604020202020204"/>
              <a:ea typeface="Tahoma"/>
              <a:cs typeface="Tahoma"/>
              <a:sym typeface="Tahoma"/>
            </a:endParaRPr>
          </a:p>
        </p:txBody>
      </p:sp>
      <p:sp>
        <p:nvSpPr>
          <p:cNvPr id="8" name="Google Shape;247;p4">
            <a:extLst>
              <a:ext uri="{FF2B5EF4-FFF2-40B4-BE49-F238E27FC236}">
                <a16:creationId xmlns:a16="http://schemas.microsoft.com/office/drawing/2014/main" id="{7683E560-FC6B-384F-C72B-C89C5F2B33BB}"/>
              </a:ext>
            </a:extLst>
          </p:cNvPr>
          <p:cNvSpPr/>
          <p:nvPr/>
        </p:nvSpPr>
        <p:spPr>
          <a:xfrm>
            <a:off x="7970976" y="1879537"/>
            <a:ext cx="4065976" cy="656820"/>
          </a:xfrm>
          <a:prstGeom prst="roundRect">
            <a:avLst>
              <a:gd name="adj" fmla="val 12099"/>
            </a:avLst>
          </a:prstGeom>
          <a:solidFill>
            <a:srgbClr val="0070C0"/>
          </a:solidFill>
          <a:ln w="38100">
            <a:solidFill>
              <a:srgbClr val="FF0000"/>
            </a:solidFill>
          </a:ln>
        </p:spPr>
        <p:txBody>
          <a:bodyPr spcFirstLastPara="1" wrap="square" lIns="243840" tIns="60933" rIns="121900" bIns="60933" anchor="ctr" anchorCtr="0">
            <a:noAutofit/>
          </a:bodyPr>
          <a:lstStyle/>
          <a:p>
            <a:pPr defTabSz="1219170">
              <a:buClr>
                <a:srgbClr val="000000"/>
              </a:buClr>
              <a:defRPr/>
            </a:pPr>
            <a:r>
              <a:rPr lang="en-US" sz="1400" b="1" kern="0" dirty="0">
                <a:solidFill>
                  <a:srgbClr val="FFFFFF"/>
                </a:solidFill>
                <a:latin typeface="Arial" panose="020B0604020202020204"/>
                <a:ea typeface="Tahoma"/>
                <a:cs typeface="Tahoma"/>
                <a:sym typeface="Tahoma"/>
              </a:rPr>
              <a:t>Elacestrant 345 mg + Everolimus 7.5 mg</a:t>
            </a:r>
          </a:p>
          <a:p>
            <a:pPr defTabSz="1219170">
              <a:buClr>
                <a:srgbClr val="000000"/>
              </a:buClr>
              <a:defRPr/>
            </a:pPr>
            <a:r>
              <a:rPr lang="en-US" sz="1400" b="1" kern="0" dirty="0">
                <a:solidFill>
                  <a:srgbClr val="FFFFFF"/>
                </a:solidFill>
                <a:latin typeface="Arial" panose="020B0604020202020204"/>
                <a:ea typeface="Tahoma"/>
                <a:cs typeface="Tahoma"/>
                <a:sym typeface="Tahoma"/>
              </a:rPr>
              <a:t>(n=50)</a:t>
            </a:r>
          </a:p>
        </p:txBody>
      </p:sp>
      <p:sp>
        <p:nvSpPr>
          <p:cNvPr id="2" name="Rounded Rectangle 1">
            <a:extLst>
              <a:ext uri="{FF2B5EF4-FFF2-40B4-BE49-F238E27FC236}">
                <a16:creationId xmlns:a16="http://schemas.microsoft.com/office/drawing/2014/main" id="{DD4A6D31-1276-EB1A-262B-CB85F6CC8EEB}"/>
              </a:ext>
            </a:extLst>
          </p:cNvPr>
          <p:cNvSpPr/>
          <p:nvPr/>
        </p:nvSpPr>
        <p:spPr>
          <a:xfrm>
            <a:off x="200884" y="3065483"/>
            <a:ext cx="2464024" cy="1146932"/>
          </a:xfrm>
          <a:prstGeom prst="roundRect">
            <a:avLst>
              <a:gd name="adj" fmla="val 0"/>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
        <p:nvSpPr>
          <p:cNvPr id="10" name="TextBox 9">
            <a:extLst>
              <a:ext uri="{FF2B5EF4-FFF2-40B4-BE49-F238E27FC236}">
                <a16:creationId xmlns:a16="http://schemas.microsoft.com/office/drawing/2014/main" id="{88C0CBC4-EED7-4F77-E117-392C0FE02B9C}"/>
              </a:ext>
            </a:extLst>
          </p:cNvPr>
          <p:cNvSpPr txBox="1"/>
          <p:nvPr/>
        </p:nvSpPr>
        <p:spPr>
          <a:xfrm>
            <a:off x="7970186" y="5017611"/>
            <a:ext cx="4066767" cy="379463"/>
          </a:xfrm>
          <a:prstGeom prst="rect">
            <a:avLst/>
          </a:prstGeom>
          <a:noFill/>
        </p:spPr>
        <p:txBody>
          <a:bodyPr wrap="square">
            <a:spAutoFit/>
          </a:bodyPr>
          <a:lstStyle/>
          <a:p>
            <a:pPr defTabSz="609585"/>
            <a:r>
              <a:rPr lang="en-US" sz="933" i="1"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Elacestrant and everolimus dose are administered QD.</a:t>
            </a:r>
          </a:p>
          <a:p>
            <a:pPr defTabSz="609585"/>
            <a:r>
              <a:rPr lang="en-US" sz="933" i="1"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Abemaciclib is administered BID.</a:t>
            </a:r>
          </a:p>
        </p:txBody>
      </p:sp>
    </p:spTree>
    <p:extLst>
      <p:ext uri="{BB962C8B-B14F-4D97-AF65-F5344CB8AC3E}">
        <p14:creationId xmlns:p14="http://schemas.microsoft.com/office/powerpoint/2010/main" val="8431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80B1394-B3DC-9095-F92A-64B13477475B}"/>
              </a:ext>
            </a:extLst>
          </p:cNvPr>
          <p:cNvSpPr>
            <a:spLocks noGrp="1"/>
          </p:cNvSpPr>
          <p:nvPr>
            <p:ph type="title"/>
          </p:nvPr>
        </p:nvSpPr>
        <p:spPr>
          <a:xfrm>
            <a:off x="259022" y="-9661"/>
            <a:ext cx="11003315" cy="1131967"/>
          </a:xfrm>
        </p:spPr>
        <p:txBody>
          <a:bodyPr>
            <a:noAutofit/>
          </a:bodyPr>
          <a:lstStyle/>
          <a:p>
            <a:r>
              <a:rPr lang="en-US" sz="3200" dirty="0">
                <a:solidFill>
                  <a:schemeClr val="tx2">
                    <a:lumMod val="75000"/>
                  </a:schemeClr>
                </a:solidFill>
              </a:rPr>
              <a:t>ELEVATE: PFS elacestrant + everolimus </a:t>
            </a:r>
            <a:br>
              <a:rPr lang="en-US" sz="3200" dirty="0">
                <a:solidFill>
                  <a:schemeClr val="tx2">
                    <a:lumMod val="75000"/>
                  </a:schemeClr>
                </a:solidFill>
              </a:rPr>
            </a:br>
            <a:r>
              <a:rPr lang="en-US" sz="3200" dirty="0">
                <a:solidFill>
                  <a:schemeClr val="tx2">
                    <a:lumMod val="75000"/>
                  </a:schemeClr>
                </a:solidFill>
              </a:rPr>
              <a:t>or elacestrant + abemaciclib</a:t>
            </a:r>
            <a:endParaRPr lang="en-US" sz="2133" dirty="0">
              <a:solidFill>
                <a:schemeClr val="tx2">
                  <a:lumMod val="75000"/>
                </a:schemeClr>
              </a:solidFill>
            </a:endParaRPr>
          </a:p>
        </p:txBody>
      </p:sp>
      <p:sp>
        <p:nvSpPr>
          <p:cNvPr id="151" name="object 5">
            <a:extLst>
              <a:ext uri="{FF2B5EF4-FFF2-40B4-BE49-F238E27FC236}">
                <a16:creationId xmlns:a16="http://schemas.microsoft.com/office/drawing/2014/main" id="{6F3209D3-C195-807D-F70D-0408893DD5C1}"/>
              </a:ext>
            </a:extLst>
          </p:cNvPr>
          <p:cNvSpPr txBox="1"/>
          <p:nvPr/>
        </p:nvSpPr>
        <p:spPr>
          <a:xfrm>
            <a:off x="859723" y="3958299"/>
            <a:ext cx="4942271" cy="394702"/>
          </a:xfrm>
          <a:prstGeom prst="rect">
            <a:avLst/>
          </a:prstGeom>
          <a:solidFill>
            <a:schemeClr val="bg1"/>
          </a:solidFill>
        </p:spPr>
        <p:txBody>
          <a:bodyPr vert="horz" wrap="square" lIns="0" tIns="16933" rIns="0" bIns="0" rtlCol="0">
            <a:spAutoFit/>
          </a:bodyPr>
          <a:lstStyle/>
          <a:p>
            <a:pPr marL="99912" marR="6774" defTabSz="1218696">
              <a:lnSpc>
                <a:spcPct val="106100"/>
              </a:lnSpc>
              <a:spcBef>
                <a:spcPts val="133"/>
              </a:spcBef>
              <a:buClr>
                <a:srgbClr val="EF3340"/>
              </a:buClr>
              <a:buSzPct val="122727"/>
              <a:tabLst>
                <a:tab pos="455529" algn="l"/>
                <a:tab pos="476697" algn="l"/>
              </a:tabLst>
            </a:pPr>
            <a:r>
              <a:rPr lang="en-US" sz="1200" b="1" dirty="0">
                <a:solidFill>
                  <a:srgbClr val="0070C0"/>
                </a:solidFill>
                <a:latin typeface="Arial" panose="020B0604020202020204"/>
                <a:ea typeface="Tahoma" panose="020B0604030504040204" pitchFamily="34" charset="0"/>
                <a:cs typeface="Tahoma" panose="020B0604030504040204" pitchFamily="34" charset="0"/>
              </a:rPr>
              <a:t>Prior CDK4/6i 100%, </a:t>
            </a:r>
            <a:r>
              <a:rPr lang="en-US" sz="1200" dirty="0">
                <a:solidFill>
                  <a:srgbClr val="0070C0"/>
                </a:solidFill>
                <a:latin typeface="Arial" panose="020B0604020202020204"/>
                <a:ea typeface="Tahoma" panose="020B0604030504040204" pitchFamily="34" charset="0"/>
                <a:cs typeface="Tahoma" panose="020B0604030504040204" pitchFamily="34" charset="0"/>
              </a:rPr>
              <a:t>Visceral metastases 72%, primary ET resistance 20%, </a:t>
            </a:r>
            <a:r>
              <a:rPr lang="en-US" sz="1200" i="1" dirty="0">
                <a:solidFill>
                  <a:srgbClr val="0070C0"/>
                </a:solidFill>
                <a:latin typeface="Arial" panose="020B0604020202020204"/>
                <a:ea typeface="Tahoma" panose="020B0604030504040204" pitchFamily="34" charset="0"/>
                <a:cs typeface="Tahoma" panose="020B0604030504040204" pitchFamily="34" charset="0"/>
              </a:rPr>
              <a:t>ESR1m</a:t>
            </a:r>
            <a:r>
              <a:rPr lang="en-US" sz="1200" dirty="0">
                <a:solidFill>
                  <a:srgbClr val="0070C0"/>
                </a:solidFill>
                <a:latin typeface="Arial" panose="020B0604020202020204"/>
                <a:ea typeface="Tahoma" panose="020B0604030504040204" pitchFamily="34" charset="0"/>
                <a:cs typeface="Tahoma" panose="020B0604030504040204" pitchFamily="34" charset="0"/>
              </a:rPr>
              <a:t> 42%, </a:t>
            </a:r>
            <a:r>
              <a:rPr lang="en-US" sz="1200" i="1" dirty="0">
                <a:solidFill>
                  <a:srgbClr val="0070C0"/>
                </a:solidFill>
                <a:latin typeface="Arial" panose="020B0604020202020204"/>
                <a:ea typeface="Tahoma" panose="020B0604030504040204" pitchFamily="34" charset="0"/>
                <a:cs typeface="Tahoma" panose="020B0604030504040204" pitchFamily="34" charset="0"/>
              </a:rPr>
              <a:t>PIK3CAm</a:t>
            </a:r>
            <a:r>
              <a:rPr lang="en-US" sz="1200" dirty="0">
                <a:solidFill>
                  <a:srgbClr val="0070C0"/>
                </a:solidFill>
                <a:latin typeface="Arial" panose="020B0604020202020204"/>
                <a:ea typeface="Tahoma" panose="020B0604030504040204" pitchFamily="34" charset="0"/>
                <a:cs typeface="Tahoma" panose="020B0604030504040204" pitchFamily="34" charset="0"/>
              </a:rPr>
              <a:t> 50%, Prior fulvestrant 50% </a:t>
            </a:r>
            <a:endParaRPr sz="1200" dirty="0">
              <a:solidFill>
                <a:srgbClr val="0070C0"/>
              </a:solidFill>
              <a:latin typeface="Arial" panose="020B0604020202020204"/>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326E7E8D-021A-CDBC-D775-D36D36C8A71E}"/>
              </a:ext>
            </a:extLst>
          </p:cNvPr>
          <p:cNvGrpSpPr/>
          <p:nvPr/>
        </p:nvGrpSpPr>
        <p:grpSpPr>
          <a:xfrm>
            <a:off x="4301254" y="1684826"/>
            <a:ext cx="1319479" cy="348433"/>
            <a:chOff x="7607300" y="2502295"/>
            <a:chExt cx="7797800" cy="654648"/>
          </a:xfrm>
          <a:solidFill>
            <a:srgbClr val="0070C0"/>
          </a:solidFill>
        </p:grpSpPr>
        <p:sp>
          <p:nvSpPr>
            <p:cNvPr id="6" name="Rectangle: Top Corners Rounded 5">
              <a:extLst>
                <a:ext uri="{FF2B5EF4-FFF2-40B4-BE49-F238E27FC236}">
                  <a16:creationId xmlns:a16="http://schemas.microsoft.com/office/drawing/2014/main" id="{5D92C100-9CF5-2622-28FF-E5F26374D4C5}"/>
                </a:ext>
              </a:extLst>
            </p:cNvPr>
            <p:cNvSpPr/>
            <p:nvPr/>
          </p:nvSpPr>
          <p:spPr>
            <a:xfrm>
              <a:off x="7607300" y="2502295"/>
              <a:ext cx="7797800" cy="643300"/>
            </a:xfrm>
            <a:prstGeom prst="round2SameRect">
              <a:avLst>
                <a:gd name="adj1" fmla="val 21834"/>
                <a:gd name="adj2" fmla="val 0"/>
              </a:avLst>
            </a:prstGeom>
            <a:grpFill/>
            <a:ln w="9525" cap="flat" cmpd="sng" algn="ctr">
              <a:noFill/>
              <a:prstDash val="solid"/>
            </a:ln>
            <a:effectLst/>
          </p:spPr>
          <p:txBody>
            <a:bodyPr rtlCol="0" anchor="ctr"/>
            <a:lstStyle/>
            <a:p>
              <a:pPr algn="ctr" defTabSz="1218696">
                <a:defRP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ED34A475-EA33-AA58-872C-E0A705925D65}"/>
                </a:ext>
              </a:extLst>
            </p:cNvPr>
            <p:cNvSpPr/>
            <p:nvPr/>
          </p:nvSpPr>
          <p:spPr>
            <a:xfrm>
              <a:off x="7607806" y="3111231"/>
              <a:ext cx="7797294" cy="45712"/>
            </a:xfrm>
            <a:prstGeom prst="rect">
              <a:avLst/>
            </a:prstGeom>
            <a:grpFill/>
            <a:ln w="9525" cap="flat" cmpd="sng" algn="ctr">
              <a:noFill/>
              <a:prstDash val="solid"/>
            </a:ln>
            <a:effectLst/>
          </p:spPr>
          <p:txBody>
            <a:bodyPr rtlCol="0" anchor="ctr"/>
            <a:lstStyle/>
            <a:p>
              <a:pPr algn="ctr" defTabSz="1218696">
                <a:lnSpc>
                  <a:spcPct val="77976"/>
                </a:lnSpc>
                <a:defRPr/>
              </a:pPr>
              <a:endParaRPr lang="en-US" sz="1400" b="1"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211574FD-784C-4E11-BAFE-68B202F4B1DB}"/>
              </a:ext>
            </a:extLst>
          </p:cNvPr>
          <p:cNvGraphicFramePr>
            <a:graphicFrameLocks noGrp="1"/>
          </p:cNvGraphicFramePr>
          <p:nvPr/>
        </p:nvGraphicFramePr>
        <p:xfrm>
          <a:off x="2621725" y="1706717"/>
          <a:ext cx="2999010" cy="939800"/>
        </p:xfrm>
        <a:graphic>
          <a:graphicData uri="http://schemas.openxmlformats.org/drawingml/2006/table">
            <a:tbl>
              <a:tblPr firstRow="1" bandRow="1">
                <a:tableStyleId>{5C22544A-7EE6-4342-B048-85BDC9FD1C3A}</a:tableStyleId>
              </a:tblPr>
              <a:tblGrid>
                <a:gridCol w="1682963">
                  <a:extLst>
                    <a:ext uri="{9D8B030D-6E8A-4147-A177-3AD203B41FA5}">
                      <a16:colId xmlns:a16="http://schemas.microsoft.com/office/drawing/2014/main" val="2513204480"/>
                    </a:ext>
                  </a:extLst>
                </a:gridCol>
                <a:gridCol w="1316047">
                  <a:extLst>
                    <a:ext uri="{9D8B030D-6E8A-4147-A177-3AD203B41FA5}">
                      <a16:colId xmlns:a16="http://schemas.microsoft.com/office/drawing/2014/main" val="4223882642"/>
                    </a:ext>
                  </a:extLst>
                </a:gridCol>
              </a:tblGrid>
              <a:tr h="325120">
                <a:tc>
                  <a:txBody>
                    <a:bodyPr/>
                    <a:lstStyle/>
                    <a:p>
                      <a:pPr algn="ctr"/>
                      <a:endParaRPr lang="en-US" sz="1100" dirty="0">
                        <a:solidFill>
                          <a:schemeClr val="tx1"/>
                        </a:solidFill>
                        <a:latin typeface="+mn-lt"/>
                      </a:endParaRP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bg1"/>
                          </a:solidFill>
                          <a:latin typeface="+mn-lt"/>
                        </a:rPr>
                        <a:t>Ela + Eve</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849111"/>
                  </a:ext>
                </a:extLst>
              </a:tr>
              <a:tr h="284480">
                <a:tc>
                  <a:txBody>
                    <a:bodyPr/>
                    <a:lstStyle/>
                    <a:p>
                      <a:pPr algn="r"/>
                      <a:r>
                        <a:rPr lang="en-US" sz="1100" b="0" dirty="0">
                          <a:solidFill>
                            <a:schemeClr val="tx1"/>
                          </a:solidFill>
                          <a:latin typeface="+mn-lt"/>
                        </a:rPr>
                        <a:t>Events, n (%)</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tx1"/>
                          </a:solidFill>
                          <a:latin typeface="+mn-lt"/>
                        </a:rPr>
                        <a:t>29 (58)</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885179"/>
                  </a:ext>
                </a:extLst>
              </a:tr>
              <a:tr h="325120">
                <a:tc>
                  <a:txBody>
                    <a:bodyPr/>
                    <a:lstStyle/>
                    <a:p>
                      <a:pPr algn="r"/>
                      <a:r>
                        <a:rPr lang="en-US" sz="1100" b="0" dirty="0">
                          <a:solidFill>
                            <a:schemeClr val="tx1"/>
                          </a:solidFill>
                          <a:latin typeface="+mn-lt"/>
                        </a:rPr>
                        <a:t>mPFS, mo (95% CI </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chemeClr val="tx1"/>
                          </a:solidFill>
                          <a:latin typeface="+mn-lt"/>
                        </a:rPr>
                        <a:t>8.3 </a:t>
                      </a:r>
                      <a:r>
                        <a:rPr lang="en-US" sz="1300" b="0" dirty="0">
                          <a:solidFill>
                            <a:schemeClr val="tx1"/>
                          </a:solidFill>
                          <a:latin typeface="+mn-lt"/>
                        </a:rPr>
                        <a:t>(4.0-10.2)</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703341"/>
                  </a:ext>
                </a:extLst>
              </a:tr>
            </a:tbl>
          </a:graphicData>
        </a:graphic>
      </p:graphicFrame>
      <p:sp>
        <p:nvSpPr>
          <p:cNvPr id="21" name="Text Placeholder 3">
            <a:extLst>
              <a:ext uri="{FF2B5EF4-FFF2-40B4-BE49-F238E27FC236}">
                <a16:creationId xmlns:a16="http://schemas.microsoft.com/office/drawing/2014/main" id="{B6E6F8AA-469D-641F-DC37-5350B5505CF2}"/>
              </a:ext>
            </a:extLst>
          </p:cNvPr>
          <p:cNvSpPr txBox="1">
            <a:spLocks/>
          </p:cNvSpPr>
          <p:nvPr/>
        </p:nvSpPr>
        <p:spPr>
          <a:xfrm>
            <a:off x="461888" y="5552188"/>
            <a:ext cx="11252663" cy="756533"/>
          </a:xfrm>
          <a:prstGeom prst="rect">
            <a:avLst/>
          </a:prstGeom>
          <a:solidFill>
            <a:srgbClr val="0070C0"/>
          </a:solidFill>
        </p:spPr>
        <p:txBody>
          <a:bodyPr anchor="ctr" anchorCtr="0">
            <a:noAutofit/>
          </a:bodyPr>
          <a:lstStyle>
            <a:lvl1pPr marL="342900" indent="-342900" algn="l" defTabSz="457200" rtl="0" eaLnBrk="1" latinLnBrk="0" hangingPunct="1">
              <a:lnSpc>
                <a:spcPct val="100000"/>
              </a:lnSpc>
              <a:spcBef>
                <a:spcPts val="900"/>
              </a:spcBef>
              <a:buClr>
                <a:schemeClr val="tx1"/>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chemeClr val="tx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chemeClr val="tx1"/>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chemeClr val="tx1"/>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chemeClr val="tx1"/>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630">
              <a:spcBef>
                <a:spcPts val="0"/>
              </a:spcBef>
              <a:spcAft>
                <a:spcPts val="600"/>
              </a:spcAft>
              <a:buClr>
                <a:prstClr val="black"/>
              </a:buClr>
              <a:buNone/>
            </a:pPr>
            <a:r>
              <a:rPr lang="en-US" sz="2133" b="1" dirty="0">
                <a:solidFill>
                  <a:prstClr val="white"/>
                </a:solidFill>
              </a:rPr>
              <a:t>Elacestrant + everolimus or elacestrant + abemaciclib combinations showed a consistent PFS benefit across all subgroups</a:t>
            </a:r>
          </a:p>
        </p:txBody>
      </p:sp>
      <p:cxnSp>
        <p:nvCxnSpPr>
          <p:cNvPr id="23" name="Google Shape;241;p4">
            <a:extLst>
              <a:ext uri="{FF2B5EF4-FFF2-40B4-BE49-F238E27FC236}">
                <a16:creationId xmlns:a16="http://schemas.microsoft.com/office/drawing/2014/main" id="{22483B6B-1E42-CE18-F693-69F3C9782ABA}"/>
              </a:ext>
            </a:extLst>
          </p:cNvPr>
          <p:cNvCxnSpPr>
            <a:cxnSpLocks/>
          </p:cNvCxnSpPr>
          <p:nvPr/>
        </p:nvCxnSpPr>
        <p:spPr>
          <a:xfrm>
            <a:off x="5956171" y="2067859"/>
            <a:ext cx="0" cy="2474084"/>
          </a:xfrm>
          <a:prstGeom prst="straightConnector1">
            <a:avLst/>
          </a:prstGeom>
          <a:noFill/>
          <a:ln w="3175" cap="flat" cmpd="sng">
            <a:solidFill>
              <a:schemeClr val="bg1">
                <a:lumMod val="65000"/>
              </a:schemeClr>
            </a:solidFill>
            <a:prstDash val="solid"/>
            <a:round/>
            <a:headEnd type="none" w="sm" len="sm"/>
            <a:tailEnd type="none" w="sm" len="sm"/>
          </a:ln>
        </p:spPr>
      </p:cxnSp>
      <p:sp>
        <p:nvSpPr>
          <p:cNvPr id="10" name="object 2">
            <a:extLst>
              <a:ext uri="{FF2B5EF4-FFF2-40B4-BE49-F238E27FC236}">
                <a16:creationId xmlns:a16="http://schemas.microsoft.com/office/drawing/2014/main" id="{ADFC3AE6-DFB6-DB34-7832-1FDE622C447A}"/>
              </a:ext>
            </a:extLst>
          </p:cNvPr>
          <p:cNvSpPr txBox="1"/>
          <p:nvPr/>
        </p:nvSpPr>
        <p:spPr>
          <a:xfrm>
            <a:off x="527048" y="1512328"/>
            <a:ext cx="300281" cy="181310"/>
          </a:xfrm>
          <a:prstGeom prst="rect">
            <a:avLst/>
          </a:prstGeom>
        </p:spPr>
        <p:txBody>
          <a:bodyPr vert="horz" wrap="square" lIns="0" tIns="16933" rIns="0" bIns="0" rtlCol="0">
            <a:spAutoFit/>
          </a:bodyPr>
          <a:lstStyle/>
          <a:p>
            <a:pPr marL="16934" algn="r" defTabSz="1218696">
              <a:spcBef>
                <a:spcPts val="133"/>
              </a:spcBef>
            </a:pPr>
            <a:r>
              <a:rPr sz="1067" spc="-33" dirty="0">
                <a:solidFill>
                  <a:srgbClr val="231F20"/>
                </a:solidFill>
                <a:latin typeface="Arial" panose="020B0604020202020204"/>
                <a:cs typeface="Arial"/>
              </a:rPr>
              <a:t>100</a:t>
            </a:r>
            <a:endParaRPr sz="1067" dirty="0">
              <a:solidFill>
                <a:srgbClr val="224870"/>
              </a:solidFill>
              <a:latin typeface="Arial" panose="020B0604020202020204"/>
              <a:cs typeface="Arial"/>
            </a:endParaRPr>
          </a:p>
        </p:txBody>
      </p:sp>
      <p:sp>
        <p:nvSpPr>
          <p:cNvPr id="11" name="object 3">
            <a:extLst>
              <a:ext uri="{FF2B5EF4-FFF2-40B4-BE49-F238E27FC236}">
                <a16:creationId xmlns:a16="http://schemas.microsoft.com/office/drawing/2014/main" id="{F9EF686A-D2BE-1382-3450-B1CBAABEDAA9}"/>
              </a:ext>
            </a:extLst>
          </p:cNvPr>
          <p:cNvSpPr txBox="1"/>
          <p:nvPr/>
        </p:nvSpPr>
        <p:spPr>
          <a:xfrm>
            <a:off x="618290" y="2097072"/>
            <a:ext cx="209039" cy="181310"/>
          </a:xfrm>
          <a:prstGeom prst="rect">
            <a:avLst/>
          </a:prstGeom>
        </p:spPr>
        <p:txBody>
          <a:bodyPr vert="horz" wrap="square" lIns="0" tIns="16933" rIns="0" bIns="0" rtlCol="0">
            <a:spAutoFit/>
          </a:bodyPr>
          <a:lstStyle/>
          <a:p>
            <a:pPr marL="16934" algn="r" defTabSz="1218696">
              <a:spcBef>
                <a:spcPts val="133"/>
              </a:spcBef>
            </a:pPr>
            <a:r>
              <a:rPr sz="1067" spc="-33" dirty="0">
                <a:solidFill>
                  <a:srgbClr val="231F20"/>
                </a:solidFill>
                <a:latin typeface="Arial" panose="020B0604020202020204"/>
                <a:cs typeface="Arial"/>
              </a:rPr>
              <a:t>80</a:t>
            </a:r>
            <a:endParaRPr sz="1067" dirty="0">
              <a:solidFill>
                <a:srgbClr val="224870"/>
              </a:solidFill>
              <a:latin typeface="Arial" panose="020B0604020202020204"/>
              <a:cs typeface="Arial"/>
            </a:endParaRPr>
          </a:p>
        </p:txBody>
      </p:sp>
      <p:sp>
        <p:nvSpPr>
          <p:cNvPr id="13" name="object 4">
            <a:extLst>
              <a:ext uri="{FF2B5EF4-FFF2-40B4-BE49-F238E27FC236}">
                <a16:creationId xmlns:a16="http://schemas.microsoft.com/office/drawing/2014/main" id="{D192A5CE-AC4F-856E-8F3F-3B12F934177B}"/>
              </a:ext>
            </a:extLst>
          </p:cNvPr>
          <p:cNvSpPr txBox="1"/>
          <p:nvPr/>
        </p:nvSpPr>
        <p:spPr>
          <a:xfrm>
            <a:off x="618290" y="2690992"/>
            <a:ext cx="209039" cy="181310"/>
          </a:xfrm>
          <a:prstGeom prst="rect">
            <a:avLst/>
          </a:prstGeom>
        </p:spPr>
        <p:txBody>
          <a:bodyPr vert="horz" wrap="square" lIns="0" tIns="16933" rIns="0" bIns="0" rtlCol="0">
            <a:spAutoFit/>
          </a:bodyPr>
          <a:lstStyle/>
          <a:p>
            <a:pPr marL="16934" algn="r" defTabSz="1218696">
              <a:spcBef>
                <a:spcPts val="133"/>
              </a:spcBef>
            </a:pPr>
            <a:r>
              <a:rPr sz="1067" spc="-33" dirty="0">
                <a:solidFill>
                  <a:srgbClr val="231F20"/>
                </a:solidFill>
                <a:latin typeface="Arial" panose="020B0604020202020204"/>
                <a:cs typeface="Arial"/>
              </a:rPr>
              <a:t>60</a:t>
            </a:r>
            <a:endParaRPr sz="1067" dirty="0">
              <a:solidFill>
                <a:srgbClr val="224870"/>
              </a:solidFill>
              <a:latin typeface="Arial" panose="020B0604020202020204"/>
              <a:cs typeface="Arial"/>
            </a:endParaRPr>
          </a:p>
        </p:txBody>
      </p:sp>
      <p:sp>
        <p:nvSpPr>
          <p:cNvPr id="14" name="object 5">
            <a:extLst>
              <a:ext uri="{FF2B5EF4-FFF2-40B4-BE49-F238E27FC236}">
                <a16:creationId xmlns:a16="http://schemas.microsoft.com/office/drawing/2014/main" id="{AFE7A9E2-A0D3-5FD2-717D-3120E69B06B5}"/>
              </a:ext>
            </a:extLst>
          </p:cNvPr>
          <p:cNvSpPr txBox="1"/>
          <p:nvPr/>
        </p:nvSpPr>
        <p:spPr>
          <a:xfrm>
            <a:off x="618290" y="3276838"/>
            <a:ext cx="209039" cy="181310"/>
          </a:xfrm>
          <a:prstGeom prst="rect">
            <a:avLst/>
          </a:prstGeom>
        </p:spPr>
        <p:txBody>
          <a:bodyPr vert="horz" wrap="square" lIns="0" tIns="16933" rIns="0" bIns="0" rtlCol="0">
            <a:spAutoFit/>
          </a:bodyPr>
          <a:lstStyle/>
          <a:p>
            <a:pPr marL="16934" algn="r" defTabSz="1218696">
              <a:spcBef>
                <a:spcPts val="133"/>
              </a:spcBef>
            </a:pPr>
            <a:r>
              <a:rPr sz="1067" spc="-33" dirty="0">
                <a:solidFill>
                  <a:srgbClr val="231F20"/>
                </a:solidFill>
                <a:latin typeface="Arial" panose="020B0604020202020204"/>
                <a:cs typeface="Arial"/>
              </a:rPr>
              <a:t>40</a:t>
            </a:r>
            <a:endParaRPr sz="1067" dirty="0">
              <a:solidFill>
                <a:srgbClr val="224870"/>
              </a:solidFill>
              <a:latin typeface="Arial" panose="020B0604020202020204"/>
              <a:cs typeface="Arial"/>
            </a:endParaRPr>
          </a:p>
        </p:txBody>
      </p:sp>
      <p:sp>
        <p:nvSpPr>
          <p:cNvPr id="15" name="object 6">
            <a:extLst>
              <a:ext uri="{FF2B5EF4-FFF2-40B4-BE49-F238E27FC236}">
                <a16:creationId xmlns:a16="http://schemas.microsoft.com/office/drawing/2014/main" id="{BF25EAE2-EE5F-E75B-B76D-314512625018}"/>
              </a:ext>
            </a:extLst>
          </p:cNvPr>
          <p:cNvSpPr txBox="1"/>
          <p:nvPr/>
        </p:nvSpPr>
        <p:spPr>
          <a:xfrm>
            <a:off x="362539" y="2065723"/>
            <a:ext cx="213905" cy="2068443"/>
          </a:xfrm>
          <a:prstGeom prst="rect">
            <a:avLst/>
          </a:prstGeom>
        </p:spPr>
        <p:txBody>
          <a:bodyPr vert="vert270" wrap="square" lIns="0" tIns="0" rIns="0" bIns="0" rtlCol="0">
            <a:spAutoFit/>
          </a:bodyPr>
          <a:lstStyle/>
          <a:p>
            <a:pPr marL="16934" algn="ctr" defTabSz="1218696">
              <a:lnSpc>
                <a:spcPts val="1900"/>
              </a:lnSpc>
            </a:pPr>
            <a:r>
              <a:rPr lang="en-US" sz="1067" b="1" dirty="0">
                <a:solidFill>
                  <a:srgbClr val="231F20"/>
                </a:solidFill>
                <a:latin typeface="Arial" panose="020B0604020202020204"/>
                <a:cs typeface="Arial"/>
              </a:rPr>
              <a:t>Survival Probability</a:t>
            </a:r>
            <a:r>
              <a:rPr sz="1067" b="1" spc="-33" dirty="0">
                <a:solidFill>
                  <a:srgbClr val="231F20"/>
                </a:solidFill>
                <a:latin typeface="Arial" panose="020B0604020202020204"/>
                <a:cs typeface="Arial"/>
              </a:rPr>
              <a:t> (%)</a:t>
            </a:r>
            <a:endParaRPr sz="1067" dirty="0">
              <a:solidFill>
                <a:srgbClr val="224870"/>
              </a:solidFill>
              <a:latin typeface="Arial" panose="020B0604020202020204"/>
              <a:cs typeface="Arial"/>
            </a:endParaRPr>
          </a:p>
        </p:txBody>
      </p:sp>
      <p:sp>
        <p:nvSpPr>
          <p:cNvPr id="16" name="object 7">
            <a:extLst>
              <a:ext uri="{FF2B5EF4-FFF2-40B4-BE49-F238E27FC236}">
                <a16:creationId xmlns:a16="http://schemas.microsoft.com/office/drawing/2014/main" id="{EB81973F-B110-1CE4-4B7E-8CD1EDB4771C}"/>
              </a:ext>
            </a:extLst>
          </p:cNvPr>
          <p:cNvSpPr txBox="1"/>
          <p:nvPr/>
        </p:nvSpPr>
        <p:spPr>
          <a:xfrm>
            <a:off x="618290" y="3878117"/>
            <a:ext cx="209039" cy="181310"/>
          </a:xfrm>
          <a:prstGeom prst="rect">
            <a:avLst/>
          </a:prstGeom>
        </p:spPr>
        <p:txBody>
          <a:bodyPr vert="horz" wrap="square" lIns="0" tIns="16933" rIns="0" bIns="0" rtlCol="0">
            <a:spAutoFit/>
          </a:bodyPr>
          <a:lstStyle/>
          <a:p>
            <a:pPr marL="16934" algn="r" defTabSz="1218696">
              <a:spcBef>
                <a:spcPts val="133"/>
              </a:spcBef>
            </a:pPr>
            <a:r>
              <a:rPr sz="1067" spc="-33" dirty="0">
                <a:solidFill>
                  <a:srgbClr val="231F20"/>
                </a:solidFill>
                <a:latin typeface="Arial" panose="020B0604020202020204"/>
                <a:cs typeface="Arial"/>
              </a:rPr>
              <a:t>20</a:t>
            </a:r>
            <a:endParaRPr sz="1067" dirty="0">
              <a:solidFill>
                <a:srgbClr val="224870"/>
              </a:solidFill>
              <a:latin typeface="Arial" panose="020B0604020202020204"/>
              <a:cs typeface="Arial"/>
            </a:endParaRPr>
          </a:p>
        </p:txBody>
      </p:sp>
      <p:sp>
        <p:nvSpPr>
          <p:cNvPr id="19" name="object 8">
            <a:extLst>
              <a:ext uri="{FF2B5EF4-FFF2-40B4-BE49-F238E27FC236}">
                <a16:creationId xmlns:a16="http://schemas.microsoft.com/office/drawing/2014/main" id="{CB946653-0BEC-E008-6293-49C740C3DAB0}"/>
              </a:ext>
            </a:extLst>
          </p:cNvPr>
          <p:cNvSpPr txBox="1"/>
          <p:nvPr/>
        </p:nvSpPr>
        <p:spPr>
          <a:xfrm>
            <a:off x="708853" y="4463633"/>
            <a:ext cx="118476" cy="181310"/>
          </a:xfrm>
          <a:prstGeom prst="rect">
            <a:avLst/>
          </a:prstGeom>
        </p:spPr>
        <p:txBody>
          <a:bodyPr vert="horz" wrap="square" lIns="0" tIns="16933" rIns="0" bIns="0" rtlCol="0">
            <a:spAutoFit/>
          </a:bodyPr>
          <a:lstStyle/>
          <a:p>
            <a:pPr marL="16934" algn="r" defTabSz="1218696">
              <a:spcBef>
                <a:spcPts val="133"/>
              </a:spcBef>
            </a:pPr>
            <a:r>
              <a:rPr sz="1067" spc="-67" dirty="0">
                <a:solidFill>
                  <a:srgbClr val="231F20"/>
                </a:solidFill>
                <a:latin typeface="Arial" panose="020B0604020202020204"/>
                <a:cs typeface="Arial"/>
              </a:rPr>
              <a:t>0</a:t>
            </a:r>
            <a:endParaRPr sz="1067" dirty="0">
              <a:solidFill>
                <a:srgbClr val="224870"/>
              </a:solidFill>
              <a:latin typeface="Arial" panose="020B0604020202020204"/>
              <a:cs typeface="Arial"/>
            </a:endParaRPr>
          </a:p>
        </p:txBody>
      </p:sp>
      <p:sp>
        <p:nvSpPr>
          <p:cNvPr id="20" name="object 11">
            <a:extLst>
              <a:ext uri="{FF2B5EF4-FFF2-40B4-BE49-F238E27FC236}">
                <a16:creationId xmlns:a16="http://schemas.microsoft.com/office/drawing/2014/main" id="{64574C25-6E19-2F4D-7378-5FFC653A7327}"/>
              </a:ext>
            </a:extLst>
          </p:cNvPr>
          <p:cNvSpPr/>
          <p:nvPr/>
        </p:nvSpPr>
        <p:spPr>
          <a:xfrm>
            <a:off x="1158727" y="4564433"/>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25" name="object 12">
            <a:extLst>
              <a:ext uri="{FF2B5EF4-FFF2-40B4-BE49-F238E27FC236}">
                <a16:creationId xmlns:a16="http://schemas.microsoft.com/office/drawing/2014/main" id="{C729E719-4BCF-3A35-D47E-1297677E569B}"/>
              </a:ext>
            </a:extLst>
          </p:cNvPr>
          <p:cNvSpPr/>
          <p:nvPr/>
        </p:nvSpPr>
        <p:spPr>
          <a:xfrm>
            <a:off x="2643452" y="4564433"/>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26" name="object 15">
            <a:extLst>
              <a:ext uri="{FF2B5EF4-FFF2-40B4-BE49-F238E27FC236}">
                <a16:creationId xmlns:a16="http://schemas.microsoft.com/office/drawing/2014/main" id="{D24CE611-6951-CA2A-7F54-7EDACEFD5960}"/>
              </a:ext>
            </a:extLst>
          </p:cNvPr>
          <p:cNvSpPr/>
          <p:nvPr/>
        </p:nvSpPr>
        <p:spPr>
          <a:xfrm>
            <a:off x="3380121" y="4564432"/>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27" name="object 16">
            <a:extLst>
              <a:ext uri="{FF2B5EF4-FFF2-40B4-BE49-F238E27FC236}">
                <a16:creationId xmlns:a16="http://schemas.microsoft.com/office/drawing/2014/main" id="{D8565562-63A4-010D-B248-326A5AD955F4}"/>
              </a:ext>
            </a:extLst>
          </p:cNvPr>
          <p:cNvSpPr/>
          <p:nvPr/>
        </p:nvSpPr>
        <p:spPr>
          <a:xfrm>
            <a:off x="4121440" y="4564432"/>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28" name="object 33">
            <a:extLst>
              <a:ext uri="{FF2B5EF4-FFF2-40B4-BE49-F238E27FC236}">
                <a16:creationId xmlns:a16="http://schemas.microsoft.com/office/drawing/2014/main" id="{1B840462-D18B-F720-5602-5DB3A1EB5655}"/>
              </a:ext>
            </a:extLst>
          </p:cNvPr>
          <p:cNvSpPr txBox="1"/>
          <p:nvPr/>
        </p:nvSpPr>
        <p:spPr>
          <a:xfrm>
            <a:off x="4800555" y="4244648"/>
            <a:ext cx="733715" cy="181310"/>
          </a:xfrm>
          <a:prstGeom prst="rect">
            <a:avLst/>
          </a:prstGeom>
        </p:spPr>
        <p:txBody>
          <a:bodyPr vert="horz" wrap="square" lIns="0" tIns="16933" rIns="0" bIns="0" rtlCol="0">
            <a:spAutoFit/>
          </a:bodyPr>
          <a:lstStyle/>
          <a:p>
            <a:pPr marL="16934" defTabSz="1218696">
              <a:spcBef>
                <a:spcPts val="133"/>
              </a:spcBef>
            </a:pPr>
            <a:r>
              <a:rPr sz="1067" spc="-13" dirty="0">
                <a:solidFill>
                  <a:srgbClr val="231F20"/>
                </a:solidFill>
                <a:latin typeface="Arial" panose="020B0604020202020204"/>
                <a:cs typeface="Arial"/>
              </a:rPr>
              <a:t>Censored</a:t>
            </a:r>
            <a:endParaRPr sz="1067" dirty="0">
              <a:solidFill>
                <a:srgbClr val="224870"/>
              </a:solidFill>
              <a:latin typeface="Arial" panose="020B0604020202020204"/>
              <a:cs typeface="Arial"/>
            </a:endParaRPr>
          </a:p>
        </p:txBody>
      </p:sp>
      <p:sp>
        <p:nvSpPr>
          <p:cNvPr id="29" name="object 35">
            <a:extLst>
              <a:ext uri="{FF2B5EF4-FFF2-40B4-BE49-F238E27FC236}">
                <a16:creationId xmlns:a16="http://schemas.microsoft.com/office/drawing/2014/main" id="{9412C3C0-4A68-EC61-B6F8-DD353F9B9C30}"/>
              </a:ext>
            </a:extLst>
          </p:cNvPr>
          <p:cNvSpPr/>
          <p:nvPr/>
        </p:nvSpPr>
        <p:spPr>
          <a:xfrm>
            <a:off x="5609236" y="4564433"/>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30" name="object 8">
            <a:extLst>
              <a:ext uri="{FF2B5EF4-FFF2-40B4-BE49-F238E27FC236}">
                <a16:creationId xmlns:a16="http://schemas.microsoft.com/office/drawing/2014/main" id="{A18C0EB3-A89F-8372-8BFD-F96457F1EAFF}"/>
              </a:ext>
            </a:extLst>
          </p:cNvPr>
          <p:cNvSpPr txBox="1"/>
          <p:nvPr/>
        </p:nvSpPr>
        <p:spPr>
          <a:xfrm>
            <a:off x="987319" y="4597870"/>
            <a:ext cx="333483" cy="181310"/>
          </a:xfrm>
          <a:prstGeom prst="rect">
            <a:avLst/>
          </a:prstGeom>
        </p:spPr>
        <p:txBody>
          <a:bodyPr vert="horz" wrap="square" lIns="0" tIns="16933" rIns="0" bIns="0" rtlCol="0">
            <a:spAutoFit/>
          </a:bodyPr>
          <a:lstStyle/>
          <a:p>
            <a:pPr marL="16934" algn="ctr" defTabSz="1218696">
              <a:spcBef>
                <a:spcPts val="133"/>
              </a:spcBef>
            </a:pPr>
            <a:r>
              <a:rPr sz="1067" spc="-67" dirty="0">
                <a:solidFill>
                  <a:srgbClr val="231F20"/>
                </a:solidFill>
                <a:latin typeface="Arial" panose="020B0604020202020204"/>
                <a:cs typeface="Arial"/>
              </a:rPr>
              <a:t>0</a:t>
            </a:r>
            <a:r>
              <a:rPr lang="en-US" sz="1067" spc="-67" dirty="0">
                <a:solidFill>
                  <a:srgbClr val="231F20"/>
                </a:solidFill>
                <a:latin typeface="Arial" panose="020B0604020202020204"/>
                <a:cs typeface="Arial"/>
              </a:rPr>
              <a:t>.0</a:t>
            </a:r>
            <a:endParaRPr sz="1067" dirty="0">
              <a:solidFill>
                <a:srgbClr val="224870"/>
              </a:solidFill>
              <a:latin typeface="Arial" panose="020B0604020202020204"/>
              <a:cs typeface="Arial"/>
            </a:endParaRPr>
          </a:p>
        </p:txBody>
      </p:sp>
      <p:sp>
        <p:nvSpPr>
          <p:cNvPr id="31" name="object 8">
            <a:extLst>
              <a:ext uri="{FF2B5EF4-FFF2-40B4-BE49-F238E27FC236}">
                <a16:creationId xmlns:a16="http://schemas.microsoft.com/office/drawing/2014/main" id="{67CE5006-5F6A-C258-6E56-2F157AC1A916}"/>
              </a:ext>
            </a:extLst>
          </p:cNvPr>
          <p:cNvSpPr txBox="1"/>
          <p:nvPr/>
        </p:nvSpPr>
        <p:spPr>
          <a:xfrm>
            <a:off x="2445861" y="4595737"/>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5.0</a:t>
            </a:r>
            <a:endParaRPr sz="1067" dirty="0">
              <a:solidFill>
                <a:srgbClr val="224870"/>
              </a:solidFill>
              <a:latin typeface="Arial" panose="020B0604020202020204"/>
              <a:cs typeface="Arial"/>
            </a:endParaRPr>
          </a:p>
        </p:txBody>
      </p:sp>
      <p:sp>
        <p:nvSpPr>
          <p:cNvPr id="32" name="object 8">
            <a:extLst>
              <a:ext uri="{FF2B5EF4-FFF2-40B4-BE49-F238E27FC236}">
                <a16:creationId xmlns:a16="http://schemas.microsoft.com/office/drawing/2014/main" id="{6C44BB3D-D72F-DF6D-A109-D14A0FD59FB9}"/>
              </a:ext>
            </a:extLst>
          </p:cNvPr>
          <p:cNvSpPr txBox="1"/>
          <p:nvPr/>
        </p:nvSpPr>
        <p:spPr>
          <a:xfrm>
            <a:off x="3198169" y="4595737"/>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7.5</a:t>
            </a:r>
            <a:endParaRPr sz="1067" dirty="0">
              <a:solidFill>
                <a:srgbClr val="224870"/>
              </a:solidFill>
              <a:latin typeface="Arial" panose="020B0604020202020204"/>
              <a:cs typeface="Arial"/>
            </a:endParaRPr>
          </a:p>
        </p:txBody>
      </p:sp>
      <p:sp>
        <p:nvSpPr>
          <p:cNvPr id="33" name="object 8">
            <a:extLst>
              <a:ext uri="{FF2B5EF4-FFF2-40B4-BE49-F238E27FC236}">
                <a16:creationId xmlns:a16="http://schemas.microsoft.com/office/drawing/2014/main" id="{C45F5DCE-2147-4B45-445E-734349038BC7}"/>
              </a:ext>
            </a:extLst>
          </p:cNvPr>
          <p:cNvSpPr txBox="1"/>
          <p:nvPr/>
        </p:nvSpPr>
        <p:spPr>
          <a:xfrm>
            <a:off x="3931381" y="4595737"/>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10.0</a:t>
            </a:r>
            <a:endParaRPr sz="1067" dirty="0">
              <a:solidFill>
                <a:srgbClr val="224870"/>
              </a:solidFill>
              <a:latin typeface="Arial" panose="020B0604020202020204"/>
              <a:cs typeface="Arial"/>
            </a:endParaRPr>
          </a:p>
        </p:txBody>
      </p:sp>
      <p:sp>
        <p:nvSpPr>
          <p:cNvPr id="34" name="object 8">
            <a:extLst>
              <a:ext uri="{FF2B5EF4-FFF2-40B4-BE49-F238E27FC236}">
                <a16:creationId xmlns:a16="http://schemas.microsoft.com/office/drawing/2014/main" id="{DDC7A6B1-8A46-2083-07C3-4F50B57034CD}"/>
              </a:ext>
            </a:extLst>
          </p:cNvPr>
          <p:cNvSpPr txBox="1"/>
          <p:nvPr/>
        </p:nvSpPr>
        <p:spPr>
          <a:xfrm>
            <a:off x="5422977" y="4595737"/>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15.0</a:t>
            </a:r>
            <a:endParaRPr sz="1067" dirty="0">
              <a:solidFill>
                <a:srgbClr val="224870"/>
              </a:solidFill>
              <a:latin typeface="Arial" panose="020B0604020202020204"/>
              <a:cs typeface="Arial"/>
            </a:endParaRPr>
          </a:p>
        </p:txBody>
      </p:sp>
      <p:sp>
        <p:nvSpPr>
          <p:cNvPr id="35" name="object 8">
            <a:extLst>
              <a:ext uri="{FF2B5EF4-FFF2-40B4-BE49-F238E27FC236}">
                <a16:creationId xmlns:a16="http://schemas.microsoft.com/office/drawing/2014/main" id="{13AEC36B-24AC-FD77-BC44-D40768321D08}"/>
              </a:ext>
            </a:extLst>
          </p:cNvPr>
          <p:cNvSpPr txBox="1"/>
          <p:nvPr/>
        </p:nvSpPr>
        <p:spPr>
          <a:xfrm>
            <a:off x="2643452" y="4842592"/>
            <a:ext cx="1265125" cy="181310"/>
          </a:xfrm>
          <a:prstGeom prst="rect">
            <a:avLst/>
          </a:prstGeom>
        </p:spPr>
        <p:txBody>
          <a:bodyPr vert="horz" wrap="square" lIns="0" tIns="16933" rIns="0" bIns="0" rtlCol="0">
            <a:spAutoFit/>
          </a:bodyPr>
          <a:lstStyle/>
          <a:p>
            <a:pPr marL="16934" algn="ctr" defTabSz="1218696">
              <a:spcBef>
                <a:spcPts val="133"/>
              </a:spcBef>
            </a:pPr>
            <a:r>
              <a:rPr lang="en-US" sz="1067" b="1" dirty="0">
                <a:solidFill>
                  <a:srgbClr val="231F20"/>
                </a:solidFill>
                <a:latin typeface="Arial" panose="020B0604020202020204"/>
                <a:cs typeface="Arial"/>
              </a:rPr>
              <a:t>Months</a:t>
            </a:r>
            <a:endParaRPr sz="1067" b="1" dirty="0">
              <a:solidFill>
                <a:srgbClr val="224870"/>
              </a:solidFill>
              <a:latin typeface="Arial" panose="020B0604020202020204"/>
              <a:cs typeface="Arial"/>
            </a:endParaRPr>
          </a:p>
        </p:txBody>
      </p:sp>
      <p:sp>
        <p:nvSpPr>
          <p:cNvPr id="36" name="object 8">
            <a:extLst>
              <a:ext uri="{FF2B5EF4-FFF2-40B4-BE49-F238E27FC236}">
                <a16:creationId xmlns:a16="http://schemas.microsoft.com/office/drawing/2014/main" id="{53283617-0A7C-12A5-679A-16BD86CD1C5A}"/>
              </a:ext>
            </a:extLst>
          </p:cNvPr>
          <p:cNvSpPr txBox="1"/>
          <p:nvPr/>
        </p:nvSpPr>
        <p:spPr>
          <a:xfrm>
            <a:off x="471461" y="5132172"/>
            <a:ext cx="480724" cy="181310"/>
          </a:xfrm>
          <a:prstGeom prst="rect">
            <a:avLst/>
          </a:prstGeom>
        </p:spPr>
        <p:txBody>
          <a:bodyPr vert="horz" wrap="square" lIns="0" tIns="16933" rIns="0" bIns="0" rtlCol="0">
            <a:spAutoFit/>
          </a:bodyPr>
          <a:lstStyle/>
          <a:p>
            <a:pPr marL="16934" algn="ctr" defTabSz="1218696">
              <a:spcBef>
                <a:spcPts val="133"/>
              </a:spcBef>
            </a:pPr>
            <a:r>
              <a:rPr lang="en-US" sz="1067" dirty="0">
                <a:solidFill>
                  <a:srgbClr val="231F20"/>
                </a:solidFill>
                <a:latin typeface="Arial" panose="020B0604020202020204"/>
                <a:cs typeface="Arial"/>
              </a:rPr>
              <a:t>At Risk</a:t>
            </a:r>
            <a:endParaRPr sz="1067" dirty="0">
              <a:solidFill>
                <a:srgbClr val="224870"/>
              </a:solidFill>
              <a:latin typeface="Arial" panose="020B0604020202020204"/>
              <a:cs typeface="Arial"/>
            </a:endParaRPr>
          </a:p>
        </p:txBody>
      </p:sp>
      <p:sp>
        <p:nvSpPr>
          <p:cNvPr id="37" name="bg object 16">
            <a:extLst>
              <a:ext uri="{FF2B5EF4-FFF2-40B4-BE49-F238E27FC236}">
                <a16:creationId xmlns:a16="http://schemas.microsoft.com/office/drawing/2014/main" id="{51823C35-BDEE-1AAA-9A69-313999FB48E8}"/>
              </a:ext>
            </a:extLst>
          </p:cNvPr>
          <p:cNvSpPr/>
          <p:nvPr/>
        </p:nvSpPr>
        <p:spPr>
          <a:xfrm>
            <a:off x="912528" y="1546915"/>
            <a:ext cx="4811659" cy="3017736"/>
          </a:xfrm>
          <a:custGeom>
            <a:avLst/>
            <a:gdLst/>
            <a:ahLst/>
            <a:cxnLst/>
            <a:rect l="l" t="t" r="r" b="b"/>
            <a:pathLst>
              <a:path w="4269105" h="2374900">
                <a:moveTo>
                  <a:pt x="0" y="0"/>
                </a:moveTo>
                <a:lnTo>
                  <a:pt x="0" y="2374582"/>
                </a:lnTo>
                <a:lnTo>
                  <a:pt x="4268660" y="2374582"/>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38" name="object 11">
            <a:extLst>
              <a:ext uri="{FF2B5EF4-FFF2-40B4-BE49-F238E27FC236}">
                <a16:creationId xmlns:a16="http://schemas.microsoft.com/office/drawing/2014/main" id="{B2454895-D67D-A209-BB1B-3CE1123B77AE}"/>
              </a:ext>
            </a:extLst>
          </p:cNvPr>
          <p:cNvSpPr/>
          <p:nvPr/>
        </p:nvSpPr>
        <p:spPr>
          <a:xfrm>
            <a:off x="1898608" y="4564433"/>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39" name="object 8">
            <a:extLst>
              <a:ext uri="{FF2B5EF4-FFF2-40B4-BE49-F238E27FC236}">
                <a16:creationId xmlns:a16="http://schemas.microsoft.com/office/drawing/2014/main" id="{80ED6527-F99B-9001-225C-34301B4BF33D}"/>
              </a:ext>
            </a:extLst>
          </p:cNvPr>
          <p:cNvSpPr txBox="1"/>
          <p:nvPr/>
        </p:nvSpPr>
        <p:spPr>
          <a:xfrm>
            <a:off x="1727200" y="4597870"/>
            <a:ext cx="333483"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2.5</a:t>
            </a:r>
            <a:endParaRPr sz="1067" dirty="0">
              <a:solidFill>
                <a:srgbClr val="224870"/>
              </a:solidFill>
              <a:latin typeface="Arial" panose="020B0604020202020204"/>
              <a:cs typeface="Arial"/>
            </a:endParaRPr>
          </a:p>
        </p:txBody>
      </p:sp>
      <p:sp>
        <p:nvSpPr>
          <p:cNvPr id="40" name="object 16">
            <a:extLst>
              <a:ext uri="{FF2B5EF4-FFF2-40B4-BE49-F238E27FC236}">
                <a16:creationId xmlns:a16="http://schemas.microsoft.com/office/drawing/2014/main" id="{146E43E1-881A-1A00-154D-8B64809A0E37}"/>
              </a:ext>
            </a:extLst>
          </p:cNvPr>
          <p:cNvSpPr/>
          <p:nvPr/>
        </p:nvSpPr>
        <p:spPr>
          <a:xfrm>
            <a:off x="4863660" y="4564432"/>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41" name="object 8">
            <a:extLst>
              <a:ext uri="{FF2B5EF4-FFF2-40B4-BE49-F238E27FC236}">
                <a16:creationId xmlns:a16="http://schemas.microsoft.com/office/drawing/2014/main" id="{670E30DB-1282-1F5D-8297-A2CB2D1ABDFC}"/>
              </a:ext>
            </a:extLst>
          </p:cNvPr>
          <p:cNvSpPr txBox="1"/>
          <p:nvPr/>
        </p:nvSpPr>
        <p:spPr>
          <a:xfrm>
            <a:off x="4673601" y="4595737"/>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12.5</a:t>
            </a:r>
            <a:endParaRPr sz="1067" dirty="0">
              <a:solidFill>
                <a:srgbClr val="224870"/>
              </a:solidFill>
              <a:latin typeface="Arial" panose="020B0604020202020204"/>
              <a:cs typeface="Arial"/>
            </a:endParaRPr>
          </a:p>
        </p:txBody>
      </p:sp>
      <p:sp>
        <p:nvSpPr>
          <p:cNvPr id="42" name="object 8">
            <a:extLst>
              <a:ext uri="{FF2B5EF4-FFF2-40B4-BE49-F238E27FC236}">
                <a16:creationId xmlns:a16="http://schemas.microsoft.com/office/drawing/2014/main" id="{B7DBF5BD-F154-AE87-EDBC-C120050A6445}"/>
              </a:ext>
            </a:extLst>
          </p:cNvPr>
          <p:cNvSpPr txBox="1"/>
          <p:nvPr/>
        </p:nvSpPr>
        <p:spPr>
          <a:xfrm>
            <a:off x="987319" y="5138014"/>
            <a:ext cx="333483"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50</a:t>
            </a:r>
            <a:endParaRPr sz="1067" dirty="0">
              <a:solidFill>
                <a:srgbClr val="224870"/>
              </a:solidFill>
              <a:latin typeface="Arial" panose="020B0604020202020204"/>
              <a:cs typeface="Arial"/>
            </a:endParaRPr>
          </a:p>
        </p:txBody>
      </p:sp>
      <p:sp>
        <p:nvSpPr>
          <p:cNvPr id="43" name="object 8">
            <a:extLst>
              <a:ext uri="{FF2B5EF4-FFF2-40B4-BE49-F238E27FC236}">
                <a16:creationId xmlns:a16="http://schemas.microsoft.com/office/drawing/2014/main" id="{E11FA6DA-42D3-A222-0EA3-A772DFF30EDC}"/>
              </a:ext>
            </a:extLst>
          </p:cNvPr>
          <p:cNvSpPr txBox="1"/>
          <p:nvPr/>
        </p:nvSpPr>
        <p:spPr>
          <a:xfrm>
            <a:off x="2445861" y="5135881"/>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24</a:t>
            </a:r>
            <a:endParaRPr sz="1067" dirty="0">
              <a:solidFill>
                <a:srgbClr val="224870"/>
              </a:solidFill>
              <a:latin typeface="Arial" panose="020B0604020202020204"/>
              <a:cs typeface="Arial"/>
            </a:endParaRPr>
          </a:p>
        </p:txBody>
      </p:sp>
      <p:sp>
        <p:nvSpPr>
          <p:cNvPr id="44" name="object 8">
            <a:extLst>
              <a:ext uri="{FF2B5EF4-FFF2-40B4-BE49-F238E27FC236}">
                <a16:creationId xmlns:a16="http://schemas.microsoft.com/office/drawing/2014/main" id="{07BD19EF-D252-C803-5582-7C01989FECCE}"/>
              </a:ext>
            </a:extLst>
          </p:cNvPr>
          <p:cNvSpPr txBox="1"/>
          <p:nvPr/>
        </p:nvSpPr>
        <p:spPr>
          <a:xfrm>
            <a:off x="3198169" y="5135881"/>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20</a:t>
            </a:r>
            <a:endParaRPr sz="1067" dirty="0">
              <a:solidFill>
                <a:srgbClr val="224870"/>
              </a:solidFill>
              <a:latin typeface="Arial" panose="020B0604020202020204"/>
              <a:cs typeface="Arial"/>
            </a:endParaRPr>
          </a:p>
        </p:txBody>
      </p:sp>
      <p:sp>
        <p:nvSpPr>
          <p:cNvPr id="45" name="object 8">
            <a:extLst>
              <a:ext uri="{FF2B5EF4-FFF2-40B4-BE49-F238E27FC236}">
                <a16:creationId xmlns:a16="http://schemas.microsoft.com/office/drawing/2014/main" id="{5F7BD43E-23A0-0643-214F-E9F9BD3D2E06}"/>
              </a:ext>
            </a:extLst>
          </p:cNvPr>
          <p:cNvSpPr txBox="1"/>
          <p:nvPr/>
        </p:nvSpPr>
        <p:spPr>
          <a:xfrm>
            <a:off x="3931381" y="5135881"/>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13</a:t>
            </a:r>
            <a:endParaRPr sz="1067" dirty="0">
              <a:solidFill>
                <a:srgbClr val="224870"/>
              </a:solidFill>
              <a:latin typeface="Arial" panose="020B0604020202020204"/>
              <a:cs typeface="Arial"/>
            </a:endParaRPr>
          </a:p>
        </p:txBody>
      </p:sp>
      <p:sp>
        <p:nvSpPr>
          <p:cNvPr id="46" name="object 8">
            <a:extLst>
              <a:ext uri="{FF2B5EF4-FFF2-40B4-BE49-F238E27FC236}">
                <a16:creationId xmlns:a16="http://schemas.microsoft.com/office/drawing/2014/main" id="{E3BD64A2-BDCC-2B99-6258-2145869DA7D9}"/>
              </a:ext>
            </a:extLst>
          </p:cNvPr>
          <p:cNvSpPr txBox="1"/>
          <p:nvPr/>
        </p:nvSpPr>
        <p:spPr>
          <a:xfrm>
            <a:off x="5422977" y="5135881"/>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0</a:t>
            </a:r>
            <a:endParaRPr sz="1067" dirty="0">
              <a:solidFill>
                <a:srgbClr val="224870"/>
              </a:solidFill>
              <a:latin typeface="Arial" panose="020B0604020202020204"/>
              <a:cs typeface="Arial"/>
            </a:endParaRPr>
          </a:p>
        </p:txBody>
      </p:sp>
      <p:sp>
        <p:nvSpPr>
          <p:cNvPr id="47" name="object 8">
            <a:extLst>
              <a:ext uri="{FF2B5EF4-FFF2-40B4-BE49-F238E27FC236}">
                <a16:creationId xmlns:a16="http://schemas.microsoft.com/office/drawing/2014/main" id="{A78EBCBA-6B6F-E879-6CC8-4577E5E29BA3}"/>
              </a:ext>
            </a:extLst>
          </p:cNvPr>
          <p:cNvSpPr txBox="1"/>
          <p:nvPr/>
        </p:nvSpPr>
        <p:spPr>
          <a:xfrm>
            <a:off x="1727200" y="5138014"/>
            <a:ext cx="333483"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37</a:t>
            </a:r>
            <a:endParaRPr sz="1067" dirty="0">
              <a:solidFill>
                <a:srgbClr val="224870"/>
              </a:solidFill>
              <a:latin typeface="Arial" panose="020B0604020202020204"/>
              <a:cs typeface="Arial"/>
            </a:endParaRPr>
          </a:p>
        </p:txBody>
      </p:sp>
      <p:sp>
        <p:nvSpPr>
          <p:cNvPr id="48" name="object 8">
            <a:extLst>
              <a:ext uri="{FF2B5EF4-FFF2-40B4-BE49-F238E27FC236}">
                <a16:creationId xmlns:a16="http://schemas.microsoft.com/office/drawing/2014/main" id="{DFA7E137-F6E2-5B0B-515B-A86388F76ACB}"/>
              </a:ext>
            </a:extLst>
          </p:cNvPr>
          <p:cNvSpPr txBox="1"/>
          <p:nvPr/>
        </p:nvSpPr>
        <p:spPr>
          <a:xfrm>
            <a:off x="4673601" y="5135881"/>
            <a:ext cx="371777" cy="181310"/>
          </a:xfrm>
          <a:prstGeom prst="rect">
            <a:avLst/>
          </a:prstGeom>
        </p:spPr>
        <p:txBody>
          <a:bodyPr vert="horz" wrap="square" lIns="0" tIns="16933" rIns="0" bIns="0" rtlCol="0">
            <a:spAutoFit/>
          </a:bodyPr>
          <a:lstStyle/>
          <a:p>
            <a:pPr marL="16934" algn="ctr" defTabSz="1218696">
              <a:spcBef>
                <a:spcPts val="133"/>
              </a:spcBef>
            </a:pPr>
            <a:r>
              <a:rPr lang="en-US" sz="1067" spc="-67" dirty="0">
                <a:solidFill>
                  <a:srgbClr val="231F20"/>
                </a:solidFill>
                <a:latin typeface="Arial" panose="020B0604020202020204"/>
                <a:cs typeface="Arial"/>
              </a:rPr>
              <a:t>10</a:t>
            </a:r>
            <a:endParaRPr sz="1067" dirty="0">
              <a:solidFill>
                <a:srgbClr val="224870"/>
              </a:solidFill>
              <a:latin typeface="Arial" panose="020B0604020202020204"/>
              <a:cs typeface="Arial"/>
            </a:endParaRPr>
          </a:p>
        </p:txBody>
      </p:sp>
      <p:sp>
        <p:nvSpPr>
          <p:cNvPr id="49" name="object 11">
            <a:extLst>
              <a:ext uri="{FF2B5EF4-FFF2-40B4-BE49-F238E27FC236}">
                <a16:creationId xmlns:a16="http://schemas.microsoft.com/office/drawing/2014/main" id="{BB85DEA5-0EF4-DBDA-B158-63146F3C9659}"/>
              </a:ext>
            </a:extLst>
          </p:cNvPr>
          <p:cNvSpPr/>
          <p:nvPr/>
        </p:nvSpPr>
        <p:spPr>
          <a:xfrm rot="5400000">
            <a:off x="877652" y="4532768"/>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0" name="object 11">
            <a:extLst>
              <a:ext uri="{FF2B5EF4-FFF2-40B4-BE49-F238E27FC236}">
                <a16:creationId xmlns:a16="http://schemas.microsoft.com/office/drawing/2014/main" id="{1C4491E5-E240-8EF7-3651-B9AB80C43851}"/>
              </a:ext>
            </a:extLst>
          </p:cNvPr>
          <p:cNvSpPr/>
          <p:nvPr/>
        </p:nvSpPr>
        <p:spPr>
          <a:xfrm rot="5400000">
            <a:off x="877652" y="3941221"/>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1" name="object 11">
            <a:extLst>
              <a:ext uri="{FF2B5EF4-FFF2-40B4-BE49-F238E27FC236}">
                <a16:creationId xmlns:a16="http://schemas.microsoft.com/office/drawing/2014/main" id="{8A516198-21EF-1DC8-CE8E-C14CFBDA2CE0}"/>
              </a:ext>
            </a:extLst>
          </p:cNvPr>
          <p:cNvSpPr/>
          <p:nvPr/>
        </p:nvSpPr>
        <p:spPr>
          <a:xfrm rot="5400000">
            <a:off x="877652" y="3353240"/>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2" name="object 11">
            <a:extLst>
              <a:ext uri="{FF2B5EF4-FFF2-40B4-BE49-F238E27FC236}">
                <a16:creationId xmlns:a16="http://schemas.microsoft.com/office/drawing/2014/main" id="{CC23FF53-4320-C864-08DD-D7AEFF3DAE83}"/>
              </a:ext>
            </a:extLst>
          </p:cNvPr>
          <p:cNvSpPr/>
          <p:nvPr/>
        </p:nvSpPr>
        <p:spPr>
          <a:xfrm rot="5400000">
            <a:off x="877652" y="2765260"/>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3" name="object 11">
            <a:extLst>
              <a:ext uri="{FF2B5EF4-FFF2-40B4-BE49-F238E27FC236}">
                <a16:creationId xmlns:a16="http://schemas.microsoft.com/office/drawing/2014/main" id="{F9A3FA8F-6359-46B8-E771-9EDF4A540B98}"/>
              </a:ext>
            </a:extLst>
          </p:cNvPr>
          <p:cNvSpPr/>
          <p:nvPr/>
        </p:nvSpPr>
        <p:spPr>
          <a:xfrm rot="5400000">
            <a:off x="877652" y="2168632"/>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4" name="object 11">
            <a:extLst>
              <a:ext uri="{FF2B5EF4-FFF2-40B4-BE49-F238E27FC236}">
                <a16:creationId xmlns:a16="http://schemas.microsoft.com/office/drawing/2014/main" id="{8BC28BED-0859-354A-7B48-D0E50D991B84}"/>
              </a:ext>
            </a:extLst>
          </p:cNvPr>
          <p:cNvSpPr/>
          <p:nvPr/>
        </p:nvSpPr>
        <p:spPr>
          <a:xfrm rot="5400000">
            <a:off x="877652" y="1584976"/>
            <a:ext cx="0" cy="58993"/>
          </a:xfrm>
          <a:custGeom>
            <a:avLst/>
            <a:gdLst/>
            <a:ahLst/>
            <a:cxnLst/>
            <a:rect l="l" t="t" r="r" b="b"/>
            <a:pathLst>
              <a:path h="50164">
                <a:moveTo>
                  <a:pt x="0" y="49707"/>
                </a:moveTo>
                <a:lnTo>
                  <a:pt x="0" y="0"/>
                </a:lnTo>
              </a:path>
            </a:pathLst>
          </a:custGeom>
          <a:ln w="12700">
            <a:solidFill>
              <a:schemeClr val="bg1">
                <a:lumMod val="85000"/>
              </a:schemeClr>
            </a:solidFill>
          </a:ln>
        </p:spPr>
        <p:txBody>
          <a:bodyPr wrap="square" lIns="0" tIns="0" rIns="0" bIns="0" rtlCol="0"/>
          <a:lstStyle/>
          <a:p>
            <a:pPr defTabSz="1218696"/>
            <a:endParaRPr sz="2133" dirty="0">
              <a:solidFill>
                <a:srgbClr val="224870"/>
              </a:solidFill>
              <a:latin typeface="Calibri" panose="020F0502020204030204"/>
            </a:endParaRPr>
          </a:p>
        </p:txBody>
      </p:sp>
      <p:grpSp>
        <p:nvGrpSpPr>
          <p:cNvPr id="55" name="Group 54">
            <a:extLst>
              <a:ext uri="{FF2B5EF4-FFF2-40B4-BE49-F238E27FC236}">
                <a16:creationId xmlns:a16="http://schemas.microsoft.com/office/drawing/2014/main" id="{A6E8AC7B-AD4D-76D1-1CE0-7C1304068CB8}"/>
              </a:ext>
            </a:extLst>
          </p:cNvPr>
          <p:cNvGrpSpPr/>
          <p:nvPr/>
        </p:nvGrpSpPr>
        <p:grpSpPr>
          <a:xfrm>
            <a:off x="4703268" y="4305246"/>
            <a:ext cx="80001" cy="80001"/>
            <a:chOff x="3501510" y="3180125"/>
            <a:chExt cx="41365" cy="41365"/>
          </a:xfrm>
        </p:grpSpPr>
        <p:sp>
          <p:nvSpPr>
            <p:cNvPr id="56" name="object 17">
              <a:extLst>
                <a:ext uri="{FF2B5EF4-FFF2-40B4-BE49-F238E27FC236}">
                  <a16:creationId xmlns:a16="http://schemas.microsoft.com/office/drawing/2014/main" id="{B6B36CE5-AF81-0511-C6E3-CD0F6CA72CA2}"/>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57" name="object 17">
              <a:extLst>
                <a:ext uri="{FF2B5EF4-FFF2-40B4-BE49-F238E27FC236}">
                  <a16:creationId xmlns:a16="http://schemas.microsoft.com/office/drawing/2014/main" id="{F15FFDF6-3168-A2ED-D121-BB982A2F1D62}"/>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58" name="Group 57">
            <a:extLst>
              <a:ext uri="{FF2B5EF4-FFF2-40B4-BE49-F238E27FC236}">
                <a16:creationId xmlns:a16="http://schemas.microsoft.com/office/drawing/2014/main" id="{40A5B56C-1DDD-4646-9857-F44AC4F522F0}"/>
              </a:ext>
            </a:extLst>
          </p:cNvPr>
          <p:cNvGrpSpPr/>
          <p:nvPr/>
        </p:nvGrpSpPr>
        <p:grpSpPr>
          <a:xfrm>
            <a:off x="1126249" y="1579880"/>
            <a:ext cx="4483393" cy="2261165"/>
            <a:chOff x="844686" y="1123950"/>
            <a:chExt cx="3362545" cy="1695874"/>
          </a:xfrm>
        </p:grpSpPr>
        <p:grpSp>
          <p:nvGrpSpPr>
            <p:cNvPr id="59" name="Group 58">
              <a:extLst>
                <a:ext uri="{FF2B5EF4-FFF2-40B4-BE49-F238E27FC236}">
                  <a16:creationId xmlns:a16="http://schemas.microsoft.com/office/drawing/2014/main" id="{1F7FEA21-AB16-A8EC-5CA4-3883EB21526D}"/>
                </a:ext>
              </a:extLst>
            </p:cNvPr>
            <p:cNvGrpSpPr/>
            <p:nvPr/>
          </p:nvGrpSpPr>
          <p:grpSpPr>
            <a:xfrm>
              <a:off x="4147230" y="2759823"/>
              <a:ext cx="60001" cy="60001"/>
              <a:chOff x="3501510" y="3180125"/>
              <a:chExt cx="41365" cy="41365"/>
            </a:xfrm>
          </p:grpSpPr>
          <p:sp>
            <p:nvSpPr>
              <p:cNvPr id="179" name="object 17">
                <a:extLst>
                  <a:ext uri="{FF2B5EF4-FFF2-40B4-BE49-F238E27FC236}">
                    <a16:creationId xmlns:a16="http://schemas.microsoft.com/office/drawing/2014/main" id="{1AB5C5BD-A91E-62B3-4D7E-96BBCBEAF228}"/>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80" name="object 17">
                <a:extLst>
                  <a:ext uri="{FF2B5EF4-FFF2-40B4-BE49-F238E27FC236}">
                    <a16:creationId xmlns:a16="http://schemas.microsoft.com/office/drawing/2014/main" id="{3E3D0075-57D7-6793-223B-3869025D9187}"/>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60" name="Group 59">
              <a:extLst>
                <a:ext uri="{FF2B5EF4-FFF2-40B4-BE49-F238E27FC236}">
                  <a16:creationId xmlns:a16="http://schemas.microsoft.com/office/drawing/2014/main" id="{7A648DA0-0382-733D-F6C9-FFBEF830E311}"/>
                </a:ext>
              </a:extLst>
            </p:cNvPr>
            <p:cNvGrpSpPr/>
            <p:nvPr/>
          </p:nvGrpSpPr>
          <p:grpSpPr>
            <a:xfrm>
              <a:off x="4124532" y="2759823"/>
              <a:ext cx="60001" cy="60001"/>
              <a:chOff x="3501510" y="3180125"/>
              <a:chExt cx="41365" cy="41365"/>
            </a:xfrm>
          </p:grpSpPr>
          <p:sp>
            <p:nvSpPr>
              <p:cNvPr id="177" name="object 17">
                <a:extLst>
                  <a:ext uri="{FF2B5EF4-FFF2-40B4-BE49-F238E27FC236}">
                    <a16:creationId xmlns:a16="http://schemas.microsoft.com/office/drawing/2014/main" id="{ACACE131-DB08-DE73-A3CD-F0E74A3DDA2C}"/>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78" name="object 17">
                <a:extLst>
                  <a:ext uri="{FF2B5EF4-FFF2-40B4-BE49-F238E27FC236}">
                    <a16:creationId xmlns:a16="http://schemas.microsoft.com/office/drawing/2014/main" id="{ACC378F0-A248-CB5E-EB8B-D7BC8BF6B909}"/>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61" name="Group 60">
              <a:extLst>
                <a:ext uri="{FF2B5EF4-FFF2-40B4-BE49-F238E27FC236}">
                  <a16:creationId xmlns:a16="http://schemas.microsoft.com/office/drawing/2014/main" id="{1A256773-F24D-D330-9E88-ACD3BF10F915}"/>
                </a:ext>
              </a:extLst>
            </p:cNvPr>
            <p:cNvGrpSpPr/>
            <p:nvPr/>
          </p:nvGrpSpPr>
          <p:grpSpPr>
            <a:xfrm>
              <a:off x="3750015" y="2759823"/>
              <a:ext cx="60001" cy="60001"/>
              <a:chOff x="3501510" y="3180125"/>
              <a:chExt cx="41365" cy="41365"/>
            </a:xfrm>
          </p:grpSpPr>
          <p:sp>
            <p:nvSpPr>
              <p:cNvPr id="175" name="object 17">
                <a:extLst>
                  <a:ext uri="{FF2B5EF4-FFF2-40B4-BE49-F238E27FC236}">
                    <a16:creationId xmlns:a16="http://schemas.microsoft.com/office/drawing/2014/main" id="{183C3D61-A47F-D180-15E5-CC268958ECFF}"/>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76" name="object 17">
                <a:extLst>
                  <a:ext uri="{FF2B5EF4-FFF2-40B4-BE49-F238E27FC236}">
                    <a16:creationId xmlns:a16="http://schemas.microsoft.com/office/drawing/2014/main" id="{17F9FAB1-AD87-CDB0-22CE-E7028C7AC60D}"/>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62" name="Group 61">
              <a:extLst>
                <a:ext uri="{FF2B5EF4-FFF2-40B4-BE49-F238E27FC236}">
                  <a16:creationId xmlns:a16="http://schemas.microsoft.com/office/drawing/2014/main" id="{528A9A18-9B1C-D9D6-144F-3E946C066FE7}"/>
                </a:ext>
              </a:extLst>
            </p:cNvPr>
            <p:cNvGrpSpPr/>
            <p:nvPr/>
          </p:nvGrpSpPr>
          <p:grpSpPr>
            <a:xfrm>
              <a:off x="3681912" y="2673894"/>
              <a:ext cx="60001" cy="60001"/>
              <a:chOff x="3501510" y="3180125"/>
              <a:chExt cx="41365" cy="41365"/>
            </a:xfrm>
          </p:grpSpPr>
          <p:sp>
            <p:nvSpPr>
              <p:cNvPr id="173" name="object 17">
                <a:extLst>
                  <a:ext uri="{FF2B5EF4-FFF2-40B4-BE49-F238E27FC236}">
                    <a16:creationId xmlns:a16="http://schemas.microsoft.com/office/drawing/2014/main" id="{300C717F-8864-0452-D37A-3BBF481348E8}"/>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74" name="object 17">
                <a:extLst>
                  <a:ext uri="{FF2B5EF4-FFF2-40B4-BE49-F238E27FC236}">
                    <a16:creationId xmlns:a16="http://schemas.microsoft.com/office/drawing/2014/main" id="{6AA3BEE6-243A-F87F-9020-2F7D27FFCF22}"/>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63" name="Group 62">
              <a:extLst>
                <a:ext uri="{FF2B5EF4-FFF2-40B4-BE49-F238E27FC236}">
                  <a16:creationId xmlns:a16="http://schemas.microsoft.com/office/drawing/2014/main" id="{DEDB44CB-FEFF-1FEC-9849-0C1B4DFFB1DB}"/>
                </a:ext>
              </a:extLst>
            </p:cNvPr>
            <p:cNvGrpSpPr/>
            <p:nvPr/>
          </p:nvGrpSpPr>
          <p:grpSpPr>
            <a:xfrm>
              <a:off x="3514929" y="2600937"/>
              <a:ext cx="60001" cy="60001"/>
              <a:chOff x="3501510" y="3180125"/>
              <a:chExt cx="41365" cy="41365"/>
            </a:xfrm>
          </p:grpSpPr>
          <p:sp>
            <p:nvSpPr>
              <p:cNvPr id="171" name="object 17">
                <a:extLst>
                  <a:ext uri="{FF2B5EF4-FFF2-40B4-BE49-F238E27FC236}">
                    <a16:creationId xmlns:a16="http://schemas.microsoft.com/office/drawing/2014/main" id="{B73C6082-67C0-0386-1759-6554BCF29575}"/>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72" name="object 17">
                <a:extLst>
                  <a:ext uri="{FF2B5EF4-FFF2-40B4-BE49-F238E27FC236}">
                    <a16:creationId xmlns:a16="http://schemas.microsoft.com/office/drawing/2014/main" id="{0796DC9D-9386-3370-A75B-BE12768869B4}"/>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28" name="Group 127">
              <a:extLst>
                <a:ext uri="{FF2B5EF4-FFF2-40B4-BE49-F238E27FC236}">
                  <a16:creationId xmlns:a16="http://schemas.microsoft.com/office/drawing/2014/main" id="{1945269C-495F-EE8D-88B3-2D89F8FCEE36}"/>
                </a:ext>
              </a:extLst>
            </p:cNvPr>
            <p:cNvGrpSpPr/>
            <p:nvPr/>
          </p:nvGrpSpPr>
          <p:grpSpPr>
            <a:xfrm>
              <a:off x="3305787" y="2600937"/>
              <a:ext cx="60001" cy="60001"/>
              <a:chOff x="3501510" y="3180125"/>
              <a:chExt cx="41365" cy="41365"/>
            </a:xfrm>
          </p:grpSpPr>
          <p:sp>
            <p:nvSpPr>
              <p:cNvPr id="165" name="object 17">
                <a:extLst>
                  <a:ext uri="{FF2B5EF4-FFF2-40B4-BE49-F238E27FC236}">
                    <a16:creationId xmlns:a16="http://schemas.microsoft.com/office/drawing/2014/main" id="{AE007A3C-7E08-8ED1-C6CC-1AEEA09BB3B1}"/>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70" name="object 17">
                <a:extLst>
                  <a:ext uri="{FF2B5EF4-FFF2-40B4-BE49-F238E27FC236}">
                    <a16:creationId xmlns:a16="http://schemas.microsoft.com/office/drawing/2014/main" id="{469C3F54-643B-E12F-499A-144FCA8802BB}"/>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29" name="Group 128">
              <a:extLst>
                <a:ext uri="{FF2B5EF4-FFF2-40B4-BE49-F238E27FC236}">
                  <a16:creationId xmlns:a16="http://schemas.microsoft.com/office/drawing/2014/main" id="{85A52682-6041-0730-ACBA-94D94F6DAF79}"/>
                </a:ext>
              </a:extLst>
            </p:cNvPr>
            <p:cNvGrpSpPr/>
            <p:nvPr/>
          </p:nvGrpSpPr>
          <p:grpSpPr>
            <a:xfrm>
              <a:off x="2446497" y="2056176"/>
              <a:ext cx="60001" cy="60001"/>
              <a:chOff x="3501510" y="3180125"/>
              <a:chExt cx="41365" cy="41365"/>
            </a:xfrm>
          </p:grpSpPr>
          <p:sp>
            <p:nvSpPr>
              <p:cNvPr id="152" name="object 17">
                <a:extLst>
                  <a:ext uri="{FF2B5EF4-FFF2-40B4-BE49-F238E27FC236}">
                    <a16:creationId xmlns:a16="http://schemas.microsoft.com/office/drawing/2014/main" id="{10CC0548-D737-8562-2729-6445DE1EB169}"/>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64" name="object 17">
                <a:extLst>
                  <a:ext uri="{FF2B5EF4-FFF2-40B4-BE49-F238E27FC236}">
                    <a16:creationId xmlns:a16="http://schemas.microsoft.com/office/drawing/2014/main" id="{A8922874-6112-CC4F-B8D1-F1A9C0F96601}"/>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0" name="Group 129">
              <a:extLst>
                <a:ext uri="{FF2B5EF4-FFF2-40B4-BE49-F238E27FC236}">
                  <a16:creationId xmlns:a16="http://schemas.microsoft.com/office/drawing/2014/main" id="{632D12E8-719C-E44B-3E16-F0F9AA9146E8}"/>
                </a:ext>
              </a:extLst>
            </p:cNvPr>
            <p:cNvGrpSpPr/>
            <p:nvPr/>
          </p:nvGrpSpPr>
          <p:grpSpPr>
            <a:xfrm>
              <a:off x="2057400" y="1997823"/>
              <a:ext cx="60001" cy="60001"/>
              <a:chOff x="3501510" y="3180125"/>
              <a:chExt cx="41365" cy="41365"/>
            </a:xfrm>
          </p:grpSpPr>
          <p:sp>
            <p:nvSpPr>
              <p:cNvPr id="149" name="object 17">
                <a:extLst>
                  <a:ext uri="{FF2B5EF4-FFF2-40B4-BE49-F238E27FC236}">
                    <a16:creationId xmlns:a16="http://schemas.microsoft.com/office/drawing/2014/main" id="{635B209A-C612-A305-5073-FE4353DBA0E8}"/>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50" name="object 17">
                <a:extLst>
                  <a:ext uri="{FF2B5EF4-FFF2-40B4-BE49-F238E27FC236}">
                    <a16:creationId xmlns:a16="http://schemas.microsoft.com/office/drawing/2014/main" id="{038BF6E7-1FEB-8845-335D-D3B8B4528474}"/>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1" name="Group 130">
              <a:extLst>
                <a:ext uri="{FF2B5EF4-FFF2-40B4-BE49-F238E27FC236}">
                  <a16:creationId xmlns:a16="http://schemas.microsoft.com/office/drawing/2014/main" id="{69F507AB-4DE6-6D4E-5012-61721FDF4E0A}"/>
                </a:ext>
              </a:extLst>
            </p:cNvPr>
            <p:cNvGrpSpPr/>
            <p:nvPr/>
          </p:nvGrpSpPr>
          <p:grpSpPr>
            <a:xfrm>
              <a:off x="1656942" y="1774077"/>
              <a:ext cx="60001" cy="60001"/>
              <a:chOff x="3501510" y="3180125"/>
              <a:chExt cx="41365" cy="41365"/>
            </a:xfrm>
          </p:grpSpPr>
          <p:sp>
            <p:nvSpPr>
              <p:cNvPr id="147" name="object 17">
                <a:extLst>
                  <a:ext uri="{FF2B5EF4-FFF2-40B4-BE49-F238E27FC236}">
                    <a16:creationId xmlns:a16="http://schemas.microsoft.com/office/drawing/2014/main" id="{99DD4C2A-79D1-08FC-8B27-67F140E6F684}"/>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48" name="object 17">
                <a:extLst>
                  <a:ext uri="{FF2B5EF4-FFF2-40B4-BE49-F238E27FC236}">
                    <a16:creationId xmlns:a16="http://schemas.microsoft.com/office/drawing/2014/main" id="{35DE43EC-9342-6CE5-1D2C-97F56F6ECE58}"/>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2" name="Group 131">
              <a:extLst>
                <a:ext uri="{FF2B5EF4-FFF2-40B4-BE49-F238E27FC236}">
                  <a16:creationId xmlns:a16="http://schemas.microsoft.com/office/drawing/2014/main" id="{367C0F55-3B2F-3EC4-57B7-172DE7658744}"/>
                </a:ext>
              </a:extLst>
            </p:cNvPr>
            <p:cNvGrpSpPr/>
            <p:nvPr/>
          </p:nvGrpSpPr>
          <p:grpSpPr>
            <a:xfrm>
              <a:off x="1622901" y="1670322"/>
              <a:ext cx="60001" cy="60001"/>
              <a:chOff x="3501510" y="3180125"/>
              <a:chExt cx="41365" cy="41365"/>
            </a:xfrm>
          </p:grpSpPr>
          <p:sp>
            <p:nvSpPr>
              <p:cNvPr id="145" name="object 17">
                <a:extLst>
                  <a:ext uri="{FF2B5EF4-FFF2-40B4-BE49-F238E27FC236}">
                    <a16:creationId xmlns:a16="http://schemas.microsoft.com/office/drawing/2014/main" id="{A82D0782-E8B9-E036-A682-0AC24745235C}"/>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46" name="object 17">
                <a:extLst>
                  <a:ext uri="{FF2B5EF4-FFF2-40B4-BE49-F238E27FC236}">
                    <a16:creationId xmlns:a16="http://schemas.microsoft.com/office/drawing/2014/main" id="{BA681FAF-F179-AC22-C497-D74D6563FF7A}"/>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3" name="Group 132">
              <a:extLst>
                <a:ext uri="{FF2B5EF4-FFF2-40B4-BE49-F238E27FC236}">
                  <a16:creationId xmlns:a16="http://schemas.microsoft.com/office/drawing/2014/main" id="{93922821-DFA3-B9EB-B87B-0E26C9191E2F}"/>
                </a:ext>
              </a:extLst>
            </p:cNvPr>
            <p:cNvGrpSpPr/>
            <p:nvPr/>
          </p:nvGrpSpPr>
          <p:grpSpPr>
            <a:xfrm>
              <a:off x="1301886" y="1406049"/>
              <a:ext cx="60001" cy="60001"/>
              <a:chOff x="3501510" y="3180125"/>
              <a:chExt cx="41365" cy="41365"/>
            </a:xfrm>
          </p:grpSpPr>
          <p:sp>
            <p:nvSpPr>
              <p:cNvPr id="143" name="object 17">
                <a:extLst>
                  <a:ext uri="{FF2B5EF4-FFF2-40B4-BE49-F238E27FC236}">
                    <a16:creationId xmlns:a16="http://schemas.microsoft.com/office/drawing/2014/main" id="{06EE3668-51C0-D0EC-5CEB-7DF575C8676F}"/>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44" name="object 17">
                <a:extLst>
                  <a:ext uri="{FF2B5EF4-FFF2-40B4-BE49-F238E27FC236}">
                    <a16:creationId xmlns:a16="http://schemas.microsoft.com/office/drawing/2014/main" id="{105FFEC0-13A0-92F7-36B4-4B1B308B83F5}"/>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4" name="Group 133">
              <a:extLst>
                <a:ext uri="{FF2B5EF4-FFF2-40B4-BE49-F238E27FC236}">
                  <a16:creationId xmlns:a16="http://schemas.microsoft.com/office/drawing/2014/main" id="{550BD5B0-1B54-999D-CB49-A1A8F74718AC}"/>
                </a:ext>
              </a:extLst>
            </p:cNvPr>
            <p:cNvGrpSpPr/>
            <p:nvPr/>
          </p:nvGrpSpPr>
          <p:grpSpPr>
            <a:xfrm>
              <a:off x="1264597" y="1406049"/>
              <a:ext cx="60001" cy="60001"/>
              <a:chOff x="3501510" y="3180125"/>
              <a:chExt cx="41365" cy="41365"/>
            </a:xfrm>
          </p:grpSpPr>
          <p:sp>
            <p:nvSpPr>
              <p:cNvPr id="141" name="object 17">
                <a:extLst>
                  <a:ext uri="{FF2B5EF4-FFF2-40B4-BE49-F238E27FC236}">
                    <a16:creationId xmlns:a16="http://schemas.microsoft.com/office/drawing/2014/main" id="{8C0F00B6-ED49-C0BC-881C-2BBF6CC353F9}"/>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42" name="object 17">
                <a:extLst>
                  <a:ext uri="{FF2B5EF4-FFF2-40B4-BE49-F238E27FC236}">
                    <a16:creationId xmlns:a16="http://schemas.microsoft.com/office/drawing/2014/main" id="{1CE49717-DF35-D4C5-AE83-D7CC1DD8199C}"/>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5" name="Group 134">
              <a:extLst>
                <a:ext uri="{FF2B5EF4-FFF2-40B4-BE49-F238E27FC236}">
                  <a16:creationId xmlns:a16="http://schemas.microsoft.com/office/drawing/2014/main" id="{C5EEAAC7-1432-9DBA-3AD3-8716F705D66C}"/>
                </a:ext>
              </a:extLst>
            </p:cNvPr>
            <p:cNvGrpSpPr/>
            <p:nvPr/>
          </p:nvGrpSpPr>
          <p:grpSpPr>
            <a:xfrm>
              <a:off x="1209471" y="1359036"/>
              <a:ext cx="60001" cy="60001"/>
              <a:chOff x="3501510" y="3180125"/>
              <a:chExt cx="41365" cy="41365"/>
            </a:xfrm>
          </p:grpSpPr>
          <p:sp>
            <p:nvSpPr>
              <p:cNvPr id="139" name="object 17">
                <a:extLst>
                  <a:ext uri="{FF2B5EF4-FFF2-40B4-BE49-F238E27FC236}">
                    <a16:creationId xmlns:a16="http://schemas.microsoft.com/office/drawing/2014/main" id="{DFEE51F3-9E5C-D4CD-D8EB-594CB538F2B2}"/>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40" name="object 17">
                <a:extLst>
                  <a:ext uri="{FF2B5EF4-FFF2-40B4-BE49-F238E27FC236}">
                    <a16:creationId xmlns:a16="http://schemas.microsoft.com/office/drawing/2014/main" id="{79269212-CFE6-0C82-D44F-AD676ACCC3FA}"/>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nvGrpSpPr>
            <p:cNvPr id="136" name="Group 135">
              <a:extLst>
                <a:ext uri="{FF2B5EF4-FFF2-40B4-BE49-F238E27FC236}">
                  <a16:creationId xmlns:a16="http://schemas.microsoft.com/office/drawing/2014/main" id="{32C3BD08-1BA8-74BF-BEC3-006248435C9A}"/>
                </a:ext>
              </a:extLst>
            </p:cNvPr>
            <p:cNvGrpSpPr/>
            <p:nvPr/>
          </p:nvGrpSpPr>
          <p:grpSpPr>
            <a:xfrm>
              <a:off x="844686" y="1123950"/>
              <a:ext cx="60001" cy="60001"/>
              <a:chOff x="3501510" y="3180125"/>
              <a:chExt cx="41365" cy="41365"/>
            </a:xfrm>
          </p:grpSpPr>
          <p:sp>
            <p:nvSpPr>
              <p:cNvPr id="137" name="object 17">
                <a:extLst>
                  <a:ext uri="{FF2B5EF4-FFF2-40B4-BE49-F238E27FC236}">
                    <a16:creationId xmlns:a16="http://schemas.microsoft.com/office/drawing/2014/main" id="{C558E3D1-6A2E-F889-21C2-B47D72E7D5CD}"/>
                  </a:ext>
                </a:extLst>
              </p:cNvPr>
              <p:cNvSpPr/>
              <p:nvPr/>
            </p:nvSpPr>
            <p:spPr>
              <a:xfrm>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sp>
            <p:nvSpPr>
              <p:cNvPr id="138" name="object 17">
                <a:extLst>
                  <a:ext uri="{FF2B5EF4-FFF2-40B4-BE49-F238E27FC236}">
                    <a16:creationId xmlns:a16="http://schemas.microsoft.com/office/drawing/2014/main" id="{9F9098F1-AA9C-232F-C1A0-24F51784184A}"/>
                  </a:ext>
                </a:extLst>
              </p:cNvPr>
              <p:cNvSpPr/>
              <p:nvPr/>
            </p:nvSpPr>
            <p:spPr>
              <a:xfrm rot="16200000">
                <a:off x="3501510" y="3200808"/>
                <a:ext cx="41365" cy="0"/>
              </a:xfrm>
              <a:custGeom>
                <a:avLst/>
                <a:gdLst/>
                <a:ahLst/>
                <a:cxnLst/>
                <a:rect l="l" t="t" r="r" b="b"/>
                <a:pathLst>
                  <a:path w="51435">
                    <a:moveTo>
                      <a:pt x="51193" y="0"/>
                    </a:moveTo>
                    <a:lnTo>
                      <a:pt x="0" y="0"/>
                    </a:lnTo>
                  </a:path>
                </a:pathLst>
              </a:custGeom>
              <a:ln w="6350">
                <a:solidFill>
                  <a:srgbClr val="206BB7"/>
                </a:solidFill>
              </a:ln>
            </p:spPr>
            <p:txBody>
              <a:bodyPr wrap="square" lIns="0" tIns="0" rIns="0" bIns="0" rtlCol="0"/>
              <a:lstStyle/>
              <a:p>
                <a:pPr defTabSz="1218696"/>
                <a:endParaRPr sz="2133" dirty="0">
                  <a:solidFill>
                    <a:srgbClr val="224870"/>
                  </a:solidFill>
                  <a:latin typeface="Calibri" panose="020F0502020204030204"/>
                </a:endParaRPr>
              </a:p>
            </p:txBody>
          </p:sp>
        </p:grpSp>
      </p:grpSp>
      <p:grpSp>
        <p:nvGrpSpPr>
          <p:cNvPr id="181" name="Group 180">
            <a:extLst>
              <a:ext uri="{FF2B5EF4-FFF2-40B4-BE49-F238E27FC236}">
                <a16:creationId xmlns:a16="http://schemas.microsoft.com/office/drawing/2014/main" id="{AC8E30CC-3ECB-F9B5-22FC-8C57CAD389FB}"/>
              </a:ext>
            </a:extLst>
          </p:cNvPr>
          <p:cNvGrpSpPr/>
          <p:nvPr/>
        </p:nvGrpSpPr>
        <p:grpSpPr>
          <a:xfrm>
            <a:off x="1162997" y="1616089"/>
            <a:ext cx="4414196" cy="2174673"/>
            <a:chOff x="872247" y="1151106"/>
            <a:chExt cx="3310647" cy="1631005"/>
          </a:xfrm>
        </p:grpSpPr>
        <p:sp>
          <p:nvSpPr>
            <p:cNvPr id="182" name="Freeform 144">
              <a:extLst>
                <a:ext uri="{FF2B5EF4-FFF2-40B4-BE49-F238E27FC236}">
                  <a16:creationId xmlns:a16="http://schemas.microsoft.com/office/drawing/2014/main" id="{FCD3E770-B112-5A6F-6099-191013A719FC}"/>
                </a:ext>
              </a:extLst>
            </p:cNvPr>
            <p:cNvSpPr/>
            <p:nvPr/>
          </p:nvSpPr>
          <p:spPr>
            <a:xfrm>
              <a:off x="2710774" y="2266545"/>
              <a:ext cx="1472120" cy="515566"/>
            </a:xfrm>
            <a:custGeom>
              <a:avLst/>
              <a:gdLst>
                <a:gd name="connsiteX0" fmla="*/ 1472120 w 1472120"/>
                <a:gd name="connsiteY0" fmla="*/ 515566 h 515566"/>
                <a:gd name="connsiteX1" fmla="*/ 1018162 w 1472120"/>
                <a:gd name="connsiteY1" fmla="*/ 515566 h 515566"/>
                <a:gd name="connsiteX2" fmla="*/ 1018162 w 1472120"/>
                <a:gd name="connsiteY2" fmla="*/ 444229 h 515566"/>
                <a:gd name="connsiteX3" fmla="*/ 985737 w 1472120"/>
                <a:gd name="connsiteY3" fmla="*/ 444229 h 515566"/>
                <a:gd name="connsiteX4" fmla="*/ 985737 w 1472120"/>
                <a:gd name="connsiteY4" fmla="*/ 366408 h 515566"/>
                <a:gd name="connsiteX5" fmla="*/ 418290 w 1472120"/>
                <a:gd name="connsiteY5" fmla="*/ 366408 h 515566"/>
                <a:gd name="connsiteX6" fmla="*/ 418290 w 1472120"/>
                <a:gd name="connsiteY6" fmla="*/ 311285 h 515566"/>
                <a:gd name="connsiteX7" fmla="*/ 291830 w 1472120"/>
                <a:gd name="connsiteY7" fmla="*/ 311285 h 515566"/>
                <a:gd name="connsiteX8" fmla="*/ 291830 w 1472120"/>
                <a:gd name="connsiteY8" fmla="*/ 252919 h 515566"/>
                <a:gd name="connsiteX9" fmla="*/ 246435 w 1472120"/>
                <a:gd name="connsiteY9" fmla="*/ 252919 h 515566"/>
                <a:gd name="connsiteX10" fmla="*/ 246435 w 1472120"/>
                <a:gd name="connsiteY10" fmla="*/ 178340 h 515566"/>
                <a:gd name="connsiteX11" fmla="*/ 197796 w 1472120"/>
                <a:gd name="connsiteY11" fmla="*/ 178340 h 515566"/>
                <a:gd name="connsiteX12" fmla="*/ 197796 w 1472120"/>
                <a:gd name="connsiteY12" fmla="*/ 123217 h 515566"/>
                <a:gd name="connsiteX13" fmla="*/ 162128 w 1472120"/>
                <a:gd name="connsiteY13" fmla="*/ 123217 h 515566"/>
                <a:gd name="connsiteX14" fmla="*/ 162128 w 1472120"/>
                <a:gd name="connsiteY14" fmla="*/ 64851 h 515566"/>
                <a:gd name="connsiteX15" fmla="*/ 0 w 1472120"/>
                <a:gd name="connsiteY15" fmla="*/ 64851 h 515566"/>
                <a:gd name="connsiteX16" fmla="*/ 0 w 1472120"/>
                <a:gd name="connsiteY16" fmla="*/ 0 h 51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2120" h="515566">
                  <a:moveTo>
                    <a:pt x="1472120" y="515566"/>
                  </a:moveTo>
                  <a:lnTo>
                    <a:pt x="1018162" y="515566"/>
                  </a:lnTo>
                  <a:lnTo>
                    <a:pt x="1018162" y="444229"/>
                  </a:lnTo>
                  <a:lnTo>
                    <a:pt x="985737" y="444229"/>
                  </a:lnTo>
                  <a:lnTo>
                    <a:pt x="985737" y="366408"/>
                  </a:lnTo>
                  <a:lnTo>
                    <a:pt x="418290" y="366408"/>
                  </a:lnTo>
                  <a:lnTo>
                    <a:pt x="418290" y="311285"/>
                  </a:lnTo>
                  <a:lnTo>
                    <a:pt x="291830" y="311285"/>
                  </a:lnTo>
                  <a:lnTo>
                    <a:pt x="291830" y="252919"/>
                  </a:lnTo>
                  <a:lnTo>
                    <a:pt x="246435" y="252919"/>
                  </a:lnTo>
                  <a:lnTo>
                    <a:pt x="246435" y="178340"/>
                  </a:lnTo>
                  <a:lnTo>
                    <a:pt x="197796" y="178340"/>
                  </a:lnTo>
                  <a:lnTo>
                    <a:pt x="197796" y="123217"/>
                  </a:lnTo>
                  <a:lnTo>
                    <a:pt x="162128" y="123217"/>
                  </a:lnTo>
                  <a:lnTo>
                    <a:pt x="162128" y="64851"/>
                  </a:lnTo>
                  <a:lnTo>
                    <a:pt x="0" y="64851"/>
                  </a:lnTo>
                  <a:lnTo>
                    <a:pt x="0" y="0"/>
                  </a:lnTo>
                </a:path>
              </a:pathLst>
            </a:custGeom>
            <a:noFill/>
            <a:ln w="19050">
              <a:solidFill>
                <a:srgbClr val="206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30"/>
              <a:endParaRPr lang="en-US" sz="2400" dirty="0">
                <a:solidFill>
                  <a:prstClr val="white"/>
                </a:solidFill>
                <a:latin typeface="Arial" panose="020B0604020202020204"/>
              </a:endParaRPr>
            </a:p>
          </p:txBody>
        </p:sp>
        <p:sp>
          <p:nvSpPr>
            <p:cNvPr id="183" name="Freeform 145">
              <a:extLst>
                <a:ext uri="{FF2B5EF4-FFF2-40B4-BE49-F238E27FC236}">
                  <a16:creationId xmlns:a16="http://schemas.microsoft.com/office/drawing/2014/main" id="{A9DEAED1-0F5B-83E7-5C44-BA3C10DF28AA}"/>
                </a:ext>
              </a:extLst>
            </p:cNvPr>
            <p:cNvSpPr/>
            <p:nvPr/>
          </p:nvSpPr>
          <p:spPr>
            <a:xfrm>
              <a:off x="1672845" y="1692613"/>
              <a:ext cx="1037929" cy="596629"/>
            </a:xfrm>
            <a:custGeom>
              <a:avLst/>
              <a:gdLst>
                <a:gd name="connsiteX0" fmla="*/ 1037617 w 1037617"/>
                <a:gd name="connsiteY0" fmla="*/ 505838 h 505838"/>
                <a:gd name="connsiteX1" fmla="*/ 1037617 w 1037617"/>
                <a:gd name="connsiteY1" fmla="*/ 460442 h 505838"/>
                <a:gd name="connsiteX2" fmla="*/ 898188 w 1037617"/>
                <a:gd name="connsiteY2" fmla="*/ 460442 h 505838"/>
                <a:gd name="connsiteX3" fmla="*/ 898188 w 1037617"/>
                <a:gd name="connsiteY3" fmla="*/ 395591 h 505838"/>
                <a:gd name="connsiteX4" fmla="*/ 807396 w 1037617"/>
                <a:gd name="connsiteY4" fmla="*/ 395591 h 505838"/>
                <a:gd name="connsiteX5" fmla="*/ 807396 w 1037617"/>
                <a:gd name="connsiteY5" fmla="*/ 340468 h 505838"/>
                <a:gd name="connsiteX6" fmla="*/ 434503 w 1037617"/>
                <a:gd name="connsiteY6" fmla="*/ 340468 h 505838"/>
                <a:gd name="connsiteX7" fmla="*/ 434503 w 1037617"/>
                <a:gd name="connsiteY7" fmla="*/ 272374 h 505838"/>
                <a:gd name="connsiteX8" fmla="*/ 123217 w 1037617"/>
                <a:gd name="connsiteY8" fmla="*/ 272374 h 505838"/>
                <a:gd name="connsiteX9" fmla="*/ 123217 w 1037617"/>
                <a:gd name="connsiteY9" fmla="*/ 230221 h 505838"/>
                <a:gd name="connsiteX10" fmla="*/ 87549 w 1037617"/>
                <a:gd name="connsiteY10" fmla="*/ 230221 h 505838"/>
                <a:gd name="connsiteX11" fmla="*/ 87549 w 1037617"/>
                <a:gd name="connsiteY11" fmla="*/ 107004 h 505838"/>
                <a:gd name="connsiteX12" fmla="*/ 38911 w 1037617"/>
                <a:gd name="connsiteY12" fmla="*/ 107004 h 505838"/>
                <a:gd name="connsiteX13" fmla="*/ 38911 w 1037617"/>
                <a:gd name="connsiteY13" fmla="*/ 48638 h 505838"/>
                <a:gd name="connsiteX14" fmla="*/ 0 w 1037617"/>
                <a:gd name="connsiteY14" fmla="*/ 48638 h 505838"/>
                <a:gd name="connsiteX15" fmla="*/ 0 w 1037617"/>
                <a:gd name="connsiteY15" fmla="*/ 0 h 505838"/>
                <a:gd name="connsiteX0" fmla="*/ 1037617 w 1037617"/>
                <a:gd name="connsiteY0" fmla="*/ 538264 h 538264"/>
                <a:gd name="connsiteX1" fmla="*/ 1037617 w 1037617"/>
                <a:gd name="connsiteY1" fmla="*/ 460442 h 538264"/>
                <a:gd name="connsiteX2" fmla="*/ 898188 w 1037617"/>
                <a:gd name="connsiteY2" fmla="*/ 460442 h 538264"/>
                <a:gd name="connsiteX3" fmla="*/ 898188 w 1037617"/>
                <a:gd name="connsiteY3" fmla="*/ 395591 h 538264"/>
                <a:gd name="connsiteX4" fmla="*/ 807396 w 1037617"/>
                <a:gd name="connsiteY4" fmla="*/ 395591 h 538264"/>
                <a:gd name="connsiteX5" fmla="*/ 807396 w 1037617"/>
                <a:gd name="connsiteY5" fmla="*/ 340468 h 538264"/>
                <a:gd name="connsiteX6" fmla="*/ 434503 w 1037617"/>
                <a:gd name="connsiteY6" fmla="*/ 340468 h 538264"/>
                <a:gd name="connsiteX7" fmla="*/ 434503 w 1037617"/>
                <a:gd name="connsiteY7" fmla="*/ 272374 h 538264"/>
                <a:gd name="connsiteX8" fmla="*/ 123217 w 1037617"/>
                <a:gd name="connsiteY8" fmla="*/ 272374 h 538264"/>
                <a:gd name="connsiteX9" fmla="*/ 123217 w 1037617"/>
                <a:gd name="connsiteY9" fmla="*/ 230221 h 538264"/>
                <a:gd name="connsiteX10" fmla="*/ 87549 w 1037617"/>
                <a:gd name="connsiteY10" fmla="*/ 230221 h 538264"/>
                <a:gd name="connsiteX11" fmla="*/ 87549 w 1037617"/>
                <a:gd name="connsiteY11" fmla="*/ 107004 h 538264"/>
                <a:gd name="connsiteX12" fmla="*/ 38911 w 1037617"/>
                <a:gd name="connsiteY12" fmla="*/ 107004 h 538264"/>
                <a:gd name="connsiteX13" fmla="*/ 38911 w 1037617"/>
                <a:gd name="connsiteY13" fmla="*/ 48638 h 538264"/>
                <a:gd name="connsiteX14" fmla="*/ 0 w 1037617"/>
                <a:gd name="connsiteY14" fmla="*/ 48638 h 538264"/>
                <a:gd name="connsiteX15" fmla="*/ 0 w 1037617"/>
                <a:gd name="connsiteY15" fmla="*/ 0 h 538264"/>
                <a:gd name="connsiteX0" fmla="*/ 1037617 w 1037617"/>
                <a:gd name="connsiteY0" fmla="*/ 599872 h 599872"/>
                <a:gd name="connsiteX1" fmla="*/ 1037617 w 1037617"/>
                <a:gd name="connsiteY1" fmla="*/ 522050 h 599872"/>
                <a:gd name="connsiteX2" fmla="*/ 898188 w 1037617"/>
                <a:gd name="connsiteY2" fmla="*/ 522050 h 599872"/>
                <a:gd name="connsiteX3" fmla="*/ 898188 w 1037617"/>
                <a:gd name="connsiteY3" fmla="*/ 457199 h 599872"/>
                <a:gd name="connsiteX4" fmla="*/ 807396 w 1037617"/>
                <a:gd name="connsiteY4" fmla="*/ 457199 h 599872"/>
                <a:gd name="connsiteX5" fmla="*/ 807396 w 1037617"/>
                <a:gd name="connsiteY5" fmla="*/ 402076 h 599872"/>
                <a:gd name="connsiteX6" fmla="*/ 434503 w 1037617"/>
                <a:gd name="connsiteY6" fmla="*/ 402076 h 599872"/>
                <a:gd name="connsiteX7" fmla="*/ 434503 w 1037617"/>
                <a:gd name="connsiteY7" fmla="*/ 333982 h 599872"/>
                <a:gd name="connsiteX8" fmla="*/ 123217 w 1037617"/>
                <a:gd name="connsiteY8" fmla="*/ 333982 h 599872"/>
                <a:gd name="connsiteX9" fmla="*/ 123217 w 1037617"/>
                <a:gd name="connsiteY9" fmla="*/ 291829 h 599872"/>
                <a:gd name="connsiteX10" fmla="*/ 87549 w 1037617"/>
                <a:gd name="connsiteY10" fmla="*/ 291829 h 599872"/>
                <a:gd name="connsiteX11" fmla="*/ 87549 w 1037617"/>
                <a:gd name="connsiteY11" fmla="*/ 168612 h 599872"/>
                <a:gd name="connsiteX12" fmla="*/ 38911 w 1037617"/>
                <a:gd name="connsiteY12" fmla="*/ 168612 h 599872"/>
                <a:gd name="connsiteX13" fmla="*/ 38911 w 1037617"/>
                <a:gd name="connsiteY13" fmla="*/ 110246 h 599872"/>
                <a:gd name="connsiteX14" fmla="*/ 0 w 1037617"/>
                <a:gd name="connsiteY14" fmla="*/ 110246 h 599872"/>
                <a:gd name="connsiteX15" fmla="*/ 3242 w 1037617"/>
                <a:gd name="connsiteY15" fmla="*/ 0 h 599872"/>
                <a:gd name="connsiteX0" fmla="*/ 1037617 w 1037617"/>
                <a:gd name="connsiteY0" fmla="*/ 586902 h 586902"/>
                <a:gd name="connsiteX1" fmla="*/ 1037617 w 1037617"/>
                <a:gd name="connsiteY1" fmla="*/ 509080 h 586902"/>
                <a:gd name="connsiteX2" fmla="*/ 898188 w 1037617"/>
                <a:gd name="connsiteY2" fmla="*/ 509080 h 586902"/>
                <a:gd name="connsiteX3" fmla="*/ 898188 w 1037617"/>
                <a:gd name="connsiteY3" fmla="*/ 444229 h 586902"/>
                <a:gd name="connsiteX4" fmla="*/ 807396 w 1037617"/>
                <a:gd name="connsiteY4" fmla="*/ 444229 h 586902"/>
                <a:gd name="connsiteX5" fmla="*/ 807396 w 1037617"/>
                <a:gd name="connsiteY5" fmla="*/ 389106 h 586902"/>
                <a:gd name="connsiteX6" fmla="*/ 434503 w 1037617"/>
                <a:gd name="connsiteY6" fmla="*/ 389106 h 586902"/>
                <a:gd name="connsiteX7" fmla="*/ 434503 w 1037617"/>
                <a:gd name="connsiteY7" fmla="*/ 321012 h 586902"/>
                <a:gd name="connsiteX8" fmla="*/ 123217 w 1037617"/>
                <a:gd name="connsiteY8" fmla="*/ 321012 h 586902"/>
                <a:gd name="connsiteX9" fmla="*/ 123217 w 1037617"/>
                <a:gd name="connsiteY9" fmla="*/ 278859 h 586902"/>
                <a:gd name="connsiteX10" fmla="*/ 87549 w 1037617"/>
                <a:gd name="connsiteY10" fmla="*/ 278859 h 586902"/>
                <a:gd name="connsiteX11" fmla="*/ 87549 w 1037617"/>
                <a:gd name="connsiteY11" fmla="*/ 155642 h 586902"/>
                <a:gd name="connsiteX12" fmla="*/ 38911 w 1037617"/>
                <a:gd name="connsiteY12" fmla="*/ 155642 h 586902"/>
                <a:gd name="connsiteX13" fmla="*/ 38911 w 1037617"/>
                <a:gd name="connsiteY13" fmla="*/ 97276 h 586902"/>
                <a:gd name="connsiteX14" fmla="*/ 0 w 1037617"/>
                <a:gd name="connsiteY14" fmla="*/ 97276 h 586902"/>
                <a:gd name="connsiteX15" fmla="*/ 9727 w 1037617"/>
                <a:gd name="connsiteY15" fmla="*/ 0 h 586902"/>
                <a:gd name="connsiteX0" fmla="*/ 1037929 w 1037929"/>
                <a:gd name="connsiteY0" fmla="*/ 596629 h 596629"/>
                <a:gd name="connsiteX1" fmla="*/ 1037929 w 1037929"/>
                <a:gd name="connsiteY1" fmla="*/ 518807 h 596629"/>
                <a:gd name="connsiteX2" fmla="*/ 898500 w 1037929"/>
                <a:gd name="connsiteY2" fmla="*/ 518807 h 596629"/>
                <a:gd name="connsiteX3" fmla="*/ 898500 w 1037929"/>
                <a:gd name="connsiteY3" fmla="*/ 453956 h 596629"/>
                <a:gd name="connsiteX4" fmla="*/ 807708 w 1037929"/>
                <a:gd name="connsiteY4" fmla="*/ 453956 h 596629"/>
                <a:gd name="connsiteX5" fmla="*/ 807708 w 1037929"/>
                <a:gd name="connsiteY5" fmla="*/ 398833 h 596629"/>
                <a:gd name="connsiteX6" fmla="*/ 434815 w 1037929"/>
                <a:gd name="connsiteY6" fmla="*/ 398833 h 596629"/>
                <a:gd name="connsiteX7" fmla="*/ 434815 w 1037929"/>
                <a:gd name="connsiteY7" fmla="*/ 330739 h 596629"/>
                <a:gd name="connsiteX8" fmla="*/ 123529 w 1037929"/>
                <a:gd name="connsiteY8" fmla="*/ 330739 h 596629"/>
                <a:gd name="connsiteX9" fmla="*/ 123529 w 1037929"/>
                <a:gd name="connsiteY9" fmla="*/ 288586 h 596629"/>
                <a:gd name="connsiteX10" fmla="*/ 87861 w 1037929"/>
                <a:gd name="connsiteY10" fmla="*/ 288586 h 596629"/>
                <a:gd name="connsiteX11" fmla="*/ 87861 w 1037929"/>
                <a:gd name="connsiteY11" fmla="*/ 165369 h 596629"/>
                <a:gd name="connsiteX12" fmla="*/ 39223 w 1037929"/>
                <a:gd name="connsiteY12" fmla="*/ 165369 h 596629"/>
                <a:gd name="connsiteX13" fmla="*/ 39223 w 1037929"/>
                <a:gd name="connsiteY13" fmla="*/ 107003 h 596629"/>
                <a:gd name="connsiteX14" fmla="*/ 312 w 1037929"/>
                <a:gd name="connsiteY14" fmla="*/ 107003 h 596629"/>
                <a:gd name="connsiteX15" fmla="*/ 311 w 1037929"/>
                <a:gd name="connsiteY15" fmla="*/ 0 h 59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929" h="596629">
                  <a:moveTo>
                    <a:pt x="1037929" y="596629"/>
                  </a:moveTo>
                  <a:lnTo>
                    <a:pt x="1037929" y="518807"/>
                  </a:lnTo>
                  <a:lnTo>
                    <a:pt x="898500" y="518807"/>
                  </a:lnTo>
                  <a:lnTo>
                    <a:pt x="898500" y="453956"/>
                  </a:lnTo>
                  <a:lnTo>
                    <a:pt x="807708" y="453956"/>
                  </a:lnTo>
                  <a:lnTo>
                    <a:pt x="807708" y="398833"/>
                  </a:lnTo>
                  <a:lnTo>
                    <a:pt x="434815" y="398833"/>
                  </a:lnTo>
                  <a:lnTo>
                    <a:pt x="434815" y="330739"/>
                  </a:lnTo>
                  <a:lnTo>
                    <a:pt x="123529" y="330739"/>
                  </a:lnTo>
                  <a:lnTo>
                    <a:pt x="123529" y="288586"/>
                  </a:lnTo>
                  <a:lnTo>
                    <a:pt x="87861" y="288586"/>
                  </a:lnTo>
                  <a:lnTo>
                    <a:pt x="87861" y="165369"/>
                  </a:lnTo>
                  <a:lnTo>
                    <a:pt x="39223" y="165369"/>
                  </a:lnTo>
                  <a:lnTo>
                    <a:pt x="39223" y="107003"/>
                  </a:lnTo>
                  <a:lnTo>
                    <a:pt x="312" y="107003"/>
                  </a:lnTo>
                  <a:cubicBezTo>
                    <a:pt x="1393" y="70254"/>
                    <a:pt x="-770" y="36749"/>
                    <a:pt x="311" y="0"/>
                  </a:cubicBezTo>
                </a:path>
              </a:pathLst>
            </a:custGeom>
            <a:noFill/>
            <a:ln w="19050">
              <a:solidFill>
                <a:srgbClr val="206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30"/>
              <a:endParaRPr lang="en-US" sz="2400" dirty="0">
                <a:solidFill>
                  <a:prstClr val="white"/>
                </a:solidFill>
                <a:latin typeface="Arial" panose="020B0604020202020204"/>
              </a:endParaRPr>
            </a:p>
          </p:txBody>
        </p:sp>
        <p:sp>
          <p:nvSpPr>
            <p:cNvPr id="186" name="Freeform 146">
              <a:extLst>
                <a:ext uri="{FF2B5EF4-FFF2-40B4-BE49-F238E27FC236}">
                  <a16:creationId xmlns:a16="http://schemas.microsoft.com/office/drawing/2014/main" id="{F722BF76-262E-2124-0D76-78933C4B2704}"/>
                </a:ext>
              </a:extLst>
            </p:cNvPr>
            <p:cNvSpPr/>
            <p:nvPr/>
          </p:nvSpPr>
          <p:spPr>
            <a:xfrm>
              <a:off x="872247" y="1151106"/>
              <a:ext cx="797668" cy="544749"/>
            </a:xfrm>
            <a:custGeom>
              <a:avLst/>
              <a:gdLst>
                <a:gd name="connsiteX0" fmla="*/ 0 w 813881"/>
                <a:gd name="connsiteY0" fmla="*/ 0 h 560962"/>
                <a:gd name="connsiteX1" fmla="*/ 220493 w 813881"/>
                <a:gd name="connsiteY1" fmla="*/ 0 h 560962"/>
                <a:gd name="connsiteX2" fmla="*/ 220493 w 813881"/>
                <a:gd name="connsiteY2" fmla="*/ 45396 h 560962"/>
                <a:gd name="connsiteX3" fmla="*/ 343710 w 813881"/>
                <a:gd name="connsiteY3" fmla="*/ 45396 h 560962"/>
                <a:gd name="connsiteX4" fmla="*/ 343710 w 813881"/>
                <a:gd name="connsiteY4" fmla="*/ 94034 h 560962"/>
                <a:gd name="connsiteX5" fmla="*/ 343710 w 813881"/>
                <a:gd name="connsiteY5" fmla="*/ 94034 h 560962"/>
                <a:gd name="connsiteX6" fmla="*/ 376136 w 813881"/>
                <a:gd name="connsiteY6" fmla="*/ 94034 h 560962"/>
                <a:gd name="connsiteX7" fmla="*/ 376136 w 813881"/>
                <a:gd name="connsiteY7" fmla="*/ 236707 h 560962"/>
                <a:gd name="connsiteX8" fmla="*/ 424774 w 813881"/>
                <a:gd name="connsiteY8" fmla="*/ 236707 h 560962"/>
                <a:gd name="connsiteX9" fmla="*/ 424774 w 813881"/>
                <a:gd name="connsiteY9" fmla="*/ 285345 h 560962"/>
                <a:gd name="connsiteX10" fmla="*/ 586902 w 813881"/>
                <a:gd name="connsiteY10" fmla="*/ 285345 h 560962"/>
                <a:gd name="connsiteX11" fmla="*/ 586902 w 813881"/>
                <a:gd name="connsiteY11" fmla="*/ 343711 h 560962"/>
                <a:gd name="connsiteX12" fmla="*/ 616085 w 813881"/>
                <a:gd name="connsiteY12" fmla="*/ 343711 h 560962"/>
                <a:gd name="connsiteX13" fmla="*/ 616085 w 813881"/>
                <a:gd name="connsiteY13" fmla="*/ 385864 h 560962"/>
                <a:gd name="connsiteX14" fmla="*/ 697149 w 813881"/>
                <a:gd name="connsiteY14" fmla="*/ 385864 h 560962"/>
                <a:gd name="connsiteX15" fmla="*/ 697149 w 813881"/>
                <a:gd name="connsiteY15" fmla="*/ 440988 h 560962"/>
                <a:gd name="connsiteX16" fmla="*/ 771727 w 813881"/>
                <a:gd name="connsiteY16" fmla="*/ 440988 h 560962"/>
                <a:gd name="connsiteX17" fmla="*/ 771727 w 813881"/>
                <a:gd name="connsiteY17" fmla="*/ 538264 h 560962"/>
                <a:gd name="connsiteX18" fmla="*/ 813881 w 813881"/>
                <a:gd name="connsiteY18" fmla="*/ 538264 h 560962"/>
                <a:gd name="connsiteX19" fmla="*/ 813881 w 813881"/>
                <a:gd name="connsiteY19" fmla="*/ 560962 h 560962"/>
                <a:gd name="connsiteX0" fmla="*/ 0 w 813881"/>
                <a:gd name="connsiteY0" fmla="*/ 0 h 560962"/>
                <a:gd name="connsiteX1" fmla="*/ 220493 w 813881"/>
                <a:gd name="connsiteY1" fmla="*/ 0 h 560962"/>
                <a:gd name="connsiteX2" fmla="*/ 220493 w 813881"/>
                <a:gd name="connsiteY2" fmla="*/ 45396 h 560962"/>
                <a:gd name="connsiteX3" fmla="*/ 343710 w 813881"/>
                <a:gd name="connsiteY3" fmla="*/ 45396 h 560962"/>
                <a:gd name="connsiteX4" fmla="*/ 343710 w 813881"/>
                <a:gd name="connsiteY4" fmla="*/ 94034 h 560962"/>
                <a:gd name="connsiteX5" fmla="*/ 343710 w 813881"/>
                <a:gd name="connsiteY5" fmla="*/ 94034 h 560962"/>
                <a:gd name="connsiteX6" fmla="*/ 372893 w 813881"/>
                <a:gd name="connsiteY6" fmla="*/ 90791 h 560962"/>
                <a:gd name="connsiteX7" fmla="*/ 376136 w 813881"/>
                <a:gd name="connsiteY7" fmla="*/ 236707 h 560962"/>
                <a:gd name="connsiteX8" fmla="*/ 424774 w 813881"/>
                <a:gd name="connsiteY8" fmla="*/ 236707 h 560962"/>
                <a:gd name="connsiteX9" fmla="*/ 424774 w 813881"/>
                <a:gd name="connsiteY9" fmla="*/ 285345 h 560962"/>
                <a:gd name="connsiteX10" fmla="*/ 586902 w 813881"/>
                <a:gd name="connsiteY10" fmla="*/ 285345 h 560962"/>
                <a:gd name="connsiteX11" fmla="*/ 586902 w 813881"/>
                <a:gd name="connsiteY11" fmla="*/ 343711 h 560962"/>
                <a:gd name="connsiteX12" fmla="*/ 616085 w 813881"/>
                <a:gd name="connsiteY12" fmla="*/ 343711 h 560962"/>
                <a:gd name="connsiteX13" fmla="*/ 616085 w 813881"/>
                <a:gd name="connsiteY13" fmla="*/ 385864 h 560962"/>
                <a:gd name="connsiteX14" fmla="*/ 697149 w 813881"/>
                <a:gd name="connsiteY14" fmla="*/ 385864 h 560962"/>
                <a:gd name="connsiteX15" fmla="*/ 697149 w 813881"/>
                <a:gd name="connsiteY15" fmla="*/ 440988 h 560962"/>
                <a:gd name="connsiteX16" fmla="*/ 771727 w 813881"/>
                <a:gd name="connsiteY16" fmla="*/ 440988 h 560962"/>
                <a:gd name="connsiteX17" fmla="*/ 771727 w 813881"/>
                <a:gd name="connsiteY17" fmla="*/ 538264 h 560962"/>
                <a:gd name="connsiteX18" fmla="*/ 813881 w 813881"/>
                <a:gd name="connsiteY18" fmla="*/ 538264 h 560962"/>
                <a:gd name="connsiteX19" fmla="*/ 813881 w 813881"/>
                <a:gd name="connsiteY19" fmla="*/ 560962 h 560962"/>
                <a:gd name="connsiteX0" fmla="*/ 0 w 813881"/>
                <a:gd name="connsiteY0" fmla="*/ 0 h 560962"/>
                <a:gd name="connsiteX1" fmla="*/ 220493 w 813881"/>
                <a:gd name="connsiteY1" fmla="*/ 0 h 560962"/>
                <a:gd name="connsiteX2" fmla="*/ 220493 w 813881"/>
                <a:gd name="connsiteY2" fmla="*/ 45396 h 560962"/>
                <a:gd name="connsiteX3" fmla="*/ 343710 w 813881"/>
                <a:gd name="connsiteY3" fmla="*/ 45396 h 560962"/>
                <a:gd name="connsiteX4" fmla="*/ 343710 w 813881"/>
                <a:gd name="connsiteY4" fmla="*/ 94034 h 560962"/>
                <a:gd name="connsiteX5" fmla="*/ 343710 w 813881"/>
                <a:gd name="connsiteY5" fmla="*/ 94034 h 560962"/>
                <a:gd name="connsiteX6" fmla="*/ 363165 w 813881"/>
                <a:gd name="connsiteY6" fmla="*/ 103761 h 560962"/>
                <a:gd name="connsiteX7" fmla="*/ 376136 w 813881"/>
                <a:gd name="connsiteY7" fmla="*/ 236707 h 560962"/>
                <a:gd name="connsiteX8" fmla="*/ 424774 w 813881"/>
                <a:gd name="connsiteY8" fmla="*/ 236707 h 560962"/>
                <a:gd name="connsiteX9" fmla="*/ 424774 w 813881"/>
                <a:gd name="connsiteY9" fmla="*/ 285345 h 560962"/>
                <a:gd name="connsiteX10" fmla="*/ 586902 w 813881"/>
                <a:gd name="connsiteY10" fmla="*/ 285345 h 560962"/>
                <a:gd name="connsiteX11" fmla="*/ 586902 w 813881"/>
                <a:gd name="connsiteY11" fmla="*/ 343711 h 560962"/>
                <a:gd name="connsiteX12" fmla="*/ 616085 w 813881"/>
                <a:gd name="connsiteY12" fmla="*/ 343711 h 560962"/>
                <a:gd name="connsiteX13" fmla="*/ 616085 w 813881"/>
                <a:gd name="connsiteY13" fmla="*/ 385864 h 560962"/>
                <a:gd name="connsiteX14" fmla="*/ 697149 w 813881"/>
                <a:gd name="connsiteY14" fmla="*/ 385864 h 560962"/>
                <a:gd name="connsiteX15" fmla="*/ 697149 w 813881"/>
                <a:gd name="connsiteY15" fmla="*/ 440988 h 560962"/>
                <a:gd name="connsiteX16" fmla="*/ 771727 w 813881"/>
                <a:gd name="connsiteY16" fmla="*/ 440988 h 560962"/>
                <a:gd name="connsiteX17" fmla="*/ 771727 w 813881"/>
                <a:gd name="connsiteY17" fmla="*/ 538264 h 560962"/>
                <a:gd name="connsiteX18" fmla="*/ 813881 w 813881"/>
                <a:gd name="connsiteY18" fmla="*/ 538264 h 560962"/>
                <a:gd name="connsiteX19" fmla="*/ 813881 w 813881"/>
                <a:gd name="connsiteY19" fmla="*/ 560962 h 560962"/>
                <a:gd name="connsiteX0" fmla="*/ 0 w 813881"/>
                <a:gd name="connsiteY0" fmla="*/ 0 h 560962"/>
                <a:gd name="connsiteX1" fmla="*/ 220493 w 813881"/>
                <a:gd name="connsiteY1" fmla="*/ 0 h 560962"/>
                <a:gd name="connsiteX2" fmla="*/ 220493 w 813881"/>
                <a:gd name="connsiteY2" fmla="*/ 45396 h 560962"/>
                <a:gd name="connsiteX3" fmla="*/ 343710 w 813881"/>
                <a:gd name="connsiteY3" fmla="*/ 45396 h 560962"/>
                <a:gd name="connsiteX4" fmla="*/ 343710 w 813881"/>
                <a:gd name="connsiteY4" fmla="*/ 94034 h 560962"/>
                <a:gd name="connsiteX5" fmla="*/ 343710 w 813881"/>
                <a:gd name="connsiteY5" fmla="*/ 94034 h 560962"/>
                <a:gd name="connsiteX6" fmla="*/ 363165 w 813881"/>
                <a:gd name="connsiteY6" fmla="*/ 103761 h 560962"/>
                <a:gd name="connsiteX7" fmla="*/ 356680 w 813881"/>
                <a:gd name="connsiteY7" fmla="*/ 239950 h 560962"/>
                <a:gd name="connsiteX8" fmla="*/ 424774 w 813881"/>
                <a:gd name="connsiteY8" fmla="*/ 236707 h 560962"/>
                <a:gd name="connsiteX9" fmla="*/ 424774 w 813881"/>
                <a:gd name="connsiteY9" fmla="*/ 285345 h 560962"/>
                <a:gd name="connsiteX10" fmla="*/ 586902 w 813881"/>
                <a:gd name="connsiteY10" fmla="*/ 285345 h 560962"/>
                <a:gd name="connsiteX11" fmla="*/ 586902 w 813881"/>
                <a:gd name="connsiteY11" fmla="*/ 343711 h 560962"/>
                <a:gd name="connsiteX12" fmla="*/ 616085 w 813881"/>
                <a:gd name="connsiteY12" fmla="*/ 343711 h 560962"/>
                <a:gd name="connsiteX13" fmla="*/ 616085 w 813881"/>
                <a:gd name="connsiteY13" fmla="*/ 385864 h 560962"/>
                <a:gd name="connsiteX14" fmla="*/ 697149 w 813881"/>
                <a:gd name="connsiteY14" fmla="*/ 385864 h 560962"/>
                <a:gd name="connsiteX15" fmla="*/ 697149 w 813881"/>
                <a:gd name="connsiteY15" fmla="*/ 440988 h 560962"/>
                <a:gd name="connsiteX16" fmla="*/ 771727 w 813881"/>
                <a:gd name="connsiteY16" fmla="*/ 440988 h 560962"/>
                <a:gd name="connsiteX17" fmla="*/ 771727 w 813881"/>
                <a:gd name="connsiteY17" fmla="*/ 538264 h 560962"/>
                <a:gd name="connsiteX18" fmla="*/ 813881 w 813881"/>
                <a:gd name="connsiteY18" fmla="*/ 538264 h 560962"/>
                <a:gd name="connsiteX19" fmla="*/ 813881 w 813881"/>
                <a:gd name="connsiteY19" fmla="*/ 560962 h 560962"/>
                <a:gd name="connsiteX0" fmla="*/ 0 w 813881"/>
                <a:gd name="connsiteY0" fmla="*/ 0 h 560962"/>
                <a:gd name="connsiteX1" fmla="*/ 220493 w 813881"/>
                <a:gd name="connsiteY1" fmla="*/ 0 h 560962"/>
                <a:gd name="connsiteX2" fmla="*/ 220493 w 813881"/>
                <a:gd name="connsiteY2" fmla="*/ 45396 h 560962"/>
                <a:gd name="connsiteX3" fmla="*/ 343710 w 813881"/>
                <a:gd name="connsiteY3" fmla="*/ 45396 h 560962"/>
                <a:gd name="connsiteX4" fmla="*/ 343710 w 813881"/>
                <a:gd name="connsiteY4" fmla="*/ 94034 h 560962"/>
                <a:gd name="connsiteX5" fmla="*/ 343710 w 813881"/>
                <a:gd name="connsiteY5" fmla="*/ 94034 h 560962"/>
                <a:gd name="connsiteX6" fmla="*/ 363165 w 813881"/>
                <a:gd name="connsiteY6" fmla="*/ 103761 h 560962"/>
                <a:gd name="connsiteX7" fmla="*/ 369650 w 813881"/>
                <a:gd name="connsiteY7" fmla="*/ 243192 h 560962"/>
                <a:gd name="connsiteX8" fmla="*/ 424774 w 813881"/>
                <a:gd name="connsiteY8" fmla="*/ 236707 h 560962"/>
                <a:gd name="connsiteX9" fmla="*/ 424774 w 813881"/>
                <a:gd name="connsiteY9" fmla="*/ 285345 h 560962"/>
                <a:gd name="connsiteX10" fmla="*/ 586902 w 813881"/>
                <a:gd name="connsiteY10" fmla="*/ 285345 h 560962"/>
                <a:gd name="connsiteX11" fmla="*/ 586902 w 813881"/>
                <a:gd name="connsiteY11" fmla="*/ 343711 h 560962"/>
                <a:gd name="connsiteX12" fmla="*/ 616085 w 813881"/>
                <a:gd name="connsiteY12" fmla="*/ 343711 h 560962"/>
                <a:gd name="connsiteX13" fmla="*/ 616085 w 813881"/>
                <a:gd name="connsiteY13" fmla="*/ 385864 h 560962"/>
                <a:gd name="connsiteX14" fmla="*/ 697149 w 813881"/>
                <a:gd name="connsiteY14" fmla="*/ 385864 h 560962"/>
                <a:gd name="connsiteX15" fmla="*/ 697149 w 813881"/>
                <a:gd name="connsiteY15" fmla="*/ 440988 h 560962"/>
                <a:gd name="connsiteX16" fmla="*/ 771727 w 813881"/>
                <a:gd name="connsiteY16" fmla="*/ 440988 h 560962"/>
                <a:gd name="connsiteX17" fmla="*/ 771727 w 813881"/>
                <a:gd name="connsiteY17" fmla="*/ 538264 h 560962"/>
                <a:gd name="connsiteX18" fmla="*/ 813881 w 813881"/>
                <a:gd name="connsiteY18" fmla="*/ 538264 h 560962"/>
                <a:gd name="connsiteX19" fmla="*/ 813881 w 813881"/>
                <a:gd name="connsiteY19" fmla="*/ 560962 h 560962"/>
                <a:gd name="connsiteX0" fmla="*/ 0 w 813881"/>
                <a:gd name="connsiteY0" fmla="*/ 0 h 538264"/>
                <a:gd name="connsiteX1" fmla="*/ 220493 w 813881"/>
                <a:gd name="connsiteY1" fmla="*/ 0 h 538264"/>
                <a:gd name="connsiteX2" fmla="*/ 220493 w 813881"/>
                <a:gd name="connsiteY2" fmla="*/ 45396 h 538264"/>
                <a:gd name="connsiteX3" fmla="*/ 343710 w 813881"/>
                <a:gd name="connsiteY3" fmla="*/ 45396 h 538264"/>
                <a:gd name="connsiteX4" fmla="*/ 343710 w 813881"/>
                <a:gd name="connsiteY4" fmla="*/ 94034 h 538264"/>
                <a:gd name="connsiteX5" fmla="*/ 343710 w 813881"/>
                <a:gd name="connsiteY5" fmla="*/ 94034 h 538264"/>
                <a:gd name="connsiteX6" fmla="*/ 363165 w 813881"/>
                <a:gd name="connsiteY6" fmla="*/ 103761 h 538264"/>
                <a:gd name="connsiteX7" fmla="*/ 369650 w 813881"/>
                <a:gd name="connsiteY7" fmla="*/ 243192 h 538264"/>
                <a:gd name="connsiteX8" fmla="*/ 424774 w 813881"/>
                <a:gd name="connsiteY8" fmla="*/ 236707 h 538264"/>
                <a:gd name="connsiteX9" fmla="*/ 424774 w 813881"/>
                <a:gd name="connsiteY9" fmla="*/ 285345 h 538264"/>
                <a:gd name="connsiteX10" fmla="*/ 586902 w 813881"/>
                <a:gd name="connsiteY10" fmla="*/ 285345 h 538264"/>
                <a:gd name="connsiteX11" fmla="*/ 586902 w 813881"/>
                <a:gd name="connsiteY11" fmla="*/ 343711 h 538264"/>
                <a:gd name="connsiteX12" fmla="*/ 616085 w 813881"/>
                <a:gd name="connsiteY12" fmla="*/ 343711 h 538264"/>
                <a:gd name="connsiteX13" fmla="*/ 616085 w 813881"/>
                <a:gd name="connsiteY13" fmla="*/ 385864 h 538264"/>
                <a:gd name="connsiteX14" fmla="*/ 697149 w 813881"/>
                <a:gd name="connsiteY14" fmla="*/ 385864 h 538264"/>
                <a:gd name="connsiteX15" fmla="*/ 697149 w 813881"/>
                <a:gd name="connsiteY15" fmla="*/ 440988 h 538264"/>
                <a:gd name="connsiteX16" fmla="*/ 771727 w 813881"/>
                <a:gd name="connsiteY16" fmla="*/ 440988 h 538264"/>
                <a:gd name="connsiteX17" fmla="*/ 771727 w 813881"/>
                <a:gd name="connsiteY17" fmla="*/ 538264 h 538264"/>
                <a:gd name="connsiteX18" fmla="*/ 813881 w 813881"/>
                <a:gd name="connsiteY18" fmla="*/ 538264 h 538264"/>
                <a:gd name="connsiteX0" fmla="*/ 0 w 797668"/>
                <a:gd name="connsiteY0" fmla="*/ 0 h 544749"/>
                <a:gd name="connsiteX1" fmla="*/ 220493 w 797668"/>
                <a:gd name="connsiteY1" fmla="*/ 0 h 544749"/>
                <a:gd name="connsiteX2" fmla="*/ 220493 w 797668"/>
                <a:gd name="connsiteY2" fmla="*/ 45396 h 544749"/>
                <a:gd name="connsiteX3" fmla="*/ 343710 w 797668"/>
                <a:gd name="connsiteY3" fmla="*/ 45396 h 544749"/>
                <a:gd name="connsiteX4" fmla="*/ 343710 w 797668"/>
                <a:gd name="connsiteY4" fmla="*/ 94034 h 544749"/>
                <a:gd name="connsiteX5" fmla="*/ 343710 w 797668"/>
                <a:gd name="connsiteY5" fmla="*/ 94034 h 544749"/>
                <a:gd name="connsiteX6" fmla="*/ 363165 w 797668"/>
                <a:gd name="connsiteY6" fmla="*/ 103761 h 544749"/>
                <a:gd name="connsiteX7" fmla="*/ 369650 w 797668"/>
                <a:gd name="connsiteY7" fmla="*/ 243192 h 544749"/>
                <a:gd name="connsiteX8" fmla="*/ 424774 w 797668"/>
                <a:gd name="connsiteY8" fmla="*/ 236707 h 544749"/>
                <a:gd name="connsiteX9" fmla="*/ 424774 w 797668"/>
                <a:gd name="connsiteY9" fmla="*/ 285345 h 544749"/>
                <a:gd name="connsiteX10" fmla="*/ 586902 w 797668"/>
                <a:gd name="connsiteY10" fmla="*/ 285345 h 544749"/>
                <a:gd name="connsiteX11" fmla="*/ 586902 w 797668"/>
                <a:gd name="connsiteY11" fmla="*/ 343711 h 544749"/>
                <a:gd name="connsiteX12" fmla="*/ 616085 w 797668"/>
                <a:gd name="connsiteY12" fmla="*/ 343711 h 544749"/>
                <a:gd name="connsiteX13" fmla="*/ 616085 w 797668"/>
                <a:gd name="connsiteY13" fmla="*/ 385864 h 544749"/>
                <a:gd name="connsiteX14" fmla="*/ 697149 w 797668"/>
                <a:gd name="connsiteY14" fmla="*/ 385864 h 544749"/>
                <a:gd name="connsiteX15" fmla="*/ 697149 w 797668"/>
                <a:gd name="connsiteY15" fmla="*/ 440988 h 544749"/>
                <a:gd name="connsiteX16" fmla="*/ 771727 w 797668"/>
                <a:gd name="connsiteY16" fmla="*/ 440988 h 544749"/>
                <a:gd name="connsiteX17" fmla="*/ 771727 w 797668"/>
                <a:gd name="connsiteY17" fmla="*/ 538264 h 544749"/>
                <a:gd name="connsiteX18" fmla="*/ 797668 w 797668"/>
                <a:gd name="connsiteY18"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7668" h="544749">
                  <a:moveTo>
                    <a:pt x="0" y="0"/>
                  </a:moveTo>
                  <a:lnTo>
                    <a:pt x="220493" y="0"/>
                  </a:lnTo>
                  <a:lnTo>
                    <a:pt x="220493" y="45396"/>
                  </a:lnTo>
                  <a:lnTo>
                    <a:pt x="343710" y="45396"/>
                  </a:lnTo>
                  <a:lnTo>
                    <a:pt x="343710" y="94034"/>
                  </a:lnTo>
                  <a:lnTo>
                    <a:pt x="343710" y="94034"/>
                  </a:lnTo>
                  <a:lnTo>
                    <a:pt x="363165" y="103761"/>
                  </a:lnTo>
                  <a:lnTo>
                    <a:pt x="369650" y="243192"/>
                  </a:lnTo>
                  <a:lnTo>
                    <a:pt x="424774" y="236707"/>
                  </a:lnTo>
                  <a:lnTo>
                    <a:pt x="424774" y="285345"/>
                  </a:lnTo>
                  <a:lnTo>
                    <a:pt x="586902" y="285345"/>
                  </a:lnTo>
                  <a:lnTo>
                    <a:pt x="586902" y="343711"/>
                  </a:lnTo>
                  <a:lnTo>
                    <a:pt x="616085" y="343711"/>
                  </a:lnTo>
                  <a:lnTo>
                    <a:pt x="616085" y="385864"/>
                  </a:lnTo>
                  <a:lnTo>
                    <a:pt x="697149" y="385864"/>
                  </a:lnTo>
                  <a:lnTo>
                    <a:pt x="697149" y="440988"/>
                  </a:lnTo>
                  <a:lnTo>
                    <a:pt x="771727" y="440988"/>
                  </a:lnTo>
                  <a:lnTo>
                    <a:pt x="771727" y="538264"/>
                  </a:lnTo>
                  <a:lnTo>
                    <a:pt x="797668" y="544749"/>
                  </a:lnTo>
                </a:path>
              </a:pathLst>
            </a:custGeom>
            <a:noFill/>
            <a:ln w="19050">
              <a:solidFill>
                <a:srgbClr val="206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30"/>
              <a:endParaRPr lang="en-US" sz="2400" dirty="0">
                <a:solidFill>
                  <a:prstClr val="white"/>
                </a:solidFill>
                <a:latin typeface="Arial" panose="020B0604020202020204"/>
              </a:endParaRPr>
            </a:p>
          </p:txBody>
        </p:sp>
      </p:grpSp>
      <p:sp>
        <p:nvSpPr>
          <p:cNvPr id="154" name="Text Placeholder 12">
            <a:extLst>
              <a:ext uri="{FF2B5EF4-FFF2-40B4-BE49-F238E27FC236}">
                <a16:creationId xmlns:a16="http://schemas.microsoft.com/office/drawing/2014/main" id="{CE935DA0-CE9C-1D8B-8346-B64563726C2E}"/>
              </a:ext>
            </a:extLst>
          </p:cNvPr>
          <p:cNvSpPr txBox="1">
            <a:spLocks/>
          </p:cNvSpPr>
          <p:nvPr/>
        </p:nvSpPr>
        <p:spPr>
          <a:xfrm>
            <a:off x="467865" y="6313424"/>
            <a:ext cx="11073193" cy="394577"/>
          </a:xfrm>
          <a:prstGeom prst="rect">
            <a:avLst/>
          </a:prstGeom>
        </p:spPr>
        <p:txBody>
          <a:bodyPr anchor="ctr" anchorCtr="0"/>
          <a:lstStyle>
            <a:lvl1pPr marL="342900" indent="-342900" algn="l" defTabSz="457200" rtl="0" eaLnBrk="1" latinLnBrk="0" hangingPunct="1">
              <a:lnSpc>
                <a:spcPct val="100000"/>
              </a:lnSpc>
              <a:spcBef>
                <a:spcPts val="900"/>
              </a:spcBef>
              <a:buClr>
                <a:schemeClr val="tx1"/>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chemeClr val="tx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chemeClr val="tx1"/>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chemeClr val="tx1"/>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chemeClr val="tx1"/>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630">
              <a:spcBef>
                <a:spcPts val="1200"/>
              </a:spcBef>
              <a:buClr>
                <a:prstClr val="black"/>
              </a:buClr>
              <a:buNone/>
            </a:pPr>
            <a:r>
              <a:rPr lang="en-US" sz="800" dirty="0">
                <a:solidFill>
                  <a:prstClr val="black"/>
                </a:solidFill>
                <a:latin typeface="Arial" panose="020B0604020202020204"/>
                <a:ea typeface="Tahoma" panose="020B0604030504040204" pitchFamily="34" charset="0"/>
                <a:cs typeface="Tahoma" panose="020B0604030504040204" pitchFamily="34" charset="0"/>
              </a:rPr>
              <a:t>Data</a:t>
            </a:r>
            <a:r>
              <a:rPr lang="en-US" sz="800" spc="-53" dirty="0">
                <a:solidFill>
                  <a:prstClr val="black"/>
                </a:solidFill>
                <a:latin typeface="Arial" panose="020B0604020202020204"/>
                <a:ea typeface="Tahoma" panose="020B0604030504040204" pitchFamily="34" charset="0"/>
                <a:cs typeface="Tahoma" panose="020B0604030504040204" pitchFamily="34" charset="0"/>
              </a:rPr>
              <a:t> </a:t>
            </a:r>
            <a:r>
              <a:rPr lang="en-US" sz="800" spc="-27" dirty="0">
                <a:solidFill>
                  <a:prstClr val="black"/>
                </a:solidFill>
                <a:latin typeface="Arial" panose="020B0604020202020204"/>
                <a:ea typeface="Tahoma" panose="020B0604030504040204" pitchFamily="34" charset="0"/>
                <a:cs typeface="Tahoma" panose="020B0604030504040204" pitchFamily="34" charset="0"/>
              </a:rPr>
              <a:t>cut-off</a:t>
            </a:r>
            <a:r>
              <a:rPr lang="en-US" sz="800" spc="-33" dirty="0">
                <a:solidFill>
                  <a:prstClr val="black"/>
                </a:solidFill>
                <a:latin typeface="Arial" panose="020B0604020202020204"/>
                <a:ea typeface="Tahoma" panose="020B0604030504040204" pitchFamily="34" charset="0"/>
                <a:cs typeface="Tahoma" panose="020B0604030504040204" pitchFamily="34" charset="0"/>
              </a:rPr>
              <a:t>: Sept 15, 2025.</a:t>
            </a:r>
            <a:r>
              <a:rPr lang="en-US" sz="800" dirty="0">
                <a:solidFill>
                  <a:prstClr val="black"/>
                </a:solidFill>
                <a:latin typeface="Arial" panose="020B0604020202020204"/>
              </a:rPr>
              <a:t> </a:t>
            </a:r>
            <a:r>
              <a:rPr lang="en-US" sz="800" dirty="0">
                <a:solidFill>
                  <a:prstClr val="black"/>
                </a:solidFill>
              </a:rPr>
              <a:t>CDK4/6i, cyclin-dependent kinase 4/6 inhibitor; </a:t>
            </a:r>
            <a:r>
              <a:rPr lang="en-US" sz="800" dirty="0">
                <a:solidFill>
                  <a:prstClr val="black"/>
                </a:solidFill>
                <a:latin typeface="Arial" panose="020B0604020202020204"/>
              </a:rPr>
              <a:t>CI, confidence interval; </a:t>
            </a:r>
            <a:r>
              <a:rPr lang="en-US" sz="800" dirty="0">
                <a:solidFill>
                  <a:prstClr val="black"/>
                </a:solidFill>
              </a:rPr>
              <a:t>Ela, elacestrant; </a:t>
            </a:r>
            <a:r>
              <a:rPr lang="en-US" sz="800" i="1" dirty="0">
                <a:solidFill>
                  <a:prstClr val="black"/>
                </a:solidFill>
                <a:latin typeface="Arial" panose="020B0604020202020204"/>
              </a:rPr>
              <a:t>ESR1m</a:t>
            </a:r>
            <a:r>
              <a:rPr lang="en-US" sz="800" dirty="0">
                <a:solidFill>
                  <a:prstClr val="black"/>
                </a:solidFill>
                <a:latin typeface="Arial" panose="020B0604020202020204"/>
              </a:rPr>
              <a:t>, estrogen receptor 1 mutation; ET, endocrine therapy; Eve, everolimus; mo, months; mPFS, median progression-free survival; n, number; NR, not reached; </a:t>
            </a:r>
            <a:r>
              <a:rPr lang="en-US" sz="800" i="1" kern="0" dirty="0">
                <a:solidFill>
                  <a:prstClr val="black"/>
                </a:solidFill>
                <a:latin typeface="Arial" panose="020B0604020202020204"/>
                <a:ea typeface="Tahoma" panose="020B0604030504040204" pitchFamily="34" charset="0"/>
                <a:cs typeface="Tahoma" panose="020B0604030504040204" pitchFamily="34" charset="0"/>
              </a:rPr>
              <a:t>PIK3CAm</a:t>
            </a:r>
            <a:r>
              <a:rPr lang="en-US" sz="800" kern="0" dirty="0">
                <a:solidFill>
                  <a:prstClr val="black"/>
                </a:solidFill>
                <a:latin typeface="Arial" panose="020B0604020202020204"/>
                <a:ea typeface="Tahoma" panose="020B0604030504040204" pitchFamily="34" charset="0"/>
                <a:cs typeface="Tahoma" panose="020B0604030504040204" pitchFamily="34" charset="0"/>
              </a:rPr>
              <a:t>, phosphatidylinositol-4,5-bisphosphate 3-kinase catalytic subunit alpha mutation; PFS, progression-free survival; wt, wild-type.</a:t>
            </a:r>
            <a:r>
              <a:rPr lang="en-US" sz="800" dirty="0">
                <a:solidFill>
                  <a:prstClr val="black"/>
                </a:solidFill>
              </a:rPr>
              <a:t> DCR Disease Control Rate, ORR Overall Response Rate, </a:t>
            </a:r>
            <a:r>
              <a:rPr lang="en-US" sz="800" dirty="0" err="1">
                <a:solidFill>
                  <a:prstClr val="black"/>
                </a:solidFill>
              </a:rPr>
              <a:t>mDOR</a:t>
            </a:r>
            <a:r>
              <a:rPr lang="en-US" sz="800" dirty="0">
                <a:solidFill>
                  <a:prstClr val="black"/>
                </a:solidFill>
              </a:rPr>
              <a:t> Median Duration of Response</a:t>
            </a:r>
            <a:endParaRPr lang="en-US" sz="800" kern="0" dirty="0">
              <a:solidFill>
                <a:prstClr val="black"/>
              </a:solidFill>
              <a:latin typeface="Arial" panose="020B0604020202020204"/>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1DE957D-728F-9268-E9F9-7E223910D99B}"/>
              </a:ext>
            </a:extLst>
          </p:cNvPr>
          <p:cNvSpPr txBox="1"/>
          <p:nvPr/>
        </p:nvSpPr>
        <p:spPr>
          <a:xfrm>
            <a:off x="124466" y="5111272"/>
            <a:ext cx="5856512" cy="318100"/>
          </a:xfrm>
          <a:prstGeom prst="rect">
            <a:avLst/>
          </a:prstGeom>
          <a:solidFill>
            <a:schemeClr val="bg1"/>
          </a:solidFill>
          <a:ln w="19050">
            <a:solidFill>
              <a:srgbClr val="0070C0"/>
            </a:solidFill>
          </a:ln>
        </p:spPr>
        <p:txBody>
          <a:bodyPr wrap="square">
            <a:spAutoFit/>
          </a:bodyPr>
          <a:lstStyle/>
          <a:p>
            <a:pPr algn="ctr" defTabSz="609630">
              <a:spcAft>
                <a:spcPts val="600"/>
              </a:spcAft>
            </a:pPr>
            <a:r>
              <a:rPr lang="en-US" sz="1467" b="1" dirty="0">
                <a:solidFill>
                  <a:srgbClr val="0070C0"/>
                </a:solidFill>
                <a:latin typeface="Arial" panose="020B0604020202020204"/>
              </a:rPr>
              <a:t>Ela + Eve showed 82.9% DCR, 19.5% ORR, 8.54 </a:t>
            </a:r>
            <a:r>
              <a:rPr lang="en-US" sz="1467" b="1" dirty="0" err="1">
                <a:solidFill>
                  <a:srgbClr val="0070C0"/>
                </a:solidFill>
                <a:latin typeface="Arial" panose="020B0604020202020204"/>
              </a:rPr>
              <a:t>mo</a:t>
            </a:r>
            <a:r>
              <a:rPr lang="en-US" sz="1467" b="1" dirty="0">
                <a:solidFill>
                  <a:srgbClr val="0070C0"/>
                </a:solidFill>
                <a:latin typeface="Arial" panose="020B0604020202020204"/>
              </a:rPr>
              <a:t> </a:t>
            </a:r>
            <a:r>
              <a:rPr lang="en-US" sz="1467" b="1" dirty="0" err="1">
                <a:solidFill>
                  <a:srgbClr val="0070C0"/>
                </a:solidFill>
                <a:latin typeface="Arial" panose="020B0604020202020204"/>
              </a:rPr>
              <a:t>mDOR</a:t>
            </a:r>
            <a:endParaRPr lang="en-US" sz="1467" b="1" dirty="0">
              <a:solidFill>
                <a:srgbClr val="0070C0"/>
              </a:solidFill>
              <a:latin typeface="Arial" panose="020B0604020202020204"/>
            </a:endParaRPr>
          </a:p>
        </p:txBody>
      </p:sp>
      <p:pic>
        <p:nvPicPr>
          <p:cNvPr id="153" name="Picture 152">
            <a:extLst>
              <a:ext uri="{FF2B5EF4-FFF2-40B4-BE49-F238E27FC236}">
                <a16:creationId xmlns:a16="http://schemas.microsoft.com/office/drawing/2014/main" id="{38F9AAF4-49E9-C058-2977-D37BA06986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1599" y="1459697"/>
            <a:ext cx="5387859" cy="3886876"/>
          </a:xfrm>
          <a:prstGeom prst="rect">
            <a:avLst/>
          </a:prstGeom>
        </p:spPr>
      </p:pic>
      <p:sp>
        <p:nvSpPr>
          <p:cNvPr id="155" name="TextBox 154">
            <a:extLst>
              <a:ext uri="{FF2B5EF4-FFF2-40B4-BE49-F238E27FC236}">
                <a16:creationId xmlns:a16="http://schemas.microsoft.com/office/drawing/2014/main" id="{7E5B505F-9478-DF54-C5E5-D306B8499405}"/>
              </a:ext>
            </a:extLst>
          </p:cNvPr>
          <p:cNvSpPr txBox="1"/>
          <p:nvPr/>
        </p:nvSpPr>
        <p:spPr>
          <a:xfrm>
            <a:off x="6122344" y="5105400"/>
            <a:ext cx="5888895" cy="318100"/>
          </a:xfrm>
          <a:prstGeom prst="rect">
            <a:avLst/>
          </a:prstGeom>
          <a:solidFill>
            <a:schemeClr val="bg1"/>
          </a:solidFill>
          <a:ln w="19050">
            <a:solidFill>
              <a:srgbClr val="1C3F8B"/>
            </a:solidFill>
          </a:ln>
        </p:spPr>
        <p:txBody>
          <a:bodyPr wrap="square">
            <a:spAutoFit/>
          </a:bodyPr>
          <a:lstStyle/>
          <a:p>
            <a:pPr defTabSz="609630">
              <a:spcAft>
                <a:spcPts val="600"/>
              </a:spcAft>
            </a:pPr>
            <a:r>
              <a:rPr lang="en-US" sz="1467" b="1" dirty="0">
                <a:solidFill>
                  <a:srgbClr val="1C3F8B"/>
                </a:solidFill>
                <a:latin typeface="Arial" panose="020B0604020202020204"/>
              </a:rPr>
              <a:t>Ela + Abema showed 91.2% DCR, 24.6% ORR, 14.75 </a:t>
            </a:r>
            <a:r>
              <a:rPr lang="en-US" sz="1467" b="1" dirty="0" err="1">
                <a:solidFill>
                  <a:srgbClr val="1C3F8B"/>
                </a:solidFill>
                <a:latin typeface="Arial" panose="020B0604020202020204"/>
              </a:rPr>
              <a:t>mo</a:t>
            </a:r>
            <a:r>
              <a:rPr lang="en-US" sz="1467" b="1" dirty="0">
                <a:solidFill>
                  <a:srgbClr val="1C3F8B"/>
                </a:solidFill>
                <a:latin typeface="Arial" panose="020B0604020202020204"/>
              </a:rPr>
              <a:t> </a:t>
            </a:r>
            <a:r>
              <a:rPr lang="en-US" sz="1467" b="1" dirty="0" err="1">
                <a:solidFill>
                  <a:srgbClr val="1C3F8B"/>
                </a:solidFill>
                <a:latin typeface="Arial" panose="020B0604020202020204"/>
              </a:rPr>
              <a:t>mDOR</a:t>
            </a:r>
            <a:endParaRPr lang="en-US" sz="1467" b="1" dirty="0">
              <a:solidFill>
                <a:srgbClr val="1C3F8B"/>
              </a:solidFill>
              <a:latin typeface="Arial" panose="020B0604020202020204"/>
            </a:endParaRPr>
          </a:p>
        </p:txBody>
      </p:sp>
      <p:sp>
        <p:nvSpPr>
          <p:cNvPr id="157" name="object 5">
            <a:extLst>
              <a:ext uri="{FF2B5EF4-FFF2-40B4-BE49-F238E27FC236}">
                <a16:creationId xmlns:a16="http://schemas.microsoft.com/office/drawing/2014/main" id="{14024955-5761-9F24-B98C-A558A44CCD76}"/>
              </a:ext>
            </a:extLst>
          </p:cNvPr>
          <p:cNvSpPr txBox="1"/>
          <p:nvPr/>
        </p:nvSpPr>
        <p:spPr>
          <a:xfrm>
            <a:off x="7083162" y="3925940"/>
            <a:ext cx="4065377" cy="590460"/>
          </a:xfrm>
          <a:prstGeom prst="rect">
            <a:avLst/>
          </a:prstGeom>
        </p:spPr>
        <p:txBody>
          <a:bodyPr vert="horz" wrap="square" lIns="0" tIns="16933" rIns="0" bIns="0" rtlCol="0">
            <a:spAutoFit/>
          </a:bodyPr>
          <a:lstStyle/>
          <a:p>
            <a:pPr marL="99912" marR="6774" defTabSz="1218696">
              <a:lnSpc>
                <a:spcPct val="106100"/>
              </a:lnSpc>
              <a:spcBef>
                <a:spcPts val="133"/>
              </a:spcBef>
              <a:buClr>
                <a:srgbClr val="EF3340"/>
              </a:buClr>
              <a:buSzPct val="122727"/>
              <a:tabLst>
                <a:tab pos="455529" algn="l"/>
                <a:tab pos="476697" algn="l"/>
              </a:tabLst>
            </a:pPr>
            <a:r>
              <a:rPr lang="en-US" sz="1200" dirty="0">
                <a:solidFill>
                  <a:srgbClr val="1C3F8B"/>
                </a:solidFill>
                <a:latin typeface="Arial" panose="020B0604020202020204"/>
                <a:ea typeface="Tahoma" panose="020B0604030504040204" pitchFamily="34" charset="0"/>
                <a:cs typeface="Tahoma" panose="020B0604030504040204" pitchFamily="34" charset="0"/>
              </a:rPr>
              <a:t>Visceral metastases 92%, primary ET resistance 15%, </a:t>
            </a:r>
            <a:r>
              <a:rPr lang="en-US" sz="1200" i="1" dirty="0">
                <a:solidFill>
                  <a:srgbClr val="1C3F8B"/>
                </a:solidFill>
                <a:latin typeface="Arial" panose="020B0604020202020204"/>
                <a:ea typeface="Tahoma" panose="020B0604030504040204" pitchFamily="34" charset="0"/>
                <a:cs typeface="Tahoma" panose="020B0604030504040204" pitchFamily="34" charset="0"/>
              </a:rPr>
              <a:t>ESR1m</a:t>
            </a:r>
            <a:r>
              <a:rPr lang="en-US" sz="1200" dirty="0">
                <a:solidFill>
                  <a:srgbClr val="1C3F8B"/>
                </a:solidFill>
                <a:latin typeface="Arial" panose="020B0604020202020204"/>
                <a:ea typeface="Tahoma" panose="020B0604030504040204" pitchFamily="34" charset="0"/>
                <a:cs typeface="Tahoma" panose="020B0604030504040204" pitchFamily="34" charset="0"/>
              </a:rPr>
              <a:t> 33%, </a:t>
            </a:r>
            <a:r>
              <a:rPr lang="en-US" sz="1200" i="1" dirty="0">
                <a:solidFill>
                  <a:srgbClr val="1C3F8B"/>
                </a:solidFill>
                <a:latin typeface="Arial" panose="020B0604020202020204"/>
                <a:ea typeface="Tahoma" panose="020B0604030504040204" pitchFamily="34" charset="0"/>
                <a:cs typeface="Tahoma" panose="020B0604030504040204" pitchFamily="34" charset="0"/>
              </a:rPr>
              <a:t>PIK3CAm</a:t>
            </a:r>
            <a:r>
              <a:rPr lang="en-US" sz="1200" dirty="0">
                <a:solidFill>
                  <a:srgbClr val="1C3F8B"/>
                </a:solidFill>
                <a:latin typeface="Arial" panose="020B0604020202020204"/>
                <a:ea typeface="Tahoma" panose="020B0604030504040204" pitchFamily="34" charset="0"/>
                <a:cs typeface="Tahoma" panose="020B0604030504040204" pitchFamily="34" charset="0"/>
              </a:rPr>
              <a:t> 27%, </a:t>
            </a:r>
            <a:r>
              <a:rPr lang="en-US" sz="1200" b="1" dirty="0">
                <a:solidFill>
                  <a:srgbClr val="1C3F8B"/>
                </a:solidFill>
                <a:latin typeface="Arial" panose="020B0604020202020204"/>
                <a:ea typeface="Tahoma" panose="020B0604030504040204" pitchFamily="34" charset="0"/>
                <a:cs typeface="Tahoma" panose="020B0604030504040204" pitchFamily="34" charset="0"/>
              </a:rPr>
              <a:t>Prior CDK4/6i 50%</a:t>
            </a:r>
            <a:r>
              <a:rPr lang="en-US" sz="1200" dirty="0">
                <a:solidFill>
                  <a:srgbClr val="1C3F8B"/>
                </a:solidFill>
                <a:latin typeface="Arial" panose="020B0604020202020204"/>
                <a:ea typeface="Tahoma" panose="020B0604030504040204" pitchFamily="34" charset="0"/>
                <a:cs typeface="Tahoma" panose="020B0604030504040204" pitchFamily="34" charset="0"/>
              </a:rPr>
              <a:t>, Prior fulvestrant 30% </a:t>
            </a:r>
            <a:endParaRPr sz="1200" dirty="0">
              <a:solidFill>
                <a:srgbClr val="1C3F8B"/>
              </a:solidFill>
              <a:latin typeface="Arial" panose="020B0604020202020204"/>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33AC90A3-6810-89D4-7A75-F7CA62CCA3CB}"/>
              </a:ext>
            </a:extLst>
          </p:cNvPr>
          <p:cNvSpPr/>
          <p:nvPr/>
        </p:nvSpPr>
        <p:spPr>
          <a:xfrm>
            <a:off x="927975" y="3957838"/>
            <a:ext cx="1517886" cy="2276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B52C6D-A95A-680C-EF2F-F65370247FB5}"/>
              </a:ext>
            </a:extLst>
          </p:cNvPr>
          <p:cNvSpPr/>
          <p:nvPr/>
        </p:nvSpPr>
        <p:spPr>
          <a:xfrm>
            <a:off x="9158231" y="4117638"/>
            <a:ext cx="1496836" cy="26761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71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2635D-D162-2908-C160-BB20C37ED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A40B3-0064-D63E-4F8B-89BAA9FC3D4F}"/>
              </a:ext>
            </a:extLst>
          </p:cNvPr>
          <p:cNvSpPr>
            <a:spLocks noGrp="1"/>
          </p:cNvSpPr>
          <p:nvPr>
            <p:ph type="title"/>
          </p:nvPr>
        </p:nvSpPr>
        <p:spPr>
          <a:xfrm>
            <a:off x="838200" y="365126"/>
            <a:ext cx="10515600" cy="995842"/>
          </a:xfrm>
        </p:spPr>
        <p:txBody>
          <a:bodyPr>
            <a:normAutofit/>
          </a:bodyPr>
          <a:lstStyle/>
          <a:p>
            <a:r>
              <a:rPr lang="en-US" sz="4000" dirty="0"/>
              <a:t>ELEVATE Discussion</a:t>
            </a:r>
          </a:p>
        </p:txBody>
      </p:sp>
      <p:sp>
        <p:nvSpPr>
          <p:cNvPr id="3" name="Content Placeholder 2">
            <a:extLst>
              <a:ext uri="{FF2B5EF4-FFF2-40B4-BE49-F238E27FC236}">
                <a16:creationId xmlns:a16="http://schemas.microsoft.com/office/drawing/2014/main" id="{DB4308A2-920A-6F23-A5A5-9AFCAF0D01F4}"/>
              </a:ext>
            </a:extLst>
          </p:cNvPr>
          <p:cNvSpPr>
            <a:spLocks noGrp="1"/>
          </p:cNvSpPr>
          <p:nvPr>
            <p:ph idx="1"/>
          </p:nvPr>
        </p:nvSpPr>
        <p:spPr>
          <a:xfrm>
            <a:off x="838199" y="1509935"/>
            <a:ext cx="10761921" cy="4802187"/>
          </a:xfrm>
        </p:spPr>
        <p:txBody>
          <a:bodyPr>
            <a:normAutofit/>
          </a:bodyPr>
          <a:lstStyle/>
          <a:p>
            <a:r>
              <a:rPr lang="en-US" sz="2400" dirty="0"/>
              <a:t>Elacestrant combinations are active and tolerable.</a:t>
            </a:r>
          </a:p>
          <a:p>
            <a:pPr lvl="1"/>
            <a:r>
              <a:rPr lang="en-US" sz="2000" dirty="0"/>
              <a:t>Ribociclib combination already reported (PFS 7.8 </a:t>
            </a:r>
            <a:r>
              <a:rPr lang="en-US" sz="2000" dirty="0" err="1"/>
              <a:t>mo</a:t>
            </a:r>
            <a:r>
              <a:rPr lang="en-US" sz="2000" dirty="0"/>
              <a:t>, Rugo et al, ASCO 2025); </a:t>
            </a:r>
            <a:r>
              <a:rPr lang="en-US" sz="2000" dirty="0" err="1"/>
              <a:t>capivasertib</a:t>
            </a:r>
            <a:r>
              <a:rPr lang="en-US" sz="2000" dirty="0"/>
              <a:t> cohort ongoing.</a:t>
            </a:r>
          </a:p>
          <a:p>
            <a:pPr lvl="1"/>
            <a:r>
              <a:rPr lang="en-US" sz="2000" dirty="0"/>
              <a:t>In contrast to other oral SERD combination trials (EMBER-3, </a:t>
            </a:r>
            <a:r>
              <a:rPr lang="en-US" sz="2000" dirty="0" err="1"/>
              <a:t>evERA</a:t>
            </a:r>
            <a:r>
              <a:rPr lang="en-US" sz="2000" dirty="0"/>
              <a:t>, SERENA-6), lack of randomization limits interpretation. </a:t>
            </a:r>
          </a:p>
          <a:p>
            <a:pPr lvl="1"/>
            <a:r>
              <a:rPr lang="en-US" sz="2000" dirty="0"/>
              <a:t>Cannot compare to PFS in other trials due to difference in degree of patient pre-treatment.</a:t>
            </a:r>
          </a:p>
          <a:p>
            <a:pPr lvl="1"/>
            <a:endParaRPr lang="en-US" sz="2000" dirty="0"/>
          </a:p>
          <a:p>
            <a:r>
              <a:rPr lang="en-US" sz="2400" dirty="0"/>
              <a:t>Oral SERD combinations are the way forward, as PFS consistently &gt;6 months with little additional toxicity from the endocrine agent.</a:t>
            </a:r>
          </a:p>
          <a:p>
            <a:endParaRPr lang="en-US" dirty="0"/>
          </a:p>
        </p:txBody>
      </p:sp>
    </p:spTree>
    <p:extLst>
      <p:ext uri="{BB962C8B-B14F-4D97-AF65-F5344CB8AC3E}">
        <p14:creationId xmlns:p14="http://schemas.microsoft.com/office/powerpoint/2010/main" val="2543551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FD7CF0-56C1-A23E-D9C5-9DD96F1988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00839" y="382438"/>
            <a:ext cx="9390321" cy="3173731"/>
          </a:xfrm>
          <a:prstGeom prst="rect">
            <a:avLst/>
          </a:prstGeom>
        </p:spPr>
      </p:pic>
      <p:sp>
        <p:nvSpPr>
          <p:cNvPr id="3" name="TextBox 2">
            <a:extLst>
              <a:ext uri="{FF2B5EF4-FFF2-40B4-BE49-F238E27FC236}">
                <a16:creationId xmlns:a16="http://schemas.microsoft.com/office/drawing/2014/main" id="{8A14C6A3-ED82-C0E2-127A-0BF8592F5D29}"/>
              </a:ext>
            </a:extLst>
          </p:cNvPr>
          <p:cNvSpPr txBox="1"/>
          <p:nvPr/>
        </p:nvSpPr>
        <p:spPr>
          <a:xfrm>
            <a:off x="9069572" y="6464595"/>
            <a:ext cx="2955851" cy="307777"/>
          </a:xfrm>
          <a:prstGeom prst="rect">
            <a:avLst/>
          </a:prstGeom>
          <a:noFill/>
        </p:spPr>
        <p:txBody>
          <a:bodyPr wrap="square" rtlCol="0">
            <a:spAutoFit/>
          </a:bodyPr>
          <a:lstStyle/>
          <a:p>
            <a:pPr algn="r"/>
            <a:r>
              <a:rPr lang="en-US" sz="1400" dirty="0"/>
              <a:t>Vidal et al. CCR 2025</a:t>
            </a:r>
          </a:p>
        </p:txBody>
      </p:sp>
      <p:sp>
        <p:nvSpPr>
          <p:cNvPr id="4" name="Content Placeholder 4">
            <a:extLst>
              <a:ext uri="{FF2B5EF4-FFF2-40B4-BE49-F238E27FC236}">
                <a16:creationId xmlns:a16="http://schemas.microsoft.com/office/drawing/2014/main" id="{5DBB6015-FFD7-16F6-20F5-3BF50C4E41CF}"/>
              </a:ext>
            </a:extLst>
          </p:cNvPr>
          <p:cNvSpPr txBox="1">
            <a:spLocks/>
          </p:cNvSpPr>
          <p:nvPr/>
        </p:nvSpPr>
        <p:spPr>
          <a:xfrm>
            <a:off x="1467293" y="3710762"/>
            <a:ext cx="9643730" cy="2476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Preoperative window of opportunity study with elacestrant</a:t>
            </a:r>
          </a:p>
          <a:p>
            <a:r>
              <a:rPr lang="en-US" sz="2000" dirty="0"/>
              <a:t>Postmenopausal women (N=22), T1c-T2 N0 ER+ HER2- </a:t>
            </a:r>
            <a:r>
              <a:rPr lang="en-US" sz="2000" dirty="0" err="1"/>
              <a:t>eBC</a:t>
            </a:r>
            <a:r>
              <a:rPr lang="en-US" sz="2000" dirty="0"/>
              <a:t> with Ki67 </a:t>
            </a:r>
            <a:r>
              <a:rPr lang="en-US" sz="2000" u="sng" dirty="0"/>
              <a:t>&gt;</a:t>
            </a:r>
            <a:r>
              <a:rPr lang="en-US" sz="2000" dirty="0"/>
              <a:t>10%</a:t>
            </a:r>
          </a:p>
          <a:p>
            <a:r>
              <a:rPr lang="en-US" sz="2000" dirty="0"/>
              <a:t>Received 4 weeks elacestrant prior to surgery</a:t>
            </a:r>
          </a:p>
          <a:p>
            <a:r>
              <a:rPr lang="en-US" sz="2000" dirty="0"/>
              <a:t>Primary endpoint: complete cell cycle arrest (Ki67 </a:t>
            </a:r>
            <a:r>
              <a:rPr lang="en-US" sz="2000" u="sng" dirty="0"/>
              <a:t>&lt;</a:t>
            </a:r>
            <a:r>
              <a:rPr lang="en-US" sz="2000" dirty="0"/>
              <a:t>2.7%) at day 28</a:t>
            </a:r>
          </a:p>
        </p:txBody>
      </p:sp>
      <p:sp>
        <p:nvSpPr>
          <p:cNvPr id="5" name="Rectangle 4">
            <a:extLst>
              <a:ext uri="{FF2B5EF4-FFF2-40B4-BE49-F238E27FC236}">
                <a16:creationId xmlns:a16="http://schemas.microsoft.com/office/drawing/2014/main" id="{441AAFF8-936D-1FFA-9B07-135988939507}"/>
              </a:ext>
            </a:extLst>
          </p:cNvPr>
          <p:cNvSpPr/>
          <p:nvPr/>
        </p:nvSpPr>
        <p:spPr>
          <a:xfrm>
            <a:off x="9970265" y="936434"/>
            <a:ext cx="947451" cy="1057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23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2F6D3-C74F-E282-6D4A-9C8932BDD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8933B-58F1-DCCF-9726-FA5AE3A214B9}"/>
              </a:ext>
            </a:extLst>
          </p:cNvPr>
          <p:cNvSpPr>
            <a:spLocks noGrp="1"/>
          </p:cNvSpPr>
          <p:nvPr>
            <p:ph type="title"/>
          </p:nvPr>
        </p:nvSpPr>
        <p:spPr>
          <a:xfrm>
            <a:off x="838200" y="365126"/>
            <a:ext cx="10515600" cy="858368"/>
          </a:xfrm>
        </p:spPr>
        <p:txBody>
          <a:bodyPr>
            <a:normAutofit/>
          </a:bodyPr>
          <a:lstStyle/>
          <a:p>
            <a:r>
              <a:rPr lang="en-US" sz="4000" dirty="0"/>
              <a:t>SOLTI-ELIPSE: Change in Ki-67</a:t>
            </a:r>
          </a:p>
        </p:txBody>
      </p:sp>
      <p:pic>
        <p:nvPicPr>
          <p:cNvPr id="3" name="Picture 2">
            <a:extLst>
              <a:ext uri="{FF2B5EF4-FFF2-40B4-BE49-F238E27FC236}">
                <a16:creationId xmlns:a16="http://schemas.microsoft.com/office/drawing/2014/main" id="{EEE88E6C-4993-9A0D-26EF-8F460C2BD9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318923"/>
            <a:ext cx="7412899" cy="2466227"/>
          </a:xfrm>
          <a:prstGeom prst="rect">
            <a:avLst/>
          </a:prstGeom>
        </p:spPr>
      </p:pic>
      <p:sp>
        <p:nvSpPr>
          <p:cNvPr id="4" name="TextBox 3">
            <a:extLst>
              <a:ext uri="{FF2B5EF4-FFF2-40B4-BE49-F238E27FC236}">
                <a16:creationId xmlns:a16="http://schemas.microsoft.com/office/drawing/2014/main" id="{26236C0D-0635-2FF0-AE80-D75CBF7A2550}"/>
              </a:ext>
            </a:extLst>
          </p:cNvPr>
          <p:cNvSpPr txBox="1"/>
          <p:nvPr/>
        </p:nvSpPr>
        <p:spPr>
          <a:xfrm>
            <a:off x="237740" y="4058064"/>
            <a:ext cx="6935791" cy="1846659"/>
          </a:xfrm>
          <a:prstGeom prst="rect">
            <a:avLst/>
          </a:prstGeom>
          <a:noFill/>
        </p:spPr>
        <p:txBody>
          <a:bodyPr wrap="square" rtlCol="0">
            <a:spAutoFit/>
          </a:bodyPr>
          <a:lstStyle/>
          <a:p>
            <a:pPr marL="285750" indent="-285750">
              <a:buFont typeface="Arial" panose="020B0604020202020204" pitchFamily="34" charset="0"/>
              <a:buChar char="•"/>
            </a:pPr>
            <a:r>
              <a:rPr lang="en-US" sz="2000" dirty="0"/>
              <a:t>Ki67 variation between BL and day 28 from paired samples</a:t>
            </a:r>
          </a:p>
          <a:p>
            <a:pPr marL="285750" indent="-285750">
              <a:buFont typeface="Arial" panose="020B0604020202020204" pitchFamily="34" charset="0"/>
              <a:buChar char="•"/>
            </a:pPr>
            <a:r>
              <a:rPr lang="en-US" sz="2000" dirty="0"/>
              <a:t>Mean decrease in Ki67 was 8.4%</a:t>
            </a:r>
          </a:p>
          <a:p>
            <a:pPr marL="285750" indent="-285750">
              <a:buFont typeface="Arial" panose="020B0604020202020204" pitchFamily="34" charset="0"/>
              <a:buChar char="•"/>
            </a:pPr>
            <a:r>
              <a:rPr lang="en-US" sz="2000" b="1" dirty="0"/>
              <a:t>27.3%</a:t>
            </a:r>
            <a:r>
              <a:rPr lang="en-US" sz="2000" dirty="0"/>
              <a:t> achieved a completed cell cycle arrest </a:t>
            </a:r>
          </a:p>
          <a:p>
            <a:pPr marL="742950" lvl="1" indent="-285750">
              <a:buFont typeface="Arial" panose="020B0604020202020204" pitchFamily="34" charset="0"/>
              <a:buChar char="•"/>
            </a:pPr>
            <a:r>
              <a:rPr lang="en-US" dirty="0"/>
              <a:t>42% in </a:t>
            </a:r>
            <a:r>
              <a:rPr lang="en-US" dirty="0" err="1"/>
              <a:t>lumA</a:t>
            </a:r>
            <a:r>
              <a:rPr lang="en-US" dirty="0"/>
              <a:t> tumors, 0% in </a:t>
            </a:r>
            <a:r>
              <a:rPr lang="en-US" dirty="0" err="1"/>
              <a:t>lumB</a:t>
            </a:r>
            <a:r>
              <a:rPr lang="en-US" dirty="0"/>
              <a:t> tumors</a:t>
            </a:r>
          </a:p>
          <a:p>
            <a:pPr marL="742950" lvl="1" indent="-285750">
              <a:buFont typeface="Arial" panose="020B0604020202020204" pitchFamily="34" charset="0"/>
              <a:buChar char="•"/>
            </a:pPr>
            <a:r>
              <a:rPr lang="en-US" dirty="0"/>
              <a:t>30.8% in low Ki-67%</a:t>
            </a:r>
          </a:p>
          <a:p>
            <a:pPr marL="742950" lvl="1" indent="-285750">
              <a:buFont typeface="Arial" panose="020B0604020202020204" pitchFamily="34" charset="0"/>
              <a:buChar char="•"/>
            </a:pPr>
            <a:r>
              <a:rPr lang="en-US" dirty="0"/>
              <a:t>16.7% in high Ki-67%</a:t>
            </a:r>
          </a:p>
        </p:txBody>
      </p:sp>
      <p:pic>
        <p:nvPicPr>
          <p:cNvPr id="6" name="Picture 5">
            <a:extLst>
              <a:ext uri="{FF2B5EF4-FFF2-40B4-BE49-F238E27FC236}">
                <a16:creationId xmlns:a16="http://schemas.microsoft.com/office/drawing/2014/main" id="{9CFD9B57-120F-DBEA-51D8-3BE431226A56}"/>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1" b="-1260"/>
          <a:stretch>
            <a:fillRect/>
          </a:stretch>
        </p:blipFill>
        <p:spPr>
          <a:xfrm>
            <a:off x="7876954" y="1330477"/>
            <a:ext cx="3308498" cy="2551949"/>
          </a:xfrm>
          <a:prstGeom prst="rect">
            <a:avLst/>
          </a:prstGeom>
        </p:spPr>
      </p:pic>
      <p:pic>
        <p:nvPicPr>
          <p:cNvPr id="7" name="Picture 6">
            <a:extLst>
              <a:ext uri="{FF2B5EF4-FFF2-40B4-BE49-F238E27FC236}">
                <a16:creationId xmlns:a16="http://schemas.microsoft.com/office/drawing/2014/main" id="{B69D208F-B414-9204-6608-79E0B989ECCC}"/>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a:xfrm>
            <a:off x="7447826" y="4305963"/>
            <a:ext cx="4506433" cy="2406846"/>
          </a:xfrm>
          <a:prstGeom prst="rect">
            <a:avLst/>
          </a:prstGeom>
        </p:spPr>
      </p:pic>
    </p:spTree>
    <p:extLst>
      <p:ext uri="{BB962C8B-B14F-4D97-AF65-F5344CB8AC3E}">
        <p14:creationId xmlns:p14="http://schemas.microsoft.com/office/powerpoint/2010/main" val="1347596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2847-7B42-6106-0487-24ABB4BA0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38AC6-E541-EEA3-C65F-C80572AA3781}"/>
              </a:ext>
            </a:extLst>
          </p:cNvPr>
          <p:cNvSpPr>
            <a:spLocks noGrp="1"/>
          </p:cNvSpPr>
          <p:nvPr>
            <p:ph type="title"/>
          </p:nvPr>
        </p:nvSpPr>
        <p:spPr>
          <a:xfrm>
            <a:off x="838200" y="197699"/>
            <a:ext cx="10515600" cy="858368"/>
          </a:xfrm>
        </p:spPr>
        <p:txBody>
          <a:bodyPr/>
          <a:lstStyle/>
          <a:p>
            <a:r>
              <a:rPr lang="en-US" dirty="0"/>
              <a:t>SOLTI-ELIPSE: Effect of Elacestrant Exposure</a:t>
            </a:r>
          </a:p>
        </p:txBody>
      </p:sp>
      <p:sp>
        <p:nvSpPr>
          <p:cNvPr id="4" name="TextBox 3">
            <a:extLst>
              <a:ext uri="{FF2B5EF4-FFF2-40B4-BE49-F238E27FC236}">
                <a16:creationId xmlns:a16="http://schemas.microsoft.com/office/drawing/2014/main" id="{6B919990-3F5A-4853-99CC-06B987E6A2D7}"/>
              </a:ext>
            </a:extLst>
          </p:cNvPr>
          <p:cNvSpPr txBox="1"/>
          <p:nvPr/>
        </p:nvSpPr>
        <p:spPr>
          <a:xfrm>
            <a:off x="186660" y="3828757"/>
            <a:ext cx="7348877" cy="2554545"/>
          </a:xfrm>
          <a:prstGeom prst="rect">
            <a:avLst/>
          </a:prstGeom>
          <a:noFill/>
        </p:spPr>
        <p:txBody>
          <a:bodyPr wrap="square" rtlCol="0">
            <a:spAutoFit/>
          </a:bodyPr>
          <a:lstStyle/>
          <a:p>
            <a:pPr marL="285750" indent="-285750">
              <a:buFont typeface="Arial" panose="020B0604020202020204" pitchFamily="34" charset="0"/>
              <a:buChar char="•"/>
            </a:pPr>
            <a:r>
              <a:rPr lang="en-US" dirty="0"/>
              <a:t>Change in expression of PAM50 signatures and selected genes suggests elacestrant exposure induces an endocrine sensitive phenotype</a:t>
            </a:r>
          </a:p>
          <a:p>
            <a:pPr marL="742950" lvl="1" indent="-285750">
              <a:buFont typeface="Arial" panose="020B0604020202020204" pitchFamily="34" charset="0"/>
              <a:buChar char="•"/>
            </a:pPr>
            <a:r>
              <a:rPr lang="en-US" dirty="0"/>
              <a:t>Increased CES (chemo-endocrine score) and luminal A signature</a:t>
            </a:r>
          </a:p>
          <a:p>
            <a:pPr marL="742950" lvl="1" indent="-285750">
              <a:buFont typeface="Arial" panose="020B0604020202020204" pitchFamily="34" charset="0"/>
              <a:buChar char="•"/>
            </a:pPr>
            <a:r>
              <a:rPr lang="en-US" dirty="0"/>
              <a:t>Decreased ESR1 and PGR</a:t>
            </a:r>
          </a:p>
          <a:p>
            <a:pPr marL="742950" lvl="1" indent="-285750">
              <a:buFont typeface="Arial" panose="020B0604020202020204" pitchFamily="34" charset="0"/>
              <a:buChar char="•"/>
            </a:pPr>
            <a:r>
              <a:rPr lang="en-US" dirty="0"/>
              <a:t>PAM50 proliferation signatures decreased (basal-like, HER2-enriched, ROR-signature P)</a:t>
            </a:r>
          </a:p>
          <a:p>
            <a:pPr marL="742950" lvl="1" indent="-285750">
              <a:buFont typeface="Arial" panose="020B0604020202020204" pitchFamily="34" charset="0"/>
              <a:buChar char="•"/>
            </a:pPr>
            <a:r>
              <a:rPr lang="en-US" dirty="0"/>
              <a:t>Increased immune-related genes</a:t>
            </a:r>
          </a:p>
          <a:p>
            <a:pPr marL="742950" lvl="1" indent="-285750">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CAF198A9-F6E7-4A67-FDE5-C77652D4B5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9945" y="1159099"/>
            <a:ext cx="7020741" cy="2529799"/>
          </a:xfrm>
          <a:prstGeom prst="rect">
            <a:avLst/>
          </a:prstGeom>
        </p:spPr>
      </p:pic>
      <p:pic>
        <p:nvPicPr>
          <p:cNvPr id="8" name="Picture 7">
            <a:extLst>
              <a:ext uri="{FF2B5EF4-FFF2-40B4-BE49-F238E27FC236}">
                <a16:creationId xmlns:a16="http://schemas.microsoft.com/office/drawing/2014/main" id="{21FB8C4C-4F69-2BA6-FABF-8A0F50BABFB2}"/>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7367811" y="1159099"/>
            <a:ext cx="4759793" cy="4421161"/>
          </a:xfrm>
          <a:prstGeom prst="rect">
            <a:avLst/>
          </a:prstGeom>
        </p:spPr>
      </p:pic>
    </p:spTree>
    <p:extLst>
      <p:ext uri="{BB962C8B-B14F-4D97-AF65-F5344CB8AC3E}">
        <p14:creationId xmlns:p14="http://schemas.microsoft.com/office/powerpoint/2010/main" val="1825102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546A4-FAB3-A3D7-4B3A-B35E45BD2D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7373" y="104740"/>
            <a:ext cx="10437254" cy="3841415"/>
          </a:xfrm>
          <a:prstGeom prst="rect">
            <a:avLst/>
          </a:prstGeom>
        </p:spPr>
      </p:pic>
      <p:sp>
        <p:nvSpPr>
          <p:cNvPr id="6" name="TextBox 5">
            <a:extLst>
              <a:ext uri="{FF2B5EF4-FFF2-40B4-BE49-F238E27FC236}">
                <a16:creationId xmlns:a16="http://schemas.microsoft.com/office/drawing/2014/main" id="{41EDF965-DA6A-52B3-CD3C-8E653D46013E}"/>
              </a:ext>
            </a:extLst>
          </p:cNvPr>
          <p:cNvSpPr txBox="1"/>
          <p:nvPr/>
        </p:nvSpPr>
        <p:spPr>
          <a:xfrm>
            <a:off x="9069572" y="6464595"/>
            <a:ext cx="2955851" cy="307777"/>
          </a:xfrm>
          <a:prstGeom prst="rect">
            <a:avLst/>
          </a:prstGeom>
          <a:noFill/>
        </p:spPr>
        <p:txBody>
          <a:bodyPr wrap="square" rtlCol="0">
            <a:spAutoFit/>
          </a:bodyPr>
          <a:lstStyle/>
          <a:p>
            <a:pPr algn="r"/>
            <a:r>
              <a:rPr lang="en-US" sz="1400" dirty="0"/>
              <a:t>Robertson et al. JCO 2026</a:t>
            </a:r>
          </a:p>
        </p:txBody>
      </p:sp>
      <p:sp>
        <p:nvSpPr>
          <p:cNvPr id="7" name="Content Placeholder 4">
            <a:extLst>
              <a:ext uri="{FF2B5EF4-FFF2-40B4-BE49-F238E27FC236}">
                <a16:creationId xmlns:a16="http://schemas.microsoft.com/office/drawing/2014/main" id="{71BE027D-EBF5-E42C-7A23-D51D8D6D543E}"/>
              </a:ext>
            </a:extLst>
          </p:cNvPr>
          <p:cNvSpPr txBox="1">
            <a:spLocks/>
          </p:cNvSpPr>
          <p:nvPr/>
        </p:nvSpPr>
        <p:spPr>
          <a:xfrm>
            <a:off x="1080926" y="4141651"/>
            <a:ext cx="9891874" cy="2476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Preoperative window of opportunity study with camizestrant</a:t>
            </a:r>
          </a:p>
          <a:p>
            <a:r>
              <a:rPr lang="en-US" sz="2000" dirty="0"/>
              <a:t>Randomized 132 postmenopausal women with T&gt;1cm to camizestrant dose levels</a:t>
            </a:r>
          </a:p>
          <a:p>
            <a:r>
              <a:rPr lang="en-US" sz="2000" dirty="0"/>
              <a:t>Patients received 5-7 days of camizestrant 75 mg, 150 mg, or 300 mg, or 75 mg, 150 mg for 12-15 days</a:t>
            </a:r>
          </a:p>
          <a:p>
            <a:r>
              <a:rPr lang="en-US" sz="2000" dirty="0"/>
              <a:t>Primary endpoint: change in ER; Secondary endpoints: change in PR expression, Ki67</a:t>
            </a:r>
          </a:p>
        </p:txBody>
      </p:sp>
      <p:sp>
        <p:nvSpPr>
          <p:cNvPr id="2" name="Rectangle 1">
            <a:extLst>
              <a:ext uri="{FF2B5EF4-FFF2-40B4-BE49-F238E27FC236}">
                <a16:creationId xmlns:a16="http://schemas.microsoft.com/office/drawing/2014/main" id="{E70AA89C-EDA1-4508-1AF1-6729609A8117}"/>
              </a:ext>
            </a:extLst>
          </p:cNvPr>
          <p:cNvSpPr/>
          <p:nvPr/>
        </p:nvSpPr>
        <p:spPr>
          <a:xfrm>
            <a:off x="9232135" y="0"/>
            <a:ext cx="2291508" cy="594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007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5E20-C5B6-F0C5-4945-68330313ED48}"/>
              </a:ext>
            </a:extLst>
          </p:cNvPr>
          <p:cNvSpPr>
            <a:spLocks noGrp="1"/>
          </p:cNvSpPr>
          <p:nvPr>
            <p:ph type="title"/>
          </p:nvPr>
        </p:nvSpPr>
        <p:spPr>
          <a:xfrm>
            <a:off x="689344" y="131210"/>
            <a:ext cx="10515600" cy="858368"/>
          </a:xfrm>
        </p:spPr>
        <p:txBody>
          <a:bodyPr/>
          <a:lstStyle/>
          <a:p>
            <a:r>
              <a:rPr lang="en-US" dirty="0"/>
              <a:t>SERENA-3: Biomarker changes</a:t>
            </a:r>
          </a:p>
        </p:txBody>
      </p:sp>
      <p:sp>
        <p:nvSpPr>
          <p:cNvPr id="4" name="TextBox 3">
            <a:extLst>
              <a:ext uri="{FF2B5EF4-FFF2-40B4-BE49-F238E27FC236}">
                <a16:creationId xmlns:a16="http://schemas.microsoft.com/office/drawing/2014/main" id="{26F84CF1-AA08-A756-85F9-DE5561FF0AB9}"/>
              </a:ext>
            </a:extLst>
          </p:cNvPr>
          <p:cNvSpPr txBox="1"/>
          <p:nvPr/>
        </p:nvSpPr>
        <p:spPr>
          <a:xfrm>
            <a:off x="224891" y="4310813"/>
            <a:ext cx="639484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Reduction in ER/PR expression happened quickly, by days 5-7</a:t>
            </a:r>
          </a:p>
          <a:p>
            <a:pPr marL="285750" indent="-285750">
              <a:buFont typeface="Arial" panose="020B0604020202020204" pitchFamily="34" charset="0"/>
              <a:buChar char="•"/>
            </a:pPr>
            <a:r>
              <a:rPr lang="en-US" sz="2000" dirty="0"/>
              <a:t>Reduction in Ki67 was maximal at days 12-15</a:t>
            </a:r>
          </a:p>
          <a:p>
            <a:pPr marL="285750" indent="-285750">
              <a:buFont typeface="Arial" panose="020B0604020202020204" pitchFamily="34" charset="0"/>
              <a:buChar char="•"/>
            </a:pPr>
            <a:r>
              <a:rPr lang="en-US" sz="2000" dirty="0"/>
              <a:t>WOO </a:t>
            </a:r>
            <a:r>
              <a:rPr lang="en-US" sz="2000"/>
              <a:t>trial confirmed </a:t>
            </a:r>
            <a:r>
              <a:rPr lang="en-US" sz="2000" dirty="0" err="1"/>
              <a:t>camizestrant</a:t>
            </a:r>
            <a:r>
              <a:rPr lang="en-US" sz="2000" dirty="0"/>
              <a:t> 75mg as dose for adjuvant trials</a:t>
            </a:r>
          </a:p>
          <a:p>
            <a:pPr marL="285750" indent="-285750">
              <a:buFont typeface="Arial" panose="020B0604020202020204" pitchFamily="34" charset="0"/>
              <a:buChar char="•"/>
            </a:pPr>
            <a:r>
              <a:rPr lang="en-US" sz="2000" dirty="0"/>
              <a:t>Dose also confirmed by SERENA-2 MBC monotherapy trial</a:t>
            </a:r>
          </a:p>
        </p:txBody>
      </p:sp>
      <p:pic>
        <p:nvPicPr>
          <p:cNvPr id="8" name="Picture 7">
            <a:extLst>
              <a:ext uri="{FF2B5EF4-FFF2-40B4-BE49-F238E27FC236}">
                <a16:creationId xmlns:a16="http://schemas.microsoft.com/office/drawing/2014/main" id="{FCAF2C3C-C0CA-8658-145E-A6802E966B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8713" y="919000"/>
            <a:ext cx="5498431" cy="3030762"/>
          </a:xfrm>
          <a:prstGeom prst="rect">
            <a:avLst/>
          </a:prstGeom>
        </p:spPr>
      </p:pic>
      <p:pic>
        <p:nvPicPr>
          <p:cNvPr id="9" name="Picture 8">
            <a:extLst>
              <a:ext uri="{FF2B5EF4-FFF2-40B4-BE49-F238E27FC236}">
                <a16:creationId xmlns:a16="http://schemas.microsoft.com/office/drawing/2014/main" id="{BEBE27BE-7537-39B2-14EB-BB468A6F9B96}"/>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6721925" y="903821"/>
            <a:ext cx="5245184" cy="2873026"/>
          </a:xfrm>
          <a:prstGeom prst="rect">
            <a:avLst/>
          </a:prstGeom>
        </p:spPr>
      </p:pic>
      <p:pic>
        <p:nvPicPr>
          <p:cNvPr id="10" name="Picture 9">
            <a:extLst>
              <a:ext uri="{FF2B5EF4-FFF2-40B4-BE49-F238E27FC236}">
                <a16:creationId xmlns:a16="http://schemas.microsoft.com/office/drawing/2014/main" id="{7DCDCBF4-D688-BFE0-16E6-FB49CB4BEA6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721925" y="3833828"/>
            <a:ext cx="5245184" cy="2892962"/>
          </a:xfrm>
          <a:prstGeom prst="rect">
            <a:avLst/>
          </a:prstGeom>
        </p:spPr>
      </p:pic>
      <p:sp>
        <p:nvSpPr>
          <p:cNvPr id="11" name="TextBox 10">
            <a:extLst>
              <a:ext uri="{FF2B5EF4-FFF2-40B4-BE49-F238E27FC236}">
                <a16:creationId xmlns:a16="http://schemas.microsoft.com/office/drawing/2014/main" id="{165D6B06-8759-E6C9-FCA1-145097F6C92E}"/>
              </a:ext>
            </a:extLst>
          </p:cNvPr>
          <p:cNvSpPr txBox="1"/>
          <p:nvPr/>
        </p:nvSpPr>
        <p:spPr>
          <a:xfrm>
            <a:off x="285694" y="989578"/>
            <a:ext cx="566670" cy="461665"/>
          </a:xfrm>
          <a:prstGeom prst="rect">
            <a:avLst/>
          </a:prstGeom>
          <a:noFill/>
        </p:spPr>
        <p:txBody>
          <a:bodyPr wrap="square" rtlCol="0">
            <a:spAutoFit/>
          </a:bodyPr>
          <a:lstStyle/>
          <a:p>
            <a:pPr algn="ctr"/>
            <a:r>
              <a:rPr lang="en-US" sz="2400" b="1" dirty="0"/>
              <a:t>ER</a:t>
            </a:r>
          </a:p>
        </p:txBody>
      </p:sp>
      <p:sp>
        <p:nvSpPr>
          <p:cNvPr id="12" name="TextBox 11">
            <a:extLst>
              <a:ext uri="{FF2B5EF4-FFF2-40B4-BE49-F238E27FC236}">
                <a16:creationId xmlns:a16="http://schemas.microsoft.com/office/drawing/2014/main" id="{71B25FE7-728B-89BA-1B4A-3B409DDA011F}"/>
              </a:ext>
            </a:extLst>
          </p:cNvPr>
          <p:cNvSpPr txBox="1"/>
          <p:nvPr/>
        </p:nvSpPr>
        <p:spPr>
          <a:xfrm>
            <a:off x="6721925" y="919000"/>
            <a:ext cx="566670" cy="461665"/>
          </a:xfrm>
          <a:prstGeom prst="rect">
            <a:avLst/>
          </a:prstGeom>
          <a:noFill/>
        </p:spPr>
        <p:txBody>
          <a:bodyPr wrap="square" rtlCol="0">
            <a:spAutoFit/>
          </a:bodyPr>
          <a:lstStyle/>
          <a:p>
            <a:pPr algn="ctr"/>
            <a:r>
              <a:rPr lang="en-US" sz="2400" b="1" dirty="0"/>
              <a:t>PR</a:t>
            </a:r>
          </a:p>
        </p:txBody>
      </p:sp>
      <p:sp>
        <p:nvSpPr>
          <p:cNvPr id="14" name="TextBox 13">
            <a:extLst>
              <a:ext uri="{FF2B5EF4-FFF2-40B4-BE49-F238E27FC236}">
                <a16:creationId xmlns:a16="http://schemas.microsoft.com/office/drawing/2014/main" id="{B01E689E-C4B5-F187-9C95-45A4FDE64DAE}"/>
              </a:ext>
            </a:extLst>
          </p:cNvPr>
          <p:cNvSpPr txBox="1"/>
          <p:nvPr/>
        </p:nvSpPr>
        <p:spPr>
          <a:xfrm>
            <a:off x="6705963" y="3849148"/>
            <a:ext cx="811256" cy="461665"/>
          </a:xfrm>
          <a:prstGeom prst="rect">
            <a:avLst/>
          </a:prstGeom>
          <a:noFill/>
        </p:spPr>
        <p:txBody>
          <a:bodyPr wrap="square" rtlCol="0">
            <a:spAutoFit/>
          </a:bodyPr>
          <a:lstStyle/>
          <a:p>
            <a:pPr algn="ctr"/>
            <a:r>
              <a:rPr lang="en-US" sz="2400" b="1" dirty="0"/>
              <a:t>Ki67</a:t>
            </a:r>
          </a:p>
        </p:txBody>
      </p:sp>
    </p:spTree>
    <p:extLst>
      <p:ext uri="{BB962C8B-B14F-4D97-AF65-F5344CB8AC3E}">
        <p14:creationId xmlns:p14="http://schemas.microsoft.com/office/powerpoint/2010/main" val="1266319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74246CD-8696-8B01-0953-AF424AA6F8B2}"/>
              </a:ext>
            </a:extLst>
          </p:cNvPr>
          <p:cNvSpPr>
            <a:spLocks noGrp="1"/>
          </p:cNvSpPr>
          <p:nvPr>
            <p:ph type="body" sz="quarter" idx="10"/>
          </p:nvPr>
        </p:nvSpPr>
        <p:spPr>
          <a:xfrm>
            <a:off x="952500" y="1718271"/>
            <a:ext cx="9592878" cy="2260111"/>
          </a:xfrm>
          <a:solidFill>
            <a:schemeClr val="bg1">
              <a:alpha val="67000"/>
            </a:schemeClr>
          </a:solidFill>
        </p:spPr>
        <p:txBody>
          <a:bodyPr lIns="60960" tIns="30480" rIns="60960" bIns="30480" anchor="t"/>
          <a:lstStyle/>
          <a:p>
            <a:pPr>
              <a:lnSpc>
                <a:spcPct val="150000"/>
              </a:lnSpc>
            </a:pPr>
            <a:r>
              <a:rPr lang="en-US" sz="2133" dirty="0">
                <a:latin typeface="Arial Narrow"/>
                <a:sym typeface="Arial Black"/>
              </a:rPr>
              <a:t>Preoperative window-of-opportunity study with giredestrant or tamoxifen in premenopausal women with estrogen receptor-positive/human epidermal growth factor receptor 2-negative and Ki67≥10% early breast cancer: the EMPRESS study </a:t>
            </a:r>
          </a:p>
        </p:txBody>
      </p:sp>
      <p:sp>
        <p:nvSpPr>
          <p:cNvPr id="4" name="Espace réservé du texte 3">
            <a:extLst>
              <a:ext uri="{FF2B5EF4-FFF2-40B4-BE49-F238E27FC236}">
                <a16:creationId xmlns:a16="http://schemas.microsoft.com/office/drawing/2014/main" id="{D600754E-B763-7BCB-A090-5D4D62CC8C11}"/>
              </a:ext>
            </a:extLst>
          </p:cNvPr>
          <p:cNvSpPr>
            <a:spLocks noGrp="1"/>
          </p:cNvSpPr>
          <p:nvPr>
            <p:ph type="body" sz="quarter" idx="12"/>
          </p:nvPr>
        </p:nvSpPr>
        <p:spPr>
          <a:xfrm>
            <a:off x="952499" y="3329162"/>
            <a:ext cx="3122195" cy="648027"/>
          </a:xfrm>
        </p:spPr>
        <p:txBody>
          <a:bodyPr/>
          <a:lstStyle/>
          <a:p>
            <a:pPr algn="just">
              <a:lnSpc>
                <a:spcPct val="150000"/>
              </a:lnSpc>
            </a:pPr>
            <a:r>
              <a:rPr lang="es-ES" sz="1333" u="sng"/>
              <a:t>Antonio </a:t>
            </a:r>
            <a:r>
              <a:rPr lang="es-ES" sz="1333" u="sng" err="1"/>
              <a:t>Llombart-Cussac</a:t>
            </a:r>
            <a:r>
              <a:rPr lang="es-ES" sz="1333" b="0"/>
              <a:t>, Giuseppe</a:t>
            </a:r>
            <a:r>
              <a:rPr lang="es-ES" sz="1333" b="0" baseline="30000"/>
              <a:t> </a:t>
            </a:r>
            <a:r>
              <a:rPr lang="es-ES" sz="1333" b="0"/>
              <a:t>Viale, Manuel Ruiz-Borrego, Vicente </a:t>
            </a:r>
            <a:r>
              <a:rPr lang="es-ES" sz="1333" b="0" err="1"/>
              <a:t>Carañana</a:t>
            </a:r>
            <a:r>
              <a:rPr lang="es-ES" sz="1333" b="0"/>
              <a:t>, Elena López-Miranda, María Isabel Blancas, Laia </a:t>
            </a:r>
            <a:r>
              <a:rPr lang="es-ES" sz="1333" b="0" err="1"/>
              <a:t>Garrigós</a:t>
            </a:r>
            <a:r>
              <a:rPr lang="es-ES" sz="1333" b="0"/>
              <a:t>, María </a:t>
            </a:r>
            <a:r>
              <a:rPr lang="es-ES" sz="1333" b="0" err="1"/>
              <a:t>Gión</a:t>
            </a:r>
            <a:r>
              <a:rPr lang="es-ES" sz="1333" b="0"/>
              <a:t>, Mariana </a:t>
            </a:r>
            <a:r>
              <a:rPr lang="es-ES" sz="1333" b="0" err="1"/>
              <a:t>Lopez</a:t>
            </a:r>
            <a:r>
              <a:rPr lang="es-ES" sz="1333" b="0"/>
              <a:t>, Ángel Guerrero, Cristina Saavedra, Juan Miguel </a:t>
            </a:r>
            <a:r>
              <a:rPr lang="es-ES" sz="1333" b="0" err="1"/>
              <a:t>Cejalvo</a:t>
            </a:r>
            <a:r>
              <a:rPr lang="es-ES" sz="1333" b="0"/>
              <a:t>, Juan de la Haba, Cinta Albacar, Meritxell Aguiló, José Antonio Guerrero, </a:t>
            </a:r>
            <a:r>
              <a:rPr lang="es-ES" sz="1333" b="0" err="1"/>
              <a:t>Pari</a:t>
            </a:r>
            <a:r>
              <a:rPr lang="es-ES" sz="1333" b="0"/>
              <a:t> </a:t>
            </a:r>
            <a:r>
              <a:rPr lang="es-ES" sz="1333" b="0" err="1"/>
              <a:t>Skamnioti</a:t>
            </a:r>
            <a:r>
              <a:rPr lang="es-ES" sz="1333" b="0"/>
              <a:t>, Jacques </a:t>
            </a:r>
            <a:r>
              <a:rPr lang="es-ES" sz="1333" b="0" err="1"/>
              <a:t>Medioni</a:t>
            </a:r>
            <a:r>
              <a:rPr lang="es-ES" sz="1333" b="0"/>
              <a:t>, José Manuel Pérez-García, Javier Cortés </a:t>
            </a:r>
            <a:endParaRPr lang="fr-FR" sz="1333"/>
          </a:p>
        </p:txBody>
      </p:sp>
      <p:sp>
        <p:nvSpPr>
          <p:cNvPr id="5" name="Espace réservé du texte 4">
            <a:extLst>
              <a:ext uri="{FF2B5EF4-FFF2-40B4-BE49-F238E27FC236}">
                <a16:creationId xmlns:a16="http://schemas.microsoft.com/office/drawing/2014/main" id="{F1517EAC-784B-297A-A637-05A30F60C035}"/>
              </a:ext>
            </a:extLst>
          </p:cNvPr>
          <p:cNvSpPr>
            <a:spLocks noGrp="1"/>
          </p:cNvSpPr>
          <p:nvPr>
            <p:ph type="body" sz="quarter" idx="13"/>
          </p:nvPr>
        </p:nvSpPr>
        <p:spPr>
          <a:xfrm>
            <a:off x="952499" y="6331838"/>
            <a:ext cx="3122195" cy="362611"/>
          </a:xfrm>
        </p:spPr>
        <p:txBody>
          <a:bodyPr/>
          <a:lstStyle/>
          <a:p>
            <a:r>
              <a:rPr lang="fr-FR" sz="1333" err="1"/>
              <a:t>October</a:t>
            </a:r>
            <a:r>
              <a:rPr lang="fr-FR" sz="1333"/>
              <a:t>, 2025</a:t>
            </a:r>
          </a:p>
        </p:txBody>
      </p:sp>
    </p:spTree>
    <p:extLst>
      <p:ext uri="{BB962C8B-B14F-4D97-AF65-F5344CB8AC3E}">
        <p14:creationId xmlns:p14="http://schemas.microsoft.com/office/powerpoint/2010/main" val="2280028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C448A-1136-D78F-A8DE-5CEECE05C6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74135" y="116015"/>
            <a:ext cx="9643729" cy="3417754"/>
          </a:xfrm>
          <a:prstGeom prst="rect">
            <a:avLst/>
          </a:prstGeom>
        </p:spPr>
      </p:pic>
      <p:sp>
        <p:nvSpPr>
          <p:cNvPr id="3" name="TextBox 2">
            <a:extLst>
              <a:ext uri="{FF2B5EF4-FFF2-40B4-BE49-F238E27FC236}">
                <a16:creationId xmlns:a16="http://schemas.microsoft.com/office/drawing/2014/main" id="{FB14E5ED-AF78-D711-39CB-88438DE68970}"/>
              </a:ext>
            </a:extLst>
          </p:cNvPr>
          <p:cNvSpPr txBox="1"/>
          <p:nvPr/>
        </p:nvSpPr>
        <p:spPr>
          <a:xfrm>
            <a:off x="9459682" y="6550223"/>
            <a:ext cx="25371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Baird et al, CCR 2025</a:t>
            </a:r>
          </a:p>
        </p:txBody>
      </p:sp>
      <p:sp>
        <p:nvSpPr>
          <p:cNvPr id="5" name="Content Placeholder 4">
            <a:extLst>
              <a:ext uri="{FF2B5EF4-FFF2-40B4-BE49-F238E27FC236}">
                <a16:creationId xmlns:a16="http://schemas.microsoft.com/office/drawing/2014/main" id="{7913E560-A52E-EE3D-A22B-75FC00B1FC65}"/>
              </a:ext>
            </a:extLst>
          </p:cNvPr>
          <p:cNvSpPr>
            <a:spLocks noGrp="1"/>
          </p:cNvSpPr>
          <p:nvPr>
            <p:ph idx="1"/>
          </p:nvPr>
        </p:nvSpPr>
        <p:spPr>
          <a:xfrm>
            <a:off x="1467293" y="3710762"/>
            <a:ext cx="9643730" cy="2476832"/>
          </a:xfrm>
        </p:spPr>
        <p:txBody>
          <a:bodyPr/>
          <a:lstStyle/>
          <a:p>
            <a:r>
              <a:rPr lang="en-US" sz="2400" dirty="0"/>
              <a:t>Phase I study in HR+/HER2- MBC</a:t>
            </a:r>
          </a:p>
          <a:p>
            <a:r>
              <a:rPr lang="en-US" sz="2400" dirty="0"/>
              <a:t>Camizestrant dose escalation with </a:t>
            </a:r>
          </a:p>
          <a:p>
            <a:pPr lvl="1"/>
            <a:r>
              <a:rPr lang="en-US" sz="2000" dirty="0"/>
              <a:t>Abemaciclib (n=53)</a:t>
            </a:r>
          </a:p>
          <a:p>
            <a:pPr lvl="1"/>
            <a:r>
              <a:rPr lang="en-US" sz="2000" dirty="0"/>
              <a:t>Palbociclib (n=78)</a:t>
            </a:r>
          </a:p>
          <a:p>
            <a:pPr lvl="1"/>
            <a:r>
              <a:rPr lang="en-US" sz="2000" dirty="0"/>
              <a:t>Ribociclib (n=60)</a:t>
            </a:r>
          </a:p>
          <a:p>
            <a:endParaRPr lang="en-US" dirty="0"/>
          </a:p>
        </p:txBody>
      </p:sp>
      <p:sp>
        <p:nvSpPr>
          <p:cNvPr id="4" name="Rectangle 3">
            <a:extLst>
              <a:ext uri="{FF2B5EF4-FFF2-40B4-BE49-F238E27FC236}">
                <a16:creationId xmlns:a16="http://schemas.microsoft.com/office/drawing/2014/main" id="{A86338C7-F5A9-CADB-7F77-D83160428E59}"/>
              </a:ext>
            </a:extLst>
          </p:cNvPr>
          <p:cNvSpPr/>
          <p:nvPr/>
        </p:nvSpPr>
        <p:spPr>
          <a:xfrm>
            <a:off x="9970265" y="936434"/>
            <a:ext cx="947451" cy="1057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148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810354-8BC8-515C-A902-03CAD1E4A51E}"/>
              </a:ext>
            </a:extLst>
          </p:cNvPr>
          <p:cNvSpPr>
            <a:spLocks noGrp="1"/>
          </p:cNvSpPr>
          <p:nvPr>
            <p:ph type="body" sz="quarter" idx="10"/>
          </p:nvPr>
        </p:nvSpPr>
        <p:spPr>
          <a:xfrm>
            <a:off x="952500" y="95486"/>
            <a:ext cx="7835900" cy="670052"/>
          </a:xfrm>
        </p:spPr>
        <p:txBody>
          <a:bodyPr/>
          <a:lstStyle/>
          <a:p>
            <a:r>
              <a:rPr lang="fr-FR" dirty="0"/>
              <a:t>EMPRESS: Background &amp; </a:t>
            </a:r>
            <a:r>
              <a:rPr lang="fr-FR" dirty="0" err="1"/>
              <a:t>Study</a:t>
            </a:r>
            <a:r>
              <a:rPr lang="fr-FR" dirty="0"/>
              <a:t> design</a:t>
            </a:r>
          </a:p>
        </p:txBody>
      </p:sp>
      <p:sp>
        <p:nvSpPr>
          <p:cNvPr id="3" name="Espace réservé du texte 2">
            <a:extLst>
              <a:ext uri="{FF2B5EF4-FFF2-40B4-BE49-F238E27FC236}">
                <a16:creationId xmlns:a16="http://schemas.microsoft.com/office/drawing/2014/main" id="{95C82691-7FB8-6F61-D1DD-9BE26CD7BF39}"/>
              </a:ext>
            </a:extLst>
          </p:cNvPr>
          <p:cNvSpPr>
            <a:spLocks noGrp="1"/>
          </p:cNvSpPr>
          <p:nvPr>
            <p:ph type="body" sz="quarter" idx="11"/>
          </p:nvPr>
        </p:nvSpPr>
        <p:spPr>
          <a:xfrm>
            <a:off x="952500" y="937014"/>
            <a:ext cx="10362271" cy="448805"/>
          </a:xfrm>
        </p:spPr>
        <p:txBody>
          <a:bodyPr lIns="60960" tIns="30480" rIns="60960" bIns="30480" anchor="t"/>
          <a:lstStyle/>
          <a:p>
            <a:pPr marL="381019" indent="-381019" algn="just">
              <a:lnSpc>
                <a:spcPct val="150000"/>
              </a:lnSpc>
              <a:buFont typeface="Arial" panose="020B0604020202020204" pitchFamily="34" charset="0"/>
              <a:buChar char="•"/>
            </a:pPr>
            <a:r>
              <a:rPr lang="en-US" sz="1600" b="0" dirty="0">
                <a:latin typeface="Arial Narrow"/>
              </a:rPr>
              <a:t>Giredestrant is a potent, nonsteroidal, next generation oral selective ER degrader (SERD) and full antagonist with antitumor activity in patients with </a:t>
            </a:r>
            <a:r>
              <a:rPr lang="en-US" sz="1600" b="0" dirty="0">
                <a:latin typeface="Arial Narrow"/>
                <a:cs typeface="Segoe UI"/>
              </a:rPr>
              <a:t>ER[+]/HER2[-] </a:t>
            </a:r>
            <a:r>
              <a:rPr lang="en-US" sz="1600" b="0" dirty="0">
                <a:latin typeface="Arial Narrow"/>
              </a:rPr>
              <a:t> early and advanced breast cancer. </a:t>
            </a:r>
          </a:p>
          <a:p>
            <a:pPr marL="381019" indent="-381019" algn="just">
              <a:lnSpc>
                <a:spcPct val="150000"/>
              </a:lnSpc>
              <a:buFont typeface="Arial" panose="020B0604020202020204" pitchFamily="34" charset="0"/>
              <a:buChar char="•"/>
            </a:pPr>
            <a:r>
              <a:rPr lang="en-US" sz="1600" b="0" dirty="0">
                <a:latin typeface="Arial Narrow"/>
              </a:rPr>
              <a:t>In pre- and perimenopausal women, it is administered in combination with gonadotropin-releasing hormone (GnRH) analogs. </a:t>
            </a:r>
          </a:p>
          <a:p>
            <a:pPr marL="381019" indent="-381019" algn="just">
              <a:lnSpc>
                <a:spcPct val="150000"/>
              </a:lnSpc>
              <a:buFont typeface="Arial" panose="020B0604020202020204" pitchFamily="34" charset="0"/>
              <a:buChar char="•"/>
            </a:pPr>
            <a:r>
              <a:rPr lang="en-US" sz="1600" b="0" dirty="0">
                <a:latin typeface="Arial Narrow"/>
              </a:rPr>
              <a:t>EMPRESS (NCT05659563) evaluated if short-term preoperative giredestrant, without GnRH analogs, is superior to tamoxifen in reducing Ki67 in premenopausal ER[+]/HER2[−] early breast cancer patients. </a:t>
            </a:r>
            <a:endParaRPr lang="fr-FR" sz="1600" dirty="0">
              <a:latin typeface="Arial Narrow"/>
            </a:endParaRPr>
          </a:p>
        </p:txBody>
      </p:sp>
      <p:sp>
        <p:nvSpPr>
          <p:cNvPr id="4" name="Espace réservé du texte 3">
            <a:extLst>
              <a:ext uri="{FF2B5EF4-FFF2-40B4-BE49-F238E27FC236}">
                <a16:creationId xmlns:a16="http://schemas.microsoft.com/office/drawing/2014/main" id="{4A04EF52-CBD8-1A92-F185-2C3B1C218D10}"/>
              </a:ext>
            </a:extLst>
          </p:cNvPr>
          <p:cNvSpPr>
            <a:spLocks noGrp="1"/>
          </p:cNvSpPr>
          <p:nvPr>
            <p:ph type="body" sz="quarter" idx="12"/>
          </p:nvPr>
        </p:nvSpPr>
        <p:spPr/>
        <p:txBody>
          <a:bodyPr/>
          <a:lstStyle/>
          <a:p>
            <a:r>
              <a:rPr lang="fr-FR"/>
              <a:t>Antonio </a:t>
            </a:r>
            <a:r>
              <a:rPr lang="fr-FR" err="1"/>
              <a:t>Llombart</a:t>
            </a:r>
            <a:r>
              <a:rPr lang="fr-FR"/>
              <a:t>-Cussac​, MD, PhD</a:t>
            </a:r>
          </a:p>
        </p:txBody>
      </p:sp>
      <p:sp>
        <p:nvSpPr>
          <p:cNvPr id="9" name="CuadroTexto 8">
            <a:extLst>
              <a:ext uri="{FF2B5EF4-FFF2-40B4-BE49-F238E27FC236}">
                <a16:creationId xmlns:a16="http://schemas.microsoft.com/office/drawing/2014/main" id="{62DC99AE-2E8C-AD10-435E-9410716E9660}"/>
              </a:ext>
            </a:extLst>
          </p:cNvPr>
          <p:cNvSpPr txBox="1"/>
          <p:nvPr/>
        </p:nvSpPr>
        <p:spPr>
          <a:xfrm>
            <a:off x="6715288" y="5984130"/>
            <a:ext cx="5405647" cy="235898"/>
          </a:xfrm>
          <a:prstGeom prst="rect">
            <a:avLst/>
          </a:prstGeom>
          <a:noFill/>
        </p:spPr>
        <p:txBody>
          <a:bodyPr wrap="none" rtlCol="0">
            <a:spAutoFit/>
          </a:bodyPr>
          <a:lstStyle/>
          <a:p>
            <a:pPr defTabSz="609630"/>
            <a:r>
              <a:rPr lang="en-US" sz="933">
                <a:solidFill>
                  <a:prstClr val="black"/>
                </a:solidFill>
                <a:latin typeface="Arial" panose="020B0604020202020204" pitchFamily="34" charset="0"/>
                <a:ea typeface="Calibri" panose="020F0502020204030204" pitchFamily="34" charset="0"/>
              </a:rPr>
              <a:t>Abbreviations: </a:t>
            </a:r>
            <a:r>
              <a:rPr lang="en-US" sz="933" b="1">
                <a:solidFill>
                  <a:prstClr val="black"/>
                </a:solidFill>
                <a:latin typeface="Arial" panose="020B0604020202020204" pitchFamily="34" charset="0"/>
                <a:ea typeface="Calibri" panose="020F0502020204030204" pitchFamily="34" charset="0"/>
              </a:rPr>
              <a:t>d</a:t>
            </a:r>
            <a:r>
              <a:rPr lang="en-US" sz="933">
                <a:solidFill>
                  <a:prstClr val="black"/>
                </a:solidFill>
                <a:latin typeface="Arial" panose="020B0604020202020204" pitchFamily="34" charset="0"/>
                <a:ea typeface="Calibri" panose="020F0502020204030204" pitchFamily="34" charset="0"/>
              </a:rPr>
              <a:t>: days; </a:t>
            </a:r>
            <a:r>
              <a:rPr lang="en-US" sz="933" b="1">
                <a:solidFill>
                  <a:prstClr val="black"/>
                </a:solidFill>
                <a:latin typeface="Arial" panose="020B0604020202020204" pitchFamily="34" charset="0"/>
                <a:ea typeface="Calibri" panose="020F0502020204030204" pitchFamily="34" charset="0"/>
              </a:rPr>
              <a:t>ER</a:t>
            </a:r>
            <a:r>
              <a:rPr lang="en-US" sz="933">
                <a:solidFill>
                  <a:prstClr val="black"/>
                </a:solidFill>
                <a:latin typeface="Arial" panose="020B0604020202020204" pitchFamily="34" charset="0"/>
                <a:ea typeface="Calibri" panose="020F0502020204030204" pitchFamily="34" charset="0"/>
              </a:rPr>
              <a:t>: Estrogen receptor</a:t>
            </a:r>
            <a:r>
              <a:rPr lang="en-US" sz="933" b="1">
                <a:solidFill>
                  <a:prstClr val="black"/>
                </a:solidFill>
                <a:latin typeface="Arial" panose="020B0604020202020204" pitchFamily="34" charset="0"/>
                <a:ea typeface="Calibri" panose="020F0502020204030204" pitchFamily="34" charset="0"/>
              </a:rPr>
              <a:t>; </a:t>
            </a:r>
            <a:r>
              <a:rPr lang="en-US" sz="933" b="1" err="1">
                <a:solidFill>
                  <a:prstClr val="black"/>
                </a:solidFill>
                <a:latin typeface="Arial" panose="020B0604020202020204" pitchFamily="34" charset="0"/>
                <a:ea typeface="Calibri" panose="020F0502020204030204" pitchFamily="34" charset="0"/>
              </a:rPr>
              <a:t>PgR</a:t>
            </a:r>
            <a:r>
              <a:rPr lang="en-US" sz="933">
                <a:solidFill>
                  <a:prstClr val="black"/>
                </a:solidFill>
                <a:latin typeface="Arial" panose="020B0604020202020204" pitchFamily="34" charset="0"/>
                <a:ea typeface="Calibri" panose="020F0502020204030204" pitchFamily="34" charset="0"/>
              </a:rPr>
              <a:t>: Progesterone receptor; </a:t>
            </a:r>
            <a:r>
              <a:rPr lang="en-US" sz="933" b="1">
                <a:solidFill>
                  <a:prstClr val="black"/>
                </a:solidFill>
                <a:latin typeface="Arial" panose="020B0604020202020204" pitchFamily="34" charset="0"/>
                <a:ea typeface="Calibri" panose="020F0502020204030204" pitchFamily="34" charset="0"/>
              </a:rPr>
              <a:t>PO</a:t>
            </a:r>
            <a:r>
              <a:rPr lang="en-US" sz="933">
                <a:solidFill>
                  <a:prstClr val="black"/>
                </a:solidFill>
                <a:latin typeface="Arial" panose="020B0604020202020204" pitchFamily="34" charset="0"/>
                <a:ea typeface="Calibri" panose="020F0502020204030204" pitchFamily="34" charset="0"/>
              </a:rPr>
              <a:t>: orally; </a:t>
            </a:r>
            <a:r>
              <a:rPr lang="en-US" sz="933" b="1">
                <a:solidFill>
                  <a:prstClr val="black"/>
                </a:solidFill>
                <a:latin typeface="Arial" panose="020B0604020202020204" pitchFamily="34" charset="0"/>
                <a:ea typeface="Calibri" panose="020F0502020204030204" pitchFamily="34" charset="0"/>
              </a:rPr>
              <a:t>QD</a:t>
            </a:r>
            <a:r>
              <a:rPr lang="en-US" sz="933">
                <a:solidFill>
                  <a:prstClr val="black"/>
                </a:solidFill>
                <a:latin typeface="Arial" panose="020B0604020202020204" pitchFamily="34" charset="0"/>
                <a:ea typeface="Calibri" panose="020F0502020204030204" pitchFamily="34" charset="0"/>
              </a:rPr>
              <a:t>: daily</a:t>
            </a:r>
            <a:r>
              <a:rPr lang="es-ES" sz="933">
                <a:solidFill>
                  <a:prstClr val="black"/>
                </a:solidFill>
                <a:latin typeface="Calibri" panose="020F0502020204030204"/>
              </a:rPr>
              <a:t> </a:t>
            </a:r>
          </a:p>
        </p:txBody>
      </p:sp>
      <p:grpSp>
        <p:nvGrpSpPr>
          <p:cNvPr id="29" name="Grupo 28">
            <a:extLst>
              <a:ext uri="{FF2B5EF4-FFF2-40B4-BE49-F238E27FC236}">
                <a16:creationId xmlns:a16="http://schemas.microsoft.com/office/drawing/2014/main" id="{956A4C47-ECD5-F522-ACE4-2077AB443C03}"/>
              </a:ext>
            </a:extLst>
          </p:cNvPr>
          <p:cNvGrpSpPr/>
          <p:nvPr/>
        </p:nvGrpSpPr>
        <p:grpSpPr>
          <a:xfrm>
            <a:off x="1054838" y="2987963"/>
            <a:ext cx="10783372" cy="3052231"/>
            <a:chOff x="2547622" y="4308519"/>
            <a:chExt cx="16175058" cy="4578347"/>
          </a:xfrm>
        </p:grpSpPr>
        <p:sp>
          <p:nvSpPr>
            <p:cNvPr id="17" name="Google Shape;166;p12">
              <a:extLst>
                <a:ext uri="{FF2B5EF4-FFF2-40B4-BE49-F238E27FC236}">
                  <a16:creationId xmlns:a16="http://schemas.microsoft.com/office/drawing/2014/main" id="{C0690223-87D9-D3B4-3FD5-1BDC2A8408B1}"/>
                </a:ext>
              </a:extLst>
            </p:cNvPr>
            <p:cNvSpPr/>
            <p:nvPr/>
          </p:nvSpPr>
          <p:spPr>
            <a:xfrm>
              <a:off x="2547622" y="4449854"/>
              <a:ext cx="4318083" cy="3735138"/>
            </a:xfrm>
            <a:prstGeom prst="roundRect">
              <a:avLst>
                <a:gd name="adj" fmla="val 8777"/>
              </a:avLst>
            </a:prstGeom>
            <a:solidFill>
              <a:srgbClr val="FCE3D6"/>
            </a:solidFill>
            <a:ln w="38100" cap="flat" cmpd="sng">
              <a:solidFill>
                <a:srgbClr val="FF6600"/>
              </a:solidFill>
              <a:prstDash val="solid"/>
              <a:round/>
              <a:headEnd type="none" w="sm" len="sm"/>
              <a:tailEnd type="none" w="sm" len="sm"/>
            </a:ln>
          </p:spPr>
          <p:txBody>
            <a:bodyPr spcFirstLastPara="1" wrap="square" lIns="60950" tIns="12000" rIns="60950" bIns="12000" anchor="ctr" anchorCtr="0">
              <a:noAutofit/>
            </a:bodyPr>
            <a:lstStyle/>
            <a:p>
              <a:pPr algn="ctr" defTabSz="609630">
                <a:lnSpc>
                  <a:spcPct val="130000"/>
                </a:lnSpc>
              </a:pPr>
              <a:r>
                <a:rPr lang="en-US" sz="1133" b="1">
                  <a:solidFill>
                    <a:prstClr val="black">
                      <a:lumMod val="75000"/>
                      <a:lumOff val="25000"/>
                    </a:prstClr>
                  </a:solidFill>
                  <a:latin typeface="Arial"/>
                  <a:ea typeface="+mn-lt"/>
                  <a:cs typeface="Arial"/>
                </a:rPr>
                <a:t>Patients with ER[+]/HER2[-] early breast carcinoma</a:t>
              </a:r>
              <a:endParaRPr lang="en-US" sz="1133">
                <a:solidFill>
                  <a:prstClr val="black">
                    <a:lumMod val="75000"/>
                    <a:lumOff val="25000"/>
                  </a:prstClr>
                </a:solidFill>
                <a:latin typeface="Arial"/>
                <a:cs typeface="Arial"/>
              </a:endParaRPr>
            </a:p>
            <a:p>
              <a:pPr marL="64350" indent="-64350" defTabSz="609630">
                <a:buSzPts val="1100"/>
                <a:buFont typeface="Arial"/>
                <a:buChar char="•"/>
              </a:pPr>
              <a:r>
                <a:rPr lang="en-US" sz="1000">
                  <a:solidFill>
                    <a:prstClr val="black">
                      <a:lumMod val="75000"/>
                      <a:lumOff val="25000"/>
                    </a:prstClr>
                  </a:solidFill>
                  <a:latin typeface="Arial"/>
                  <a:ea typeface="Calibri"/>
                  <a:cs typeface="Arial"/>
                  <a:sym typeface="Calibri"/>
                </a:rPr>
                <a:t>Premenopausal women ≥ 18 years of age with previously untreated disease.</a:t>
              </a:r>
              <a:endParaRPr lang="en-US" sz="1000">
                <a:solidFill>
                  <a:prstClr val="black">
                    <a:lumMod val="75000"/>
                    <a:lumOff val="25000"/>
                  </a:prstClr>
                </a:solidFill>
                <a:latin typeface="Arial"/>
                <a:ea typeface="Calibri"/>
                <a:cs typeface="Arial"/>
              </a:endParaRPr>
            </a:p>
            <a:p>
              <a:pPr marL="64350" indent="-64350" defTabSz="609630">
                <a:buSzPts val="1100"/>
                <a:buFont typeface="Arial"/>
                <a:buChar char="•"/>
              </a:pPr>
              <a:r>
                <a:rPr lang="en-US" sz="1000">
                  <a:solidFill>
                    <a:prstClr val="black">
                      <a:lumMod val="75000"/>
                      <a:lumOff val="25000"/>
                    </a:prstClr>
                  </a:solidFill>
                  <a:latin typeface="Arial"/>
                  <a:ea typeface="Calibri"/>
                  <a:cs typeface="Arial"/>
                  <a:sym typeface="Calibri"/>
                </a:rPr>
                <a:t>Histologically local confirmation of ER[+]/ HER2[-] invasive breast carcinoma.</a:t>
              </a:r>
              <a:endParaRPr lang="en-US" sz="1000">
                <a:solidFill>
                  <a:prstClr val="black">
                    <a:lumMod val="75000"/>
                    <a:lumOff val="25000"/>
                  </a:prstClr>
                </a:solidFill>
                <a:latin typeface="Arial"/>
                <a:ea typeface="Calibri"/>
                <a:cs typeface="Arial"/>
              </a:endParaRPr>
            </a:p>
            <a:p>
              <a:pPr marL="64350" indent="-64350" defTabSz="609630">
                <a:buSzPts val="1100"/>
                <a:buFont typeface="Arial"/>
                <a:buChar char="•"/>
              </a:pPr>
              <a:r>
                <a:rPr lang="en-US" sz="1000">
                  <a:solidFill>
                    <a:prstClr val="black">
                      <a:lumMod val="75000"/>
                      <a:lumOff val="25000"/>
                    </a:prstClr>
                  </a:solidFill>
                  <a:latin typeface="Arial"/>
                  <a:ea typeface="Calibri"/>
                  <a:cs typeface="Arial"/>
                  <a:sym typeface="Calibri"/>
                </a:rPr>
                <a:t>Locally analyzed and centrally confirmed Ki67 ≥ 10%.</a:t>
              </a:r>
              <a:endParaRPr lang="en-US" sz="1000">
                <a:solidFill>
                  <a:prstClr val="black">
                    <a:lumMod val="75000"/>
                    <a:lumOff val="25000"/>
                  </a:prstClr>
                </a:solidFill>
                <a:latin typeface="Arial"/>
                <a:ea typeface="Calibri"/>
                <a:cs typeface="Arial"/>
              </a:endParaRPr>
            </a:p>
            <a:p>
              <a:pPr marL="64350" indent="-64350" defTabSz="609630">
                <a:buSzPts val="1100"/>
                <a:buFont typeface="Arial"/>
                <a:buChar char="•"/>
              </a:pPr>
              <a:r>
                <a:rPr lang="en-US" sz="1000">
                  <a:solidFill>
                    <a:prstClr val="black">
                      <a:lumMod val="75000"/>
                      <a:lumOff val="25000"/>
                    </a:prstClr>
                  </a:solidFill>
                  <a:latin typeface="Arial"/>
                  <a:ea typeface="Calibri"/>
                  <a:cs typeface="Arial"/>
                  <a:sym typeface="Calibri"/>
                </a:rPr>
                <a:t>Tumor size ≥ 1.0 cm (ultrasound).</a:t>
              </a:r>
              <a:endParaRPr lang="en-US" sz="1000">
                <a:solidFill>
                  <a:prstClr val="black">
                    <a:lumMod val="75000"/>
                    <a:lumOff val="25000"/>
                  </a:prstClr>
                </a:solidFill>
                <a:latin typeface="Arial"/>
                <a:ea typeface="Calibri"/>
                <a:cs typeface="Arial"/>
              </a:endParaRPr>
            </a:p>
            <a:p>
              <a:pPr marL="64350" indent="-64350" defTabSz="609630">
                <a:buSzPts val="1100"/>
                <a:buFont typeface="Arial"/>
                <a:buChar char="•"/>
              </a:pPr>
              <a:r>
                <a:rPr lang="en-US" sz="1000">
                  <a:solidFill>
                    <a:prstClr val="black">
                      <a:lumMod val="75000"/>
                      <a:lumOff val="25000"/>
                    </a:prstClr>
                  </a:solidFill>
                  <a:latin typeface="Arial"/>
                  <a:ea typeface="+mn-lt"/>
                  <a:cs typeface="Arial"/>
                </a:rPr>
                <a:t>ECOG PS 0-1.</a:t>
              </a:r>
            </a:p>
            <a:p>
              <a:pPr marL="64350" indent="-64350" defTabSz="609630">
                <a:buSzPts val="1100"/>
                <a:buFont typeface="Arial"/>
                <a:buChar char="•"/>
              </a:pPr>
              <a:r>
                <a:rPr lang="en-US" sz="1000">
                  <a:solidFill>
                    <a:prstClr val="black">
                      <a:lumMod val="75000"/>
                      <a:lumOff val="25000"/>
                    </a:prstClr>
                  </a:solidFill>
                  <a:latin typeface="Arial"/>
                  <a:ea typeface="Calibri"/>
                  <a:cs typeface="Arial"/>
                  <a:sym typeface="Calibri"/>
                </a:rPr>
                <a:t>Adequate organ function.</a:t>
              </a:r>
              <a:endParaRPr lang="en-US" sz="1000">
                <a:solidFill>
                  <a:prstClr val="black">
                    <a:lumMod val="75000"/>
                    <a:lumOff val="25000"/>
                  </a:prstClr>
                </a:solidFill>
                <a:latin typeface="Arial"/>
                <a:ea typeface="Calibri"/>
                <a:cs typeface="Arial"/>
              </a:endParaRPr>
            </a:p>
          </p:txBody>
        </p:sp>
        <p:sp>
          <p:nvSpPr>
            <p:cNvPr id="18" name="Google Shape;167;p12">
              <a:extLst>
                <a:ext uri="{FF2B5EF4-FFF2-40B4-BE49-F238E27FC236}">
                  <a16:creationId xmlns:a16="http://schemas.microsoft.com/office/drawing/2014/main" id="{DB10FB63-C30F-1944-8191-F45C92B50AF4}"/>
                </a:ext>
              </a:extLst>
            </p:cNvPr>
            <p:cNvSpPr/>
            <p:nvPr/>
          </p:nvSpPr>
          <p:spPr>
            <a:xfrm>
              <a:off x="8317318" y="4685514"/>
              <a:ext cx="2468738" cy="1580878"/>
            </a:xfrm>
            <a:prstGeom prst="roundRect">
              <a:avLst>
                <a:gd name="adj" fmla="val 0"/>
              </a:avLst>
            </a:prstGeom>
            <a:gradFill flip="none" rotWithShape="1">
              <a:gsLst>
                <a:gs pos="100000">
                  <a:srgbClr val="FFB591">
                    <a:tint val="66000"/>
                    <a:satMod val="160000"/>
                  </a:srgbClr>
                </a:gs>
                <a:gs pos="59000">
                  <a:srgbClr val="FFB591">
                    <a:tint val="44500"/>
                    <a:satMod val="160000"/>
                  </a:srgbClr>
                </a:gs>
                <a:gs pos="33000">
                  <a:srgbClr val="FFB591">
                    <a:tint val="23500"/>
                    <a:satMod val="160000"/>
                  </a:srgbClr>
                </a:gs>
              </a:gsLst>
              <a:path path="circle">
                <a:fillToRect l="50000" t="50000" r="50000" b="50000"/>
              </a:path>
              <a:tileRect/>
            </a:gradFill>
            <a:ln w="19050" cap="flat" cmpd="sng">
              <a:solidFill>
                <a:srgbClr val="EBA785"/>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200" b="1" dirty="0">
                  <a:solidFill>
                    <a:prstClr val="black">
                      <a:lumMod val="75000"/>
                      <a:lumOff val="25000"/>
                    </a:prstClr>
                  </a:solidFill>
                  <a:latin typeface="Arial" panose="020B0604020202020204" pitchFamily="34" charset="0"/>
                  <a:ea typeface="Calibri"/>
                  <a:cs typeface="Arial" panose="020B0604020202020204" pitchFamily="34" charset="0"/>
                  <a:sym typeface="Calibri"/>
                </a:rPr>
                <a:t>Arm A </a:t>
              </a:r>
              <a:endParaRPr lang="es-ES" sz="1200" dirty="0">
                <a:solidFill>
                  <a:prstClr val="black">
                    <a:lumMod val="75000"/>
                    <a:lumOff val="25000"/>
                  </a:prstClr>
                </a:solidFill>
                <a:latin typeface="Arial" panose="020B0604020202020204" pitchFamily="34" charset="0"/>
                <a:cs typeface="Arial" panose="020B0604020202020204" pitchFamily="34" charset="0"/>
                <a:sym typeface="Calibri"/>
              </a:endParaRPr>
            </a:p>
            <a:p>
              <a:pPr algn="ctr" defTabSz="609630">
                <a:spcBef>
                  <a:spcPts val="400"/>
                </a:spcBef>
              </a:pPr>
              <a:r>
                <a:rPr lang="en-US" sz="1200" b="1" dirty="0">
                  <a:solidFill>
                    <a:prstClr val="black">
                      <a:lumMod val="75000"/>
                      <a:lumOff val="25000"/>
                    </a:prstClr>
                  </a:solidFill>
                  <a:latin typeface="Arial" panose="020B0604020202020204" pitchFamily="34" charset="0"/>
                  <a:ea typeface="Calibri"/>
                  <a:cs typeface="Arial" panose="020B0604020202020204" pitchFamily="34" charset="0"/>
                  <a:sym typeface="Calibri"/>
                </a:rPr>
                <a:t>Giredestrant 30mg PO QD</a:t>
              </a:r>
              <a:endParaRPr lang="en-US" sz="1200" dirty="0">
                <a:solidFill>
                  <a:prstClr val="black">
                    <a:lumMod val="75000"/>
                    <a:lumOff val="25000"/>
                  </a:prstClr>
                </a:solidFill>
                <a:latin typeface="Arial" panose="020B0604020202020204" pitchFamily="34" charset="0"/>
                <a:ea typeface="Calibri"/>
                <a:cs typeface="Arial" panose="020B0604020202020204" pitchFamily="34" charset="0"/>
              </a:endParaRPr>
            </a:p>
            <a:p>
              <a:pPr algn="ctr" defTabSz="609630">
                <a:spcBef>
                  <a:spcPts val="400"/>
                </a:spcBef>
              </a:pPr>
              <a:r>
                <a:rPr lang="en-US" sz="1200" b="1" dirty="0">
                  <a:solidFill>
                    <a:prstClr val="black">
                      <a:lumMod val="75000"/>
                      <a:lumOff val="25000"/>
                    </a:prstClr>
                  </a:solidFill>
                  <a:latin typeface="Arial" panose="020B0604020202020204" pitchFamily="34" charset="0"/>
                  <a:cs typeface="Arial" panose="020B0604020202020204" pitchFamily="34" charset="0"/>
                </a:rPr>
                <a:t>D1-D15</a:t>
              </a:r>
            </a:p>
          </p:txBody>
        </p:sp>
        <p:sp>
          <p:nvSpPr>
            <p:cNvPr id="19" name="Google Shape;195;p12">
              <a:extLst>
                <a:ext uri="{FF2B5EF4-FFF2-40B4-BE49-F238E27FC236}">
                  <a16:creationId xmlns:a16="http://schemas.microsoft.com/office/drawing/2014/main" id="{0C689604-7009-BB7F-15D5-9763DD47E8CF}"/>
                </a:ext>
              </a:extLst>
            </p:cNvPr>
            <p:cNvSpPr txBox="1"/>
            <p:nvPr/>
          </p:nvSpPr>
          <p:spPr>
            <a:xfrm>
              <a:off x="14733208" y="4308519"/>
              <a:ext cx="3989472" cy="4264205"/>
            </a:xfrm>
            <a:prstGeom prst="rect">
              <a:avLst/>
            </a:prstGeom>
            <a:solidFill>
              <a:schemeClr val="bg1"/>
            </a:solidFill>
            <a:ln w="12700" cap="flat" cmpd="sng">
              <a:solidFill>
                <a:srgbClr val="EA5D0A"/>
              </a:solidFill>
              <a:prstDash val="solid"/>
              <a:miter lim="800000"/>
              <a:headEnd type="none" w="sm" len="sm"/>
              <a:tailEnd type="none" w="sm" len="sm"/>
            </a:ln>
          </p:spPr>
          <p:txBody>
            <a:bodyPr spcFirstLastPara="1" wrap="square" lIns="60950" tIns="30467" rIns="60950" bIns="30467" anchor="t" anchorCtr="0">
              <a:spAutoFit/>
            </a:bodyPr>
            <a:lstStyle/>
            <a:p>
              <a:pPr algn="ctr" defTabSz="609630">
                <a:spcBef>
                  <a:spcPts val="400"/>
                </a:spcBef>
                <a:spcAft>
                  <a:spcPts val="400"/>
                </a:spcAft>
              </a:pPr>
              <a:r>
                <a:rPr lang="en-US" sz="1067" b="1" i="1">
                  <a:solidFill>
                    <a:srgbClr val="EA5D0A"/>
                  </a:solidFill>
                  <a:latin typeface="Arial" panose="020B0604020202020204" pitchFamily="34" charset="0"/>
                  <a:ea typeface="Calibri"/>
                  <a:cs typeface="Arial" panose="020B0604020202020204" pitchFamily="34" charset="0"/>
                  <a:sym typeface="Calibri"/>
                </a:rPr>
                <a:t>Primary endpoint</a:t>
              </a:r>
              <a:endParaRPr lang="en-US" sz="1067" b="1" i="1">
                <a:solidFill>
                  <a:srgbClr val="EA5D0A"/>
                </a:solidFill>
                <a:latin typeface="Arial" panose="020B0604020202020204" pitchFamily="34" charset="0"/>
                <a:ea typeface="Calibri"/>
                <a:cs typeface="Arial" panose="020B0604020202020204" pitchFamily="34" charset="0"/>
              </a:endParaRPr>
            </a:p>
            <a:p>
              <a:pPr marL="120656" indent="-120656" algn="just" defTabSz="609630">
                <a:buClr>
                  <a:srgbClr val="FC4D04"/>
                </a:buClr>
                <a:buFont typeface="Arial" panose="020B0604020202020204" pitchFamily="34" charset="0"/>
                <a:buChar char="•"/>
              </a:pPr>
              <a:r>
                <a:rPr lang="en-US" sz="1067">
                  <a:solidFill>
                    <a:prstClr val="black"/>
                  </a:solidFill>
                  <a:latin typeface="Arial" panose="020B0604020202020204" pitchFamily="34" charset="0"/>
                  <a:ea typeface="+mn-lt"/>
                  <a:cs typeface="Arial" panose="020B0604020202020204" pitchFamily="34" charset="0"/>
                </a:rPr>
                <a:t>Changes in tumor cell proliferation as measured by Ki67 expression between baseline and post-treatment tumor biopsy samples by central assessment in patients with centrally confirmed Ki67 </a:t>
              </a:r>
              <a:r>
                <a:rPr lang="en-US" sz="1067">
                  <a:solidFill>
                    <a:prstClr val="black">
                      <a:lumMod val="75000"/>
                      <a:lumOff val="25000"/>
                    </a:prstClr>
                  </a:solidFill>
                  <a:latin typeface="Arial" panose="020B0604020202020204" pitchFamily="34" charset="0"/>
                  <a:ea typeface="Calibri"/>
                  <a:cs typeface="Arial" panose="020B0604020202020204" pitchFamily="34" charset="0"/>
                  <a:sym typeface="Calibri"/>
                </a:rPr>
                <a:t>≥ </a:t>
              </a:r>
              <a:r>
                <a:rPr lang="en-US" sz="1067">
                  <a:solidFill>
                    <a:prstClr val="black"/>
                  </a:solidFill>
                  <a:latin typeface="Arial" panose="020B0604020202020204" pitchFamily="34" charset="0"/>
                  <a:ea typeface="+mn-lt"/>
                  <a:cs typeface="Arial" panose="020B0604020202020204" pitchFamily="34" charset="0"/>
                </a:rPr>
                <a:t>10% (Arm A vs Arm B).</a:t>
              </a:r>
              <a:endParaRPr lang="en-US" sz="1067">
                <a:solidFill>
                  <a:srgbClr val="000000"/>
                </a:solidFill>
                <a:latin typeface="Arial" panose="020B0604020202020204" pitchFamily="34" charset="0"/>
                <a:ea typeface="Calibri"/>
                <a:cs typeface="Arial" panose="020B0604020202020204" pitchFamily="34" charset="0"/>
              </a:endParaRPr>
            </a:p>
            <a:p>
              <a:pPr algn="just" defTabSz="609630">
                <a:buClr>
                  <a:srgbClr val="EA5D0A"/>
                </a:buClr>
                <a:buSzPts val="1200"/>
              </a:pPr>
              <a:endParaRPr lang="en-US" sz="1067">
                <a:solidFill>
                  <a:prstClr val="black"/>
                </a:solidFill>
                <a:latin typeface="Arial" panose="020B0604020202020204" pitchFamily="34" charset="0"/>
                <a:ea typeface="Calibri"/>
                <a:cs typeface="Arial" panose="020B0604020202020204" pitchFamily="34" charset="0"/>
              </a:endParaRPr>
            </a:p>
            <a:p>
              <a:pPr algn="ctr" defTabSz="609630">
                <a:spcAft>
                  <a:spcPts val="400"/>
                </a:spcAft>
                <a:buClr>
                  <a:srgbClr val="EA5D0A"/>
                </a:buClr>
                <a:buSzPts val="1200"/>
              </a:pPr>
              <a:r>
                <a:rPr lang="en-US" sz="1067" b="1" i="1">
                  <a:solidFill>
                    <a:srgbClr val="EA5D0A"/>
                  </a:solidFill>
                  <a:latin typeface="Arial" panose="020B0604020202020204" pitchFamily="34" charset="0"/>
                  <a:ea typeface="Calibri"/>
                  <a:cs typeface="Arial" panose="020B0604020202020204" pitchFamily="34" charset="0"/>
                  <a:sym typeface="Calibri"/>
                </a:rPr>
                <a:t>Secondary endpoints</a:t>
              </a:r>
              <a:endParaRPr lang="en-US" sz="1067" b="1" i="1">
                <a:solidFill>
                  <a:srgbClr val="EA5D0A"/>
                </a:solidFill>
                <a:latin typeface="Arial" panose="020B0604020202020204" pitchFamily="34" charset="0"/>
                <a:ea typeface="Calibri"/>
                <a:cs typeface="Arial" panose="020B0604020202020204" pitchFamily="34" charset="0"/>
              </a:endParaRPr>
            </a:p>
            <a:p>
              <a:pPr marL="114306" indent="-114306" algn="just" defTabSz="609630">
                <a:buClr>
                  <a:srgbClr val="EA5D0A"/>
                </a:buClr>
                <a:buSzPts val="1200"/>
                <a:buFont typeface="Arial" panose="020B0604020202020204" pitchFamily="34" charset="0"/>
                <a:buChar char="•"/>
              </a:pPr>
              <a:r>
                <a:rPr lang="en-US" sz="1067">
                  <a:solidFill>
                    <a:prstClr val="black"/>
                  </a:solidFill>
                  <a:latin typeface="Arial" panose="020B0604020202020204" pitchFamily="34" charset="0"/>
                  <a:cs typeface="Arial" panose="020B0604020202020204" pitchFamily="34" charset="0"/>
                </a:rPr>
                <a:t>Cell cycle arrest rate (Ki67 ≤2.7%) in both arms.</a:t>
              </a:r>
            </a:p>
            <a:p>
              <a:pPr marL="114306" indent="-114306" algn="just" defTabSz="609630">
                <a:buClr>
                  <a:srgbClr val="EA5D0A"/>
                </a:buClr>
                <a:buSzPts val="1200"/>
                <a:buFont typeface="Arial" panose="020B0604020202020204" pitchFamily="34" charset="0"/>
                <a:buChar char="•"/>
              </a:pPr>
              <a:r>
                <a:rPr lang="en-US" sz="1067">
                  <a:solidFill>
                    <a:prstClr val="black"/>
                  </a:solidFill>
                  <a:latin typeface="Arial" panose="020B0604020202020204" pitchFamily="34" charset="0"/>
                  <a:ea typeface="+mn-lt"/>
                  <a:cs typeface="Arial" panose="020B0604020202020204" pitchFamily="34" charset="0"/>
                </a:rPr>
                <a:t>Changes in ER and </a:t>
              </a:r>
              <a:r>
                <a:rPr lang="en-US" sz="1067" err="1">
                  <a:solidFill>
                    <a:prstClr val="black"/>
                  </a:solidFill>
                  <a:latin typeface="Arial" panose="020B0604020202020204" pitchFamily="34" charset="0"/>
                  <a:ea typeface="+mn-lt"/>
                  <a:cs typeface="Arial" panose="020B0604020202020204" pitchFamily="34" charset="0"/>
                </a:rPr>
                <a:t>PgR</a:t>
              </a:r>
              <a:r>
                <a:rPr lang="en-US" sz="1067">
                  <a:solidFill>
                    <a:prstClr val="black"/>
                  </a:solidFill>
                  <a:latin typeface="Arial" panose="020B0604020202020204" pitchFamily="34" charset="0"/>
                  <a:ea typeface="+mn-lt"/>
                  <a:cs typeface="Arial" panose="020B0604020202020204" pitchFamily="34" charset="0"/>
                </a:rPr>
                <a:t> protein levels </a:t>
              </a:r>
              <a:r>
                <a:rPr lang="en-US" sz="1067">
                  <a:solidFill>
                    <a:prstClr val="white">
                      <a:lumMod val="75000"/>
                    </a:prstClr>
                  </a:solidFill>
                  <a:latin typeface="Arial" panose="020B0604020202020204" pitchFamily="34" charset="0"/>
                  <a:ea typeface="+mn-lt"/>
                  <a:cs typeface="Arial" panose="020B0604020202020204" pitchFamily="34" charset="0"/>
                </a:rPr>
                <a:t>and molecular profiling using HTG (PAM-like molecular test).</a:t>
              </a:r>
              <a:r>
                <a:rPr lang="en-US" sz="1067">
                  <a:solidFill>
                    <a:prstClr val="white">
                      <a:lumMod val="75000"/>
                    </a:prstClr>
                  </a:solidFill>
                  <a:latin typeface="Arial" panose="020B0604020202020204" pitchFamily="34" charset="0"/>
                  <a:cs typeface="Arial" panose="020B0604020202020204" pitchFamily="34" charset="0"/>
                </a:rPr>
                <a:t> </a:t>
              </a:r>
            </a:p>
            <a:p>
              <a:pPr marL="114306" indent="-114306" algn="just" defTabSz="609630">
                <a:buClr>
                  <a:srgbClr val="EA5D0A"/>
                </a:buClr>
                <a:buSzPts val="1200"/>
                <a:buFont typeface="Arial" panose="020B0604020202020204" pitchFamily="34" charset="0"/>
                <a:buChar char="•"/>
              </a:pPr>
              <a:r>
                <a:rPr lang="en-US" sz="1067">
                  <a:solidFill>
                    <a:prstClr val="black"/>
                  </a:solidFill>
                  <a:latin typeface="Arial" panose="020B0604020202020204" pitchFamily="34" charset="0"/>
                  <a:ea typeface="+mn-lt"/>
                  <a:cs typeface="Arial" panose="020B0604020202020204" pitchFamily="34" charset="0"/>
                </a:rPr>
                <a:t>Incidence and severity of adverse events according to</a:t>
              </a:r>
              <a:r>
                <a:rPr lang="en-US" sz="1067">
                  <a:solidFill>
                    <a:prstClr val="black"/>
                  </a:solidFill>
                  <a:latin typeface="Arial" panose="020B0604020202020204" pitchFamily="34" charset="0"/>
                  <a:cs typeface="Arial" panose="020B0604020202020204" pitchFamily="34" charset="0"/>
                </a:rPr>
                <a:t> NCI-CTCAE v.5.0.</a:t>
              </a:r>
            </a:p>
          </p:txBody>
        </p:sp>
        <p:sp>
          <p:nvSpPr>
            <p:cNvPr id="20" name="Elipse 19">
              <a:extLst>
                <a:ext uri="{FF2B5EF4-FFF2-40B4-BE49-F238E27FC236}">
                  <a16:creationId xmlns:a16="http://schemas.microsoft.com/office/drawing/2014/main" id="{128E1D83-FF5B-EA22-A4CB-4E82D051D706}"/>
                </a:ext>
              </a:extLst>
            </p:cNvPr>
            <p:cNvSpPr>
              <a:spLocks noChangeAspect="1"/>
            </p:cNvSpPr>
            <p:nvPr/>
          </p:nvSpPr>
          <p:spPr>
            <a:xfrm>
              <a:off x="6987644" y="5949856"/>
              <a:ext cx="773980" cy="5760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067" b="1">
                  <a:solidFill>
                    <a:prstClr val="white"/>
                  </a:solidFill>
                  <a:latin typeface="Arial" panose="020B0604020202020204" pitchFamily="34" charset="0"/>
                  <a:cs typeface="Arial" panose="020B0604020202020204" pitchFamily="34" charset="0"/>
                </a:rPr>
                <a:t>1:1</a:t>
              </a:r>
            </a:p>
          </p:txBody>
        </p:sp>
        <p:sp>
          <p:nvSpPr>
            <p:cNvPr id="21" name="Google Shape;167;p12">
              <a:extLst>
                <a:ext uri="{FF2B5EF4-FFF2-40B4-BE49-F238E27FC236}">
                  <a16:creationId xmlns:a16="http://schemas.microsoft.com/office/drawing/2014/main" id="{C6C4F0D6-82EB-B47F-D24E-1ADB68016F5A}"/>
                </a:ext>
              </a:extLst>
            </p:cNvPr>
            <p:cNvSpPr/>
            <p:nvPr/>
          </p:nvSpPr>
          <p:spPr>
            <a:xfrm>
              <a:off x="7137684" y="5505258"/>
              <a:ext cx="454251" cy="395250"/>
            </a:xfrm>
            <a:prstGeom prst="roundRect">
              <a:avLst>
                <a:gd name="adj" fmla="val 1556"/>
              </a:avLst>
            </a:prstGeom>
            <a:gradFill flip="none" rotWithShape="1">
              <a:gsLst>
                <a:gs pos="99000">
                  <a:schemeClr val="accent4">
                    <a:lumMod val="75000"/>
                    <a:tint val="66000"/>
                    <a:satMod val="160000"/>
                  </a:schemeClr>
                </a:gs>
                <a:gs pos="43000">
                  <a:srgbClr val="F7ECDE"/>
                </a:gs>
                <a:gs pos="68000">
                  <a:schemeClr val="accent4">
                    <a:lumMod val="75000"/>
                    <a:tint val="44500"/>
                    <a:satMod val="160000"/>
                  </a:schemeClr>
                </a:gs>
                <a:gs pos="17000">
                  <a:schemeClr val="bg1"/>
                </a:gs>
              </a:gsLst>
              <a:path path="shape">
                <a:fillToRect l="50000" t="50000" r="50000" b="50000"/>
              </a:path>
              <a:tileRect/>
            </a:gradFill>
            <a:ln w="19050" cap="flat" cmpd="sng">
              <a:solidFill>
                <a:schemeClr val="accent4">
                  <a:lumMod val="75000"/>
                </a:schemeClr>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067">
                  <a:solidFill>
                    <a:prstClr val="black">
                      <a:lumMod val="75000"/>
                      <a:lumOff val="25000"/>
                    </a:prstClr>
                  </a:solidFill>
                  <a:latin typeface="Arial" panose="020B0604020202020204" pitchFamily="34" charset="0"/>
                  <a:ea typeface="+mn-lt"/>
                  <a:cs typeface="Arial" panose="020B0604020202020204" pitchFamily="34" charset="0"/>
                  <a:sym typeface="Calibri"/>
                </a:rPr>
                <a:t>R</a:t>
              </a:r>
              <a:endParaRPr lang="en-US" sz="1067">
                <a:solidFill>
                  <a:prstClr val="black">
                    <a:lumMod val="75000"/>
                    <a:lumOff val="25000"/>
                  </a:prstClr>
                </a:solidFill>
                <a:latin typeface="Arial" panose="020B0604020202020204" pitchFamily="34" charset="0"/>
                <a:ea typeface="Calibri"/>
                <a:cs typeface="Arial" panose="020B0604020202020204" pitchFamily="34" charset="0"/>
              </a:endParaRPr>
            </a:p>
          </p:txBody>
        </p:sp>
        <p:sp>
          <p:nvSpPr>
            <p:cNvPr id="22" name="Google Shape;167;p12">
              <a:extLst>
                <a:ext uri="{FF2B5EF4-FFF2-40B4-BE49-F238E27FC236}">
                  <a16:creationId xmlns:a16="http://schemas.microsoft.com/office/drawing/2014/main" id="{82A484A9-1B93-CD65-B68C-82C778C7DA6A}"/>
                </a:ext>
              </a:extLst>
            </p:cNvPr>
            <p:cNvSpPr/>
            <p:nvPr/>
          </p:nvSpPr>
          <p:spPr>
            <a:xfrm>
              <a:off x="7044322" y="6591593"/>
              <a:ext cx="700242" cy="576081"/>
            </a:xfrm>
            <a:prstGeom prst="roundRect">
              <a:avLst>
                <a:gd name="adj" fmla="val 1556"/>
              </a:avLst>
            </a:prstGeom>
            <a:gradFill flip="none" rotWithShape="1">
              <a:gsLst>
                <a:gs pos="99000">
                  <a:schemeClr val="accent4">
                    <a:lumMod val="75000"/>
                    <a:tint val="66000"/>
                    <a:satMod val="160000"/>
                  </a:schemeClr>
                </a:gs>
                <a:gs pos="43000">
                  <a:srgbClr val="F7ECDE"/>
                </a:gs>
                <a:gs pos="68000">
                  <a:schemeClr val="accent4">
                    <a:lumMod val="75000"/>
                    <a:tint val="44500"/>
                    <a:satMod val="160000"/>
                  </a:schemeClr>
                </a:gs>
                <a:gs pos="17000">
                  <a:schemeClr val="bg1"/>
                </a:gs>
              </a:gsLst>
              <a:path path="shape">
                <a:fillToRect l="50000" t="50000" r="50000" b="50000"/>
              </a:path>
              <a:tileRect/>
            </a:gradFill>
            <a:ln w="19050" cap="flat" cmpd="sng">
              <a:solidFill>
                <a:schemeClr val="accent4">
                  <a:lumMod val="75000"/>
                </a:schemeClr>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067" b="1">
                  <a:solidFill>
                    <a:srgbClr val="634B00"/>
                  </a:solidFill>
                  <a:latin typeface="Arial" panose="020B0604020202020204" pitchFamily="34" charset="0"/>
                  <a:ea typeface="Calibri"/>
                  <a:cs typeface="Arial" panose="020B0604020202020204" pitchFamily="34" charset="0"/>
                  <a:sym typeface="Calibri"/>
                </a:rPr>
                <a:t>N=92</a:t>
              </a:r>
              <a:endParaRPr lang="en-US" sz="1067" b="1">
                <a:solidFill>
                  <a:srgbClr val="FF0000"/>
                </a:solidFill>
                <a:latin typeface="Arial" panose="020B0604020202020204" pitchFamily="34" charset="0"/>
                <a:ea typeface="Calibri"/>
                <a:cs typeface="Arial" panose="020B0604020202020204" pitchFamily="34" charset="0"/>
                <a:sym typeface="Calibri"/>
              </a:endParaRPr>
            </a:p>
          </p:txBody>
        </p:sp>
        <p:cxnSp>
          <p:nvCxnSpPr>
            <p:cNvPr id="23" name="Conector recto 22">
              <a:extLst>
                <a:ext uri="{FF2B5EF4-FFF2-40B4-BE49-F238E27FC236}">
                  <a16:creationId xmlns:a16="http://schemas.microsoft.com/office/drawing/2014/main" id="{B5E390D5-B5E0-0C3D-B605-FDB524DAF884}"/>
                </a:ext>
              </a:extLst>
            </p:cNvPr>
            <p:cNvCxnSpPr>
              <a:cxnSpLocks/>
            </p:cNvCxnSpPr>
            <p:nvPr/>
          </p:nvCxnSpPr>
          <p:spPr>
            <a:xfrm>
              <a:off x="10964669" y="4685513"/>
              <a:ext cx="0" cy="3356878"/>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4" name="Flecha doblada hacia arriba 57">
              <a:extLst>
                <a:ext uri="{FF2B5EF4-FFF2-40B4-BE49-F238E27FC236}">
                  <a16:creationId xmlns:a16="http://schemas.microsoft.com/office/drawing/2014/main" id="{C067CB1B-8306-BC3F-2A15-6E4BB765EF99}"/>
                </a:ext>
              </a:extLst>
            </p:cNvPr>
            <p:cNvSpPr/>
            <p:nvPr/>
          </p:nvSpPr>
          <p:spPr>
            <a:xfrm rot="5400000">
              <a:off x="7541601" y="6589543"/>
              <a:ext cx="915378" cy="320265"/>
            </a:xfrm>
            <a:prstGeom prst="bentUpArrow">
              <a:avLst>
                <a:gd name="adj1" fmla="val 11005"/>
                <a:gd name="adj2" fmla="val 1492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933">
                <a:solidFill>
                  <a:prstClr val="white"/>
                </a:solidFill>
                <a:latin typeface="Arial" panose="020B0604020202020204" pitchFamily="34" charset="0"/>
                <a:cs typeface="Arial" panose="020B0604020202020204" pitchFamily="34" charset="0"/>
              </a:endParaRPr>
            </a:p>
          </p:txBody>
        </p:sp>
        <p:sp>
          <p:nvSpPr>
            <p:cNvPr id="25" name="Flecha doblada hacia arriba 59">
              <a:extLst>
                <a:ext uri="{FF2B5EF4-FFF2-40B4-BE49-F238E27FC236}">
                  <a16:creationId xmlns:a16="http://schemas.microsoft.com/office/drawing/2014/main" id="{C8FF4005-423F-8FEC-3665-8743E135E29D}"/>
                </a:ext>
              </a:extLst>
            </p:cNvPr>
            <p:cNvSpPr/>
            <p:nvPr/>
          </p:nvSpPr>
          <p:spPr>
            <a:xfrm rot="16200000" flipV="1">
              <a:off x="7388750" y="5987842"/>
              <a:ext cx="1222359" cy="320265"/>
            </a:xfrm>
            <a:prstGeom prst="bentUpArrow">
              <a:avLst>
                <a:gd name="adj1" fmla="val 11005"/>
                <a:gd name="adj2" fmla="val 1492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933">
                <a:solidFill>
                  <a:prstClr val="white"/>
                </a:solidFill>
                <a:latin typeface="Arial" panose="020B0604020202020204" pitchFamily="34" charset="0"/>
                <a:cs typeface="Arial" panose="020B0604020202020204" pitchFamily="34" charset="0"/>
              </a:endParaRPr>
            </a:p>
          </p:txBody>
        </p:sp>
        <p:sp>
          <p:nvSpPr>
            <p:cNvPr id="26" name="Google Shape;197;p12">
              <a:extLst>
                <a:ext uri="{FF2B5EF4-FFF2-40B4-BE49-F238E27FC236}">
                  <a16:creationId xmlns:a16="http://schemas.microsoft.com/office/drawing/2014/main" id="{9E5849C5-2FD1-EFEF-4515-48ACB77A200C}"/>
                </a:ext>
              </a:extLst>
            </p:cNvPr>
            <p:cNvSpPr txBox="1"/>
            <p:nvPr/>
          </p:nvSpPr>
          <p:spPr>
            <a:xfrm>
              <a:off x="2563388" y="8301938"/>
              <a:ext cx="6769763" cy="584928"/>
            </a:xfrm>
            <a:prstGeom prst="rect">
              <a:avLst/>
            </a:prstGeom>
            <a:solidFill>
              <a:schemeClr val="bg2"/>
            </a:solidFill>
            <a:ln w="12700" cap="flat" cmpd="sng">
              <a:solidFill>
                <a:srgbClr val="AA3F08"/>
              </a:solidFill>
              <a:prstDash val="solid"/>
              <a:miter lim="800000"/>
              <a:headEnd type="none" w="sm" len="sm"/>
              <a:tailEnd type="none" w="sm" len="sm"/>
            </a:ln>
          </p:spPr>
          <p:txBody>
            <a:bodyPr spcFirstLastPara="1" wrap="square" lIns="60950" tIns="30467" rIns="60950" bIns="30467" anchor="t" anchorCtr="0">
              <a:spAutoFit/>
            </a:bodyPr>
            <a:lstStyle/>
            <a:p>
              <a:pPr marL="190510" indent="-190510" algn="ctr" defTabSz="609630">
                <a:buFont typeface="Arial" panose="020B0604020202020204" pitchFamily="34" charset="0"/>
                <a:buChar char="•"/>
              </a:pPr>
              <a:r>
                <a:rPr lang="es-ES" sz="1067" i="1" err="1">
                  <a:solidFill>
                    <a:prstClr val="black"/>
                  </a:solidFill>
                  <a:latin typeface="Arial" panose="020B0604020202020204" pitchFamily="34" charset="0"/>
                  <a:cs typeface="Arial" panose="020B0604020202020204" pitchFamily="34" charset="0"/>
                </a:rPr>
                <a:t>Baseline</a:t>
              </a:r>
              <a:r>
                <a:rPr lang="es-ES" sz="1067" i="1">
                  <a:solidFill>
                    <a:prstClr val="black"/>
                  </a:solidFill>
                  <a:latin typeface="Arial" panose="020B0604020202020204" pitchFamily="34" charset="0"/>
                  <a:cs typeface="Arial" panose="020B0604020202020204" pitchFamily="34" charset="0"/>
                </a:rPr>
                <a:t> and </a:t>
              </a:r>
              <a:r>
                <a:rPr lang="es-ES" sz="1067" i="1" err="1">
                  <a:solidFill>
                    <a:prstClr val="black"/>
                  </a:solidFill>
                  <a:latin typeface="Arial" panose="020B0604020202020204" pitchFamily="34" charset="0"/>
                  <a:cs typeface="Arial" panose="020B0604020202020204" pitchFamily="34" charset="0"/>
                </a:rPr>
                <a:t>end</a:t>
              </a:r>
              <a:r>
                <a:rPr lang="es-ES" sz="1067" i="1">
                  <a:solidFill>
                    <a:prstClr val="black"/>
                  </a:solidFill>
                  <a:latin typeface="Arial" panose="020B0604020202020204" pitchFamily="34" charset="0"/>
                  <a:cs typeface="Arial" panose="020B0604020202020204" pitchFamily="34" charset="0"/>
                </a:rPr>
                <a:t> </a:t>
              </a:r>
              <a:r>
                <a:rPr lang="es-ES" sz="1067" i="1" err="1">
                  <a:solidFill>
                    <a:prstClr val="black"/>
                  </a:solidFill>
                  <a:latin typeface="Arial" panose="020B0604020202020204" pitchFamily="34" charset="0"/>
                  <a:cs typeface="Arial" panose="020B0604020202020204" pitchFamily="34" charset="0"/>
                </a:rPr>
                <a:t>of</a:t>
              </a:r>
              <a:r>
                <a:rPr lang="es-ES" sz="1067" i="1">
                  <a:solidFill>
                    <a:prstClr val="black"/>
                  </a:solidFill>
                  <a:latin typeface="Arial" panose="020B0604020202020204" pitchFamily="34" charset="0"/>
                  <a:cs typeface="Arial" panose="020B0604020202020204" pitchFamily="34" charset="0"/>
                </a:rPr>
                <a:t> </a:t>
              </a:r>
              <a:r>
                <a:rPr lang="es-ES" sz="1067" i="1" err="1">
                  <a:solidFill>
                    <a:prstClr val="black"/>
                  </a:solidFill>
                  <a:latin typeface="Arial" panose="020B0604020202020204" pitchFamily="34" charset="0"/>
                  <a:cs typeface="Arial" panose="020B0604020202020204" pitchFamily="34" charset="0"/>
                </a:rPr>
                <a:t>treatment</a:t>
              </a:r>
              <a:r>
                <a:rPr lang="es-ES" sz="1067" i="1">
                  <a:solidFill>
                    <a:prstClr val="black"/>
                  </a:solidFill>
                  <a:latin typeface="Arial" panose="020B0604020202020204" pitchFamily="34" charset="0"/>
                  <a:cs typeface="Arial" panose="020B0604020202020204" pitchFamily="34" charset="0"/>
                </a:rPr>
                <a:t> tumor </a:t>
              </a:r>
              <a:r>
                <a:rPr lang="es-ES" sz="1067" i="1" err="1">
                  <a:solidFill>
                    <a:prstClr val="black"/>
                  </a:solidFill>
                  <a:latin typeface="Arial" panose="020B0604020202020204" pitchFamily="34" charset="0"/>
                  <a:cs typeface="Arial" panose="020B0604020202020204" pitchFamily="34" charset="0"/>
                </a:rPr>
                <a:t>biopsy</a:t>
              </a:r>
              <a:r>
                <a:rPr lang="es-ES" sz="1067" i="1">
                  <a:solidFill>
                    <a:prstClr val="black"/>
                  </a:solidFill>
                  <a:latin typeface="Arial" panose="020B0604020202020204" pitchFamily="34" charset="0"/>
                  <a:cs typeface="Arial" panose="020B0604020202020204" pitchFamily="34" charset="0"/>
                </a:rPr>
                <a:t> and </a:t>
              </a:r>
              <a:r>
                <a:rPr lang="es-ES" sz="1067" i="1" err="1">
                  <a:solidFill>
                    <a:prstClr val="black"/>
                  </a:solidFill>
                  <a:latin typeface="Arial" panose="020B0604020202020204" pitchFamily="34" charset="0"/>
                  <a:cs typeface="Arial" panose="020B0604020202020204" pitchFamily="34" charset="0"/>
                </a:rPr>
                <a:t>blood</a:t>
              </a:r>
              <a:r>
                <a:rPr lang="es-ES" sz="1067" i="1">
                  <a:solidFill>
                    <a:prstClr val="black"/>
                  </a:solidFill>
                  <a:latin typeface="Arial" panose="020B0604020202020204" pitchFamily="34" charset="0"/>
                  <a:cs typeface="Arial" panose="020B0604020202020204" pitchFamily="34" charset="0"/>
                </a:rPr>
                <a:t> </a:t>
              </a:r>
              <a:r>
                <a:rPr lang="es-ES" sz="1067" i="1" err="1">
                  <a:solidFill>
                    <a:prstClr val="black"/>
                  </a:solidFill>
                  <a:latin typeface="Arial" panose="020B0604020202020204" pitchFamily="34" charset="0"/>
                  <a:cs typeface="Arial" panose="020B0604020202020204" pitchFamily="34" charset="0"/>
                </a:rPr>
                <a:t>sample</a:t>
              </a:r>
              <a:r>
                <a:rPr lang="es-ES" sz="1067" i="1">
                  <a:solidFill>
                    <a:prstClr val="black"/>
                  </a:solidFill>
                  <a:latin typeface="Arial" panose="020B0604020202020204" pitchFamily="34" charset="0"/>
                  <a:cs typeface="Arial" panose="020B0604020202020204" pitchFamily="34" charset="0"/>
                </a:rPr>
                <a:t>.</a:t>
              </a:r>
            </a:p>
            <a:p>
              <a:pPr marL="190510" indent="-190510" algn="ctr" defTabSz="609630">
                <a:buFont typeface="Arial" panose="020B0604020202020204" pitchFamily="34" charset="0"/>
                <a:buChar char="•"/>
              </a:pPr>
              <a:r>
                <a:rPr lang="es-ES" sz="1067" i="1">
                  <a:solidFill>
                    <a:prstClr val="black"/>
                  </a:solidFill>
                  <a:latin typeface="Arial" panose="020B0604020202020204" pitchFamily="34" charset="0"/>
                  <a:cs typeface="Arial" panose="020B0604020202020204" pitchFamily="34" charset="0"/>
                </a:rPr>
                <a:t>Plasma endocrine panel </a:t>
              </a:r>
              <a:r>
                <a:rPr lang="es-ES" sz="1067" i="1" err="1">
                  <a:solidFill>
                    <a:prstClr val="black"/>
                  </a:solidFill>
                  <a:latin typeface="Arial" panose="020B0604020202020204" pitchFamily="34" charset="0"/>
                  <a:cs typeface="Arial" panose="020B0604020202020204" pitchFamily="34" charset="0"/>
                </a:rPr>
                <a:t>performed</a:t>
              </a:r>
              <a:r>
                <a:rPr lang="es-ES" sz="1067" i="1">
                  <a:solidFill>
                    <a:prstClr val="black"/>
                  </a:solidFill>
                  <a:latin typeface="Arial" panose="020B0604020202020204" pitchFamily="34" charset="0"/>
                  <a:cs typeface="Arial" panose="020B0604020202020204" pitchFamily="34" charset="0"/>
                </a:rPr>
                <a:t> pre- and post-</a:t>
              </a:r>
              <a:r>
                <a:rPr lang="es-ES" sz="1067" i="1" err="1">
                  <a:solidFill>
                    <a:prstClr val="black"/>
                  </a:solidFill>
                  <a:latin typeface="Arial" panose="020B0604020202020204" pitchFamily="34" charset="0"/>
                  <a:cs typeface="Arial" panose="020B0604020202020204" pitchFamily="34" charset="0"/>
                </a:rPr>
                <a:t>therapy</a:t>
              </a:r>
              <a:r>
                <a:rPr lang="es-ES" sz="1067" i="1">
                  <a:solidFill>
                    <a:prstClr val="black"/>
                  </a:solidFill>
                  <a:latin typeface="Arial" panose="020B0604020202020204" pitchFamily="34" charset="0"/>
                  <a:cs typeface="Arial" panose="020B0604020202020204" pitchFamily="34" charset="0"/>
                </a:rPr>
                <a:t>.</a:t>
              </a:r>
            </a:p>
          </p:txBody>
        </p:sp>
        <p:cxnSp>
          <p:nvCxnSpPr>
            <p:cNvPr id="27" name="Conector recto de flecha 26">
              <a:extLst>
                <a:ext uri="{FF2B5EF4-FFF2-40B4-BE49-F238E27FC236}">
                  <a16:creationId xmlns:a16="http://schemas.microsoft.com/office/drawing/2014/main" id="{67115110-56AD-C4A9-D757-B405CC40826F}"/>
                </a:ext>
              </a:extLst>
            </p:cNvPr>
            <p:cNvCxnSpPr>
              <a:cxnSpLocks/>
            </p:cNvCxnSpPr>
            <p:nvPr/>
          </p:nvCxnSpPr>
          <p:spPr>
            <a:xfrm>
              <a:off x="10968958" y="6553479"/>
              <a:ext cx="49387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67;p12">
              <a:extLst>
                <a:ext uri="{FF2B5EF4-FFF2-40B4-BE49-F238E27FC236}">
                  <a16:creationId xmlns:a16="http://schemas.microsoft.com/office/drawing/2014/main" id="{068E35A0-25CB-FD3F-E887-2937E422F969}"/>
                </a:ext>
              </a:extLst>
            </p:cNvPr>
            <p:cNvSpPr/>
            <p:nvPr/>
          </p:nvSpPr>
          <p:spPr>
            <a:xfrm rot="16200000">
              <a:off x="10198923" y="6003898"/>
              <a:ext cx="3704955" cy="1068186"/>
            </a:xfrm>
            <a:prstGeom prst="roundRect">
              <a:avLst>
                <a:gd name="adj" fmla="val 1556"/>
              </a:avLst>
            </a:prstGeom>
            <a:gradFill flip="none" rotWithShape="1">
              <a:gsLst>
                <a:gs pos="98000">
                  <a:srgbClr val="C0C0A9"/>
                </a:gs>
                <a:gs pos="35000">
                  <a:srgbClr val="C0C0A9">
                    <a:alpha val="32941"/>
                  </a:srgbClr>
                </a:gs>
                <a:gs pos="71000">
                  <a:srgbClr val="C0C0A9">
                    <a:alpha val="65882"/>
                  </a:srgbClr>
                </a:gs>
                <a:gs pos="17000">
                  <a:schemeClr val="bg1"/>
                </a:gs>
              </a:gsLst>
              <a:path path="shape">
                <a:fillToRect l="50000" t="50000" r="50000" b="50000"/>
              </a:path>
              <a:tileRect/>
            </a:gradFill>
            <a:ln w="19050" cap="flat" cmpd="sng">
              <a:solidFill>
                <a:srgbClr val="828271"/>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200" b="1">
                  <a:solidFill>
                    <a:srgbClr val="2E2E2E"/>
                  </a:solidFill>
                  <a:latin typeface="Arial" panose="020B0604020202020204" pitchFamily="34" charset="0"/>
                  <a:ea typeface="Calibri"/>
                  <a:cs typeface="Arial" panose="020B0604020202020204" pitchFamily="34" charset="0"/>
                  <a:sym typeface="Calibri"/>
                </a:rPr>
                <a:t>End of Treatment Day 15 </a:t>
              </a:r>
              <a:r>
                <a:rPr lang="en-US" sz="1200">
                  <a:solidFill>
                    <a:srgbClr val="2E2E2E"/>
                  </a:solidFill>
                  <a:latin typeface="Arial" panose="020B0604020202020204" pitchFamily="34" charset="0"/>
                  <a:ea typeface="Calibri"/>
                  <a:cs typeface="Arial" panose="020B0604020202020204" pitchFamily="34" charset="0"/>
                  <a:sym typeface="Calibri"/>
                </a:rPr>
                <a:t>(+</a:t>
              </a:r>
              <a:r>
                <a:rPr lang="en-US" sz="1200">
                  <a:solidFill>
                    <a:prstClr val="black"/>
                  </a:solidFill>
                  <a:latin typeface="Arial" panose="020B0604020202020204" pitchFamily="34" charset="0"/>
                  <a:cs typeface="Arial" panose="020B0604020202020204" pitchFamily="34" charset="0"/>
                </a:rPr>
                <a:t>1d)</a:t>
              </a:r>
              <a:r>
                <a:rPr lang="en-US" sz="1200" b="1">
                  <a:solidFill>
                    <a:srgbClr val="2E2E2E"/>
                  </a:solidFill>
                  <a:latin typeface="Arial" panose="020B0604020202020204" pitchFamily="34" charset="0"/>
                  <a:cs typeface="Arial" panose="020B0604020202020204" pitchFamily="34" charset="0"/>
                  <a:sym typeface="Calibri"/>
                </a:rPr>
                <a:t> </a:t>
              </a:r>
              <a:endParaRPr lang="en-US" sz="1200" b="1">
                <a:solidFill>
                  <a:srgbClr val="2E2E2E"/>
                </a:solidFill>
                <a:latin typeface="Arial" panose="020B0604020202020204" pitchFamily="34" charset="0"/>
                <a:ea typeface="Calibri"/>
                <a:cs typeface="Arial" panose="020B0604020202020204" pitchFamily="34" charset="0"/>
                <a:sym typeface="Calibri"/>
              </a:endParaRPr>
            </a:p>
            <a:p>
              <a:pPr algn="ctr" defTabSz="609630">
                <a:spcBef>
                  <a:spcPts val="400"/>
                </a:spcBef>
              </a:pPr>
              <a:r>
                <a:rPr lang="en-US" sz="1200" b="1">
                  <a:solidFill>
                    <a:srgbClr val="2E2E2E"/>
                  </a:solidFill>
                  <a:latin typeface="Arial" panose="020B0604020202020204" pitchFamily="34" charset="0"/>
                  <a:ea typeface="Calibri"/>
                  <a:cs typeface="Arial" panose="020B0604020202020204" pitchFamily="34" charset="0"/>
                  <a:sym typeface="Calibri"/>
                </a:rPr>
                <a:t> Tumor biopsy &amp; blood samples</a:t>
              </a:r>
              <a:endParaRPr lang="en-US" sz="1200" b="1">
                <a:solidFill>
                  <a:srgbClr val="2E2E2E"/>
                </a:solidFill>
                <a:latin typeface="Arial" panose="020B0604020202020204" pitchFamily="34" charset="0"/>
                <a:ea typeface="Calibri"/>
                <a:cs typeface="Arial" panose="020B0604020202020204" pitchFamily="34" charset="0"/>
              </a:endParaRPr>
            </a:p>
          </p:txBody>
        </p:sp>
        <p:sp>
          <p:nvSpPr>
            <p:cNvPr id="14" name="Google Shape;167;p12">
              <a:extLst>
                <a:ext uri="{FF2B5EF4-FFF2-40B4-BE49-F238E27FC236}">
                  <a16:creationId xmlns:a16="http://schemas.microsoft.com/office/drawing/2014/main" id="{02701F25-9D4F-1569-55DC-35A98B7EFD86}"/>
                </a:ext>
              </a:extLst>
            </p:cNvPr>
            <p:cNvSpPr/>
            <p:nvPr/>
          </p:nvSpPr>
          <p:spPr>
            <a:xfrm>
              <a:off x="8332845" y="6622475"/>
              <a:ext cx="2453207" cy="1419916"/>
            </a:xfrm>
            <a:prstGeom prst="roundRect">
              <a:avLst>
                <a:gd name="adj" fmla="val 0"/>
              </a:avLst>
            </a:prstGeom>
            <a:gradFill flip="none" rotWithShape="1">
              <a:gsLst>
                <a:gs pos="100000">
                  <a:srgbClr val="FFB591">
                    <a:tint val="66000"/>
                    <a:satMod val="160000"/>
                  </a:srgbClr>
                </a:gs>
                <a:gs pos="59000">
                  <a:srgbClr val="FFB591">
                    <a:tint val="44500"/>
                    <a:satMod val="160000"/>
                  </a:srgbClr>
                </a:gs>
                <a:gs pos="33000">
                  <a:srgbClr val="FFB591">
                    <a:tint val="23500"/>
                    <a:satMod val="160000"/>
                  </a:srgbClr>
                </a:gs>
              </a:gsLst>
              <a:path path="circle">
                <a:fillToRect l="50000" t="50000" r="50000" b="50000"/>
              </a:path>
              <a:tileRect/>
            </a:gradFill>
            <a:ln w="19050" cap="flat" cmpd="sng">
              <a:solidFill>
                <a:srgbClr val="EBA785"/>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200" b="1">
                  <a:solidFill>
                    <a:prstClr val="black">
                      <a:lumMod val="75000"/>
                      <a:lumOff val="25000"/>
                    </a:prstClr>
                  </a:solidFill>
                  <a:latin typeface="Arial" panose="020B0604020202020204" pitchFamily="34" charset="0"/>
                  <a:ea typeface="Calibri"/>
                  <a:cs typeface="Arial" panose="020B0604020202020204" pitchFamily="34" charset="0"/>
                  <a:sym typeface="Calibri"/>
                </a:rPr>
                <a:t>Arm B </a:t>
              </a:r>
              <a:endParaRPr lang="es-ES" sz="1200">
                <a:solidFill>
                  <a:prstClr val="black">
                    <a:lumMod val="75000"/>
                    <a:lumOff val="25000"/>
                  </a:prstClr>
                </a:solidFill>
                <a:latin typeface="Arial" panose="020B0604020202020204" pitchFamily="34" charset="0"/>
                <a:cs typeface="Arial" panose="020B0604020202020204" pitchFamily="34" charset="0"/>
                <a:sym typeface="Calibri"/>
              </a:endParaRPr>
            </a:p>
            <a:p>
              <a:pPr algn="ctr" defTabSz="609630">
                <a:spcBef>
                  <a:spcPts val="400"/>
                </a:spcBef>
              </a:pPr>
              <a:r>
                <a:rPr lang="en-US" sz="1200" b="1">
                  <a:solidFill>
                    <a:prstClr val="black">
                      <a:lumMod val="75000"/>
                      <a:lumOff val="25000"/>
                    </a:prstClr>
                  </a:solidFill>
                  <a:latin typeface="Arial" panose="020B0604020202020204" pitchFamily="34" charset="0"/>
                  <a:ea typeface="Calibri"/>
                  <a:cs typeface="Arial" panose="020B0604020202020204" pitchFamily="34" charset="0"/>
                  <a:sym typeface="Calibri"/>
                </a:rPr>
                <a:t>Tamoxifen 20mg PO QD</a:t>
              </a:r>
              <a:endParaRPr lang="en-US" sz="1200">
                <a:solidFill>
                  <a:prstClr val="black">
                    <a:lumMod val="75000"/>
                    <a:lumOff val="25000"/>
                  </a:prstClr>
                </a:solidFill>
                <a:latin typeface="Arial" panose="020B0604020202020204" pitchFamily="34" charset="0"/>
                <a:ea typeface="Calibri"/>
                <a:cs typeface="Arial" panose="020B0604020202020204" pitchFamily="34" charset="0"/>
              </a:endParaRPr>
            </a:p>
            <a:p>
              <a:pPr algn="ctr" defTabSz="609630">
                <a:spcBef>
                  <a:spcPts val="400"/>
                </a:spcBef>
              </a:pPr>
              <a:r>
                <a:rPr lang="en-US" sz="1200" b="1">
                  <a:solidFill>
                    <a:prstClr val="black">
                      <a:lumMod val="75000"/>
                      <a:lumOff val="25000"/>
                    </a:prstClr>
                  </a:solidFill>
                  <a:latin typeface="Arial" panose="020B0604020202020204" pitchFamily="34" charset="0"/>
                  <a:cs typeface="Arial" panose="020B0604020202020204" pitchFamily="34" charset="0"/>
                </a:rPr>
                <a:t>D1-D15</a:t>
              </a:r>
            </a:p>
          </p:txBody>
        </p:sp>
        <p:sp>
          <p:nvSpPr>
            <p:cNvPr id="15" name="Google Shape;167;p12">
              <a:extLst>
                <a:ext uri="{FF2B5EF4-FFF2-40B4-BE49-F238E27FC236}">
                  <a16:creationId xmlns:a16="http://schemas.microsoft.com/office/drawing/2014/main" id="{C51C8CC7-B8B2-90B2-8D84-208AC399E094}"/>
                </a:ext>
              </a:extLst>
            </p:cNvPr>
            <p:cNvSpPr/>
            <p:nvPr/>
          </p:nvSpPr>
          <p:spPr>
            <a:xfrm>
              <a:off x="12985079" y="5950805"/>
              <a:ext cx="1468382" cy="1139044"/>
            </a:xfrm>
            <a:prstGeom prst="roundRect">
              <a:avLst>
                <a:gd name="adj" fmla="val 1556"/>
              </a:avLst>
            </a:prstGeom>
            <a:gradFill flip="none" rotWithShape="1">
              <a:gsLst>
                <a:gs pos="99000">
                  <a:schemeClr val="accent4">
                    <a:lumMod val="75000"/>
                    <a:tint val="66000"/>
                    <a:satMod val="160000"/>
                  </a:schemeClr>
                </a:gs>
                <a:gs pos="43000">
                  <a:srgbClr val="F7ECDE"/>
                </a:gs>
                <a:gs pos="68000">
                  <a:schemeClr val="accent4">
                    <a:lumMod val="75000"/>
                    <a:tint val="44500"/>
                    <a:satMod val="160000"/>
                  </a:schemeClr>
                </a:gs>
                <a:gs pos="17000">
                  <a:schemeClr val="bg1"/>
                </a:gs>
              </a:gsLst>
              <a:path path="shape">
                <a:fillToRect l="50000" t="50000" r="50000" b="50000"/>
              </a:path>
              <a:tileRect/>
            </a:gradFill>
            <a:ln w="19050" cap="flat" cmpd="sng">
              <a:solidFill>
                <a:schemeClr val="accent4">
                  <a:lumMod val="75000"/>
                </a:schemeClr>
              </a:solidFill>
              <a:prstDash val="solid"/>
              <a:round/>
              <a:headEnd type="none" w="sm" len="sm"/>
              <a:tailEnd type="none" w="sm" len="sm"/>
            </a:ln>
          </p:spPr>
          <p:txBody>
            <a:bodyPr spcFirstLastPara="1" wrap="square" lIns="60950" tIns="12000" rIns="60950" bIns="12000" anchor="ctr" anchorCtr="0">
              <a:noAutofit/>
            </a:bodyPr>
            <a:lstStyle/>
            <a:p>
              <a:pPr algn="ctr" defTabSz="609630">
                <a:spcBef>
                  <a:spcPts val="400"/>
                </a:spcBef>
              </a:pPr>
              <a:r>
                <a:rPr lang="en-US" sz="1000" b="1">
                  <a:solidFill>
                    <a:srgbClr val="634B00"/>
                  </a:solidFill>
                  <a:latin typeface="Arial" panose="020B0604020202020204" pitchFamily="34" charset="0"/>
                  <a:ea typeface="Calibri"/>
                  <a:cs typeface="Arial" panose="020B0604020202020204" pitchFamily="34" charset="0"/>
                  <a:sym typeface="Calibri"/>
                </a:rPr>
                <a:t>End of Study Visit </a:t>
              </a:r>
              <a:r>
                <a:rPr lang="en-US" sz="1000" b="1">
                  <a:solidFill>
                    <a:srgbClr val="634B00"/>
                  </a:solidFill>
                  <a:latin typeface="Arial" panose="020B0604020202020204" pitchFamily="34" charset="0"/>
                  <a:cs typeface="Arial" panose="020B0604020202020204" pitchFamily="34" charset="0"/>
                  <a:sym typeface="Calibri"/>
                </a:rPr>
                <a:t>(28d±3d after last dose)</a:t>
              </a:r>
              <a:endParaRPr lang="en-US" sz="1000" b="1">
                <a:solidFill>
                  <a:srgbClr val="634B00"/>
                </a:solidFill>
                <a:latin typeface="Arial" panose="020B0604020202020204" pitchFamily="34" charset="0"/>
                <a:cs typeface="Arial" panose="020B0604020202020204" pitchFamily="34" charset="0"/>
              </a:endParaRPr>
            </a:p>
          </p:txBody>
        </p:sp>
        <p:cxnSp>
          <p:nvCxnSpPr>
            <p:cNvPr id="16" name="Conector recto de flecha 15">
              <a:extLst>
                <a:ext uri="{FF2B5EF4-FFF2-40B4-BE49-F238E27FC236}">
                  <a16:creationId xmlns:a16="http://schemas.microsoft.com/office/drawing/2014/main" id="{3EAB73E6-9E84-6DF6-EF96-3530FF7D007C}"/>
                </a:ext>
              </a:extLst>
            </p:cNvPr>
            <p:cNvCxnSpPr>
              <a:cxnSpLocks/>
            </p:cNvCxnSpPr>
            <p:nvPr/>
          </p:nvCxnSpPr>
          <p:spPr>
            <a:xfrm>
              <a:off x="12585492" y="6543645"/>
              <a:ext cx="330588"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7D4C0173-C91B-F258-98B3-580F6111DF5A}"/>
              </a:ext>
            </a:extLst>
          </p:cNvPr>
          <p:cNvSpPr txBox="1"/>
          <p:nvPr/>
        </p:nvSpPr>
        <p:spPr>
          <a:xfrm>
            <a:off x="321218" y="2577834"/>
            <a:ext cx="2468668" cy="584775"/>
          </a:xfrm>
          <a:prstGeom prst="rect">
            <a:avLst/>
          </a:prstGeom>
          <a:solidFill>
            <a:schemeClr val="accent5">
              <a:lumMod val="40000"/>
              <a:lumOff val="60000"/>
            </a:schemeClr>
          </a:solidFill>
        </p:spPr>
        <p:txBody>
          <a:bodyPr wrap="square" rtlCol="0">
            <a:spAutoFit/>
          </a:bodyPr>
          <a:lstStyle/>
          <a:p>
            <a:r>
              <a:rPr lang="en-US" sz="1600" b="1" dirty="0"/>
              <a:t>Exclusively premenopausal population</a:t>
            </a:r>
          </a:p>
        </p:txBody>
      </p:sp>
      <p:sp>
        <p:nvSpPr>
          <p:cNvPr id="7" name="TextBox 6">
            <a:extLst>
              <a:ext uri="{FF2B5EF4-FFF2-40B4-BE49-F238E27FC236}">
                <a16:creationId xmlns:a16="http://schemas.microsoft.com/office/drawing/2014/main" id="{4D504314-44D6-F39C-780B-D9655A45451E}"/>
              </a:ext>
            </a:extLst>
          </p:cNvPr>
          <p:cNvSpPr txBox="1"/>
          <p:nvPr/>
        </p:nvSpPr>
        <p:spPr>
          <a:xfrm>
            <a:off x="5600851" y="2577835"/>
            <a:ext cx="2468668" cy="584775"/>
          </a:xfrm>
          <a:prstGeom prst="rect">
            <a:avLst/>
          </a:prstGeom>
          <a:solidFill>
            <a:schemeClr val="accent5">
              <a:lumMod val="40000"/>
              <a:lumOff val="60000"/>
            </a:schemeClr>
          </a:solidFill>
        </p:spPr>
        <p:txBody>
          <a:bodyPr wrap="square" rtlCol="0">
            <a:spAutoFit/>
          </a:bodyPr>
          <a:lstStyle/>
          <a:p>
            <a:r>
              <a:rPr lang="en-US" sz="1600" b="1" dirty="0"/>
              <a:t>No use of LHRH agonist with oral SERD</a:t>
            </a:r>
          </a:p>
        </p:txBody>
      </p:sp>
    </p:spTree>
    <p:extLst>
      <p:ext uri="{BB962C8B-B14F-4D97-AF65-F5344CB8AC3E}">
        <p14:creationId xmlns:p14="http://schemas.microsoft.com/office/powerpoint/2010/main" val="204390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1D60-62DD-0AC2-0740-FE6A4DC6D10E}"/>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B7A93-506E-6B31-0F40-77F48F6C6BA7}"/>
              </a:ext>
            </a:extLst>
          </p:cNvPr>
          <p:cNvSpPr>
            <a:spLocks noGrp="1"/>
          </p:cNvSpPr>
          <p:nvPr>
            <p:ph type="body" sz="quarter" idx="12"/>
          </p:nvPr>
        </p:nvSpPr>
        <p:spPr/>
        <p:txBody>
          <a:bodyPr/>
          <a:lstStyle/>
          <a:p>
            <a:r>
              <a:rPr lang="fr-FR" sz="1067" dirty="0"/>
              <a:t>Antonio Llombart-Cussac​, MD, PhD</a:t>
            </a:r>
          </a:p>
          <a:p>
            <a:endParaRPr lang="fr-FR" dirty="0"/>
          </a:p>
        </p:txBody>
      </p:sp>
      <p:sp>
        <p:nvSpPr>
          <p:cNvPr id="6" name="Espace réservé du texte 1">
            <a:extLst>
              <a:ext uri="{FF2B5EF4-FFF2-40B4-BE49-F238E27FC236}">
                <a16:creationId xmlns:a16="http://schemas.microsoft.com/office/drawing/2014/main" id="{9E57286D-C297-83F5-85C4-DE6B594F90AE}"/>
              </a:ext>
            </a:extLst>
          </p:cNvPr>
          <p:cNvSpPr>
            <a:spLocks noGrp="1"/>
          </p:cNvSpPr>
          <p:nvPr>
            <p:ph type="body" sz="quarter" idx="10"/>
          </p:nvPr>
        </p:nvSpPr>
        <p:spPr>
          <a:xfrm>
            <a:off x="952499" y="95486"/>
            <a:ext cx="9361081" cy="670052"/>
          </a:xfrm>
        </p:spPr>
        <p:txBody>
          <a:bodyPr/>
          <a:lstStyle/>
          <a:p>
            <a:r>
              <a:rPr lang="fr-FR" dirty="0"/>
              <a:t>EMPRESS: </a:t>
            </a:r>
            <a:r>
              <a:rPr lang="fr-FR" dirty="0" err="1"/>
              <a:t>Efficacy</a:t>
            </a:r>
            <a:r>
              <a:rPr lang="fr-FR" dirty="0"/>
              <a:t> </a:t>
            </a:r>
            <a:r>
              <a:rPr lang="fr-FR" dirty="0" err="1"/>
              <a:t>Results</a:t>
            </a:r>
            <a:r>
              <a:rPr lang="fr-FR" dirty="0"/>
              <a:t>: </a:t>
            </a:r>
            <a:r>
              <a:rPr lang="fr-FR" dirty="0" err="1"/>
              <a:t>Primary</a:t>
            </a:r>
            <a:r>
              <a:rPr lang="fr-FR" dirty="0"/>
              <a:t> Endpoint</a:t>
            </a:r>
          </a:p>
        </p:txBody>
      </p:sp>
      <p:sp>
        <p:nvSpPr>
          <p:cNvPr id="9" name="CuadroTexto 8">
            <a:extLst>
              <a:ext uri="{FF2B5EF4-FFF2-40B4-BE49-F238E27FC236}">
                <a16:creationId xmlns:a16="http://schemas.microsoft.com/office/drawing/2014/main" id="{CAF4EC2E-4C41-833C-6EF7-833D301FB942}"/>
              </a:ext>
            </a:extLst>
          </p:cNvPr>
          <p:cNvSpPr txBox="1"/>
          <p:nvPr/>
        </p:nvSpPr>
        <p:spPr>
          <a:xfrm>
            <a:off x="1444168" y="858323"/>
            <a:ext cx="3834341" cy="338554"/>
          </a:xfrm>
          <a:prstGeom prst="rect">
            <a:avLst/>
          </a:prstGeom>
          <a:noFill/>
        </p:spPr>
        <p:txBody>
          <a:bodyPr wrap="square" rtlCol="0">
            <a:spAutoFit/>
          </a:bodyPr>
          <a:lstStyle/>
          <a:p>
            <a:pPr algn="ctr" defTabSz="609630"/>
            <a:r>
              <a:rPr lang="es-ES" sz="1600" b="1" dirty="0">
                <a:solidFill>
                  <a:prstClr val="black"/>
                </a:solidFill>
                <a:latin typeface="Arial" panose="020B0604020202020204" pitchFamily="34" charset="0"/>
                <a:cs typeface="Arial" panose="020B0604020202020204" pitchFamily="34" charset="0"/>
              </a:rPr>
              <a:t>Relative </a:t>
            </a:r>
            <a:r>
              <a:rPr lang="es-ES" sz="1600" b="1" dirty="0" err="1">
                <a:solidFill>
                  <a:prstClr val="black"/>
                </a:solidFill>
                <a:latin typeface="Arial" panose="020B0604020202020204" pitchFamily="34" charset="0"/>
                <a:cs typeface="Arial" panose="020B0604020202020204" pitchFamily="34" charset="0"/>
              </a:rPr>
              <a:t>change</a:t>
            </a:r>
            <a:r>
              <a:rPr lang="es-ES" sz="1600" b="1" dirty="0">
                <a:solidFill>
                  <a:prstClr val="black"/>
                </a:solidFill>
                <a:latin typeface="Arial" panose="020B0604020202020204" pitchFamily="34" charset="0"/>
                <a:cs typeface="Arial" panose="020B0604020202020204" pitchFamily="34" charset="0"/>
              </a:rPr>
              <a:t> in Ki67 </a:t>
            </a:r>
            <a:r>
              <a:rPr lang="es-ES" sz="1600" b="1" dirty="0" err="1">
                <a:solidFill>
                  <a:prstClr val="black"/>
                </a:solidFill>
                <a:latin typeface="Arial" panose="020B0604020202020204" pitchFamily="34" charset="0"/>
                <a:cs typeface="Arial" panose="020B0604020202020204" pitchFamily="34" charset="0"/>
              </a:rPr>
              <a:t>levels</a:t>
            </a:r>
            <a:endParaRPr lang="es-ES" sz="1600" b="1" dirty="0">
              <a:solidFill>
                <a:prstClr val="black"/>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03F3598A-E8E7-2F55-5C1D-7385897701ED}"/>
              </a:ext>
            </a:extLst>
          </p:cNvPr>
          <p:cNvSpPr/>
          <p:nvPr/>
        </p:nvSpPr>
        <p:spPr>
          <a:xfrm>
            <a:off x="7196936" y="6279330"/>
            <a:ext cx="4995064" cy="483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s-ES" sz="1200">
              <a:solidFill>
                <a:prstClr val="white"/>
              </a:solidFill>
              <a:latin typeface="Calibri" panose="020F0502020204030204"/>
            </a:endParaRPr>
          </a:p>
        </p:txBody>
      </p:sp>
      <p:sp>
        <p:nvSpPr>
          <p:cNvPr id="8" name="CuadroTexto 7">
            <a:extLst>
              <a:ext uri="{FF2B5EF4-FFF2-40B4-BE49-F238E27FC236}">
                <a16:creationId xmlns:a16="http://schemas.microsoft.com/office/drawing/2014/main" id="{DE8A2E6E-1B1C-DE0B-5AFE-71FDE23F95AA}"/>
              </a:ext>
            </a:extLst>
          </p:cNvPr>
          <p:cNvSpPr txBox="1"/>
          <p:nvPr/>
        </p:nvSpPr>
        <p:spPr>
          <a:xfrm>
            <a:off x="6532907" y="816907"/>
            <a:ext cx="4682428" cy="584775"/>
          </a:xfrm>
          <a:prstGeom prst="rect">
            <a:avLst/>
          </a:prstGeom>
          <a:noFill/>
        </p:spPr>
        <p:txBody>
          <a:bodyPr wrap="square" rtlCol="0">
            <a:spAutoFit/>
          </a:bodyPr>
          <a:lstStyle/>
          <a:p>
            <a:pPr algn="ctr" defTabSz="609630"/>
            <a:r>
              <a:rPr lang="es-ES" sz="1600" b="1">
                <a:solidFill>
                  <a:prstClr val="black"/>
                </a:solidFill>
                <a:latin typeface="Arial" panose="020B0604020202020204" pitchFamily="34" charset="0"/>
                <a:cs typeface="Arial" panose="020B0604020202020204" pitchFamily="34" charset="0"/>
              </a:rPr>
              <a:t>Change in Ki67 </a:t>
            </a:r>
            <a:r>
              <a:rPr lang="es-ES" sz="1600" b="1" err="1">
                <a:solidFill>
                  <a:prstClr val="black"/>
                </a:solidFill>
                <a:latin typeface="Arial" panose="020B0604020202020204" pitchFamily="34" charset="0"/>
                <a:cs typeface="Arial" panose="020B0604020202020204" pitchFamily="34" charset="0"/>
              </a:rPr>
              <a:t>levels</a:t>
            </a:r>
            <a:r>
              <a:rPr lang="es-ES" sz="1600" b="1">
                <a:solidFill>
                  <a:prstClr val="black"/>
                </a:solidFill>
                <a:latin typeface="Arial" panose="020B0604020202020204" pitchFamily="34" charset="0"/>
                <a:cs typeface="Arial" panose="020B0604020202020204" pitchFamily="34" charset="0"/>
              </a:rPr>
              <a:t> </a:t>
            </a:r>
            <a:r>
              <a:rPr lang="es-ES" sz="1600" b="1" err="1">
                <a:solidFill>
                  <a:prstClr val="black"/>
                </a:solidFill>
                <a:latin typeface="Arial" panose="020B0604020202020204" pitchFamily="34" charset="0"/>
                <a:cs typeface="Arial" panose="020B0604020202020204" pitchFamily="34" charset="0"/>
              </a:rPr>
              <a:t>between</a:t>
            </a:r>
            <a:r>
              <a:rPr lang="es-ES" sz="1600" b="1">
                <a:solidFill>
                  <a:prstClr val="black"/>
                </a:solidFill>
                <a:latin typeface="Arial" panose="020B0604020202020204" pitchFamily="34" charset="0"/>
                <a:cs typeface="Arial" panose="020B0604020202020204" pitchFamily="34" charset="0"/>
              </a:rPr>
              <a:t> </a:t>
            </a:r>
            <a:r>
              <a:rPr lang="es-ES" sz="1600" b="1" err="1">
                <a:solidFill>
                  <a:prstClr val="black"/>
                </a:solidFill>
                <a:latin typeface="Arial" panose="020B0604020202020204" pitchFamily="34" charset="0"/>
                <a:cs typeface="Arial" panose="020B0604020202020204" pitchFamily="34" charset="0"/>
              </a:rPr>
              <a:t>baseline</a:t>
            </a:r>
            <a:r>
              <a:rPr lang="es-ES" sz="1600" b="1">
                <a:solidFill>
                  <a:prstClr val="black"/>
                </a:solidFill>
                <a:latin typeface="Arial" panose="020B0604020202020204" pitchFamily="34" charset="0"/>
                <a:cs typeface="Arial" panose="020B0604020202020204" pitchFamily="34" charset="0"/>
              </a:rPr>
              <a:t> and post-</a:t>
            </a:r>
            <a:r>
              <a:rPr lang="es-ES" sz="1600" b="1" err="1">
                <a:solidFill>
                  <a:prstClr val="black"/>
                </a:solidFill>
                <a:latin typeface="Arial" panose="020B0604020202020204" pitchFamily="34" charset="0"/>
                <a:cs typeface="Arial" panose="020B0604020202020204" pitchFamily="34" charset="0"/>
              </a:rPr>
              <a:t>treatment</a:t>
            </a:r>
            <a:endParaRPr lang="es-ES" sz="1600" b="1">
              <a:solidFill>
                <a:prstClr val="black"/>
              </a:solidFill>
              <a:latin typeface="Arial" panose="020B0604020202020204" pitchFamily="34" charset="0"/>
              <a:cs typeface="Arial" panose="020B0604020202020204" pitchFamily="34" charset="0"/>
            </a:endParaRPr>
          </a:p>
        </p:txBody>
      </p:sp>
      <p:pic>
        <p:nvPicPr>
          <p:cNvPr id="3" name="Imagen 2" descr="Gráfico, Gráfico de líneas&#10;&#10;El contenido generado por IA puede ser incorrecto.">
            <a:extLst>
              <a:ext uri="{FF2B5EF4-FFF2-40B4-BE49-F238E27FC236}">
                <a16:creationId xmlns:a16="http://schemas.microsoft.com/office/drawing/2014/main" id="{9F78E5F0-FFFD-8B5B-0C94-C95D153AAC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2907" y="1504579"/>
            <a:ext cx="5227293" cy="4182543"/>
          </a:xfrm>
          <a:prstGeom prst="rect">
            <a:avLst/>
          </a:prstGeom>
        </p:spPr>
      </p:pic>
      <p:sp>
        <p:nvSpPr>
          <p:cNvPr id="7" name="Rectangle 1">
            <a:extLst>
              <a:ext uri="{FF2B5EF4-FFF2-40B4-BE49-F238E27FC236}">
                <a16:creationId xmlns:a16="http://schemas.microsoft.com/office/drawing/2014/main" id="{7F770203-2EE2-1B38-9F1F-68CE5456E7F7}"/>
              </a:ext>
            </a:extLst>
          </p:cNvPr>
          <p:cNvSpPr>
            <a:spLocks noChangeArrowheads="1"/>
          </p:cNvSpPr>
          <p:nvPr/>
        </p:nvSpPr>
        <p:spPr bwMode="auto">
          <a:xfrm>
            <a:off x="7082636" y="6145721"/>
            <a:ext cx="4995065" cy="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s-ES" sz="933" dirty="0">
                <a:solidFill>
                  <a:prstClr val="black"/>
                </a:solidFill>
                <a:latin typeface="Arial" panose="020B0604020202020204" pitchFamily="34" charset="0"/>
                <a:cs typeface="Arial" panose="020B0604020202020204" pitchFamily="34" charset="0"/>
              </a:rPr>
              <a:t>*Efficacy analyses are performed in the modified ITT population, including 44 in the tamoxifen group and 40 patients in the giredestrant group.</a:t>
            </a:r>
          </a:p>
        </p:txBody>
      </p:sp>
      <p:graphicFrame>
        <p:nvGraphicFramePr>
          <p:cNvPr id="2" name="Tabla 1">
            <a:extLst>
              <a:ext uri="{FF2B5EF4-FFF2-40B4-BE49-F238E27FC236}">
                <a16:creationId xmlns:a16="http://schemas.microsoft.com/office/drawing/2014/main" id="{C440BE6E-5E51-32AC-FC0C-F3068CF04CF8}"/>
              </a:ext>
            </a:extLst>
          </p:cNvPr>
          <p:cNvGraphicFramePr>
            <a:graphicFrameLocks noGrp="1"/>
          </p:cNvGraphicFramePr>
          <p:nvPr/>
        </p:nvGraphicFramePr>
        <p:xfrm>
          <a:off x="805006" y="5438337"/>
          <a:ext cx="5112665" cy="561340"/>
        </p:xfrm>
        <a:graphic>
          <a:graphicData uri="http://schemas.openxmlformats.org/drawingml/2006/table">
            <a:tbl>
              <a:tblPr>
                <a:tableStyleId>{5C22544A-7EE6-4342-B048-85BDC9FD1C3A}</a:tableStyleId>
              </a:tblPr>
              <a:tblGrid>
                <a:gridCol w="1611607">
                  <a:extLst>
                    <a:ext uri="{9D8B030D-6E8A-4147-A177-3AD203B41FA5}">
                      <a16:colId xmlns:a16="http://schemas.microsoft.com/office/drawing/2014/main" val="375069173"/>
                    </a:ext>
                  </a:extLst>
                </a:gridCol>
                <a:gridCol w="1115727">
                  <a:extLst>
                    <a:ext uri="{9D8B030D-6E8A-4147-A177-3AD203B41FA5}">
                      <a16:colId xmlns:a16="http://schemas.microsoft.com/office/drawing/2014/main" val="274120611"/>
                    </a:ext>
                  </a:extLst>
                </a:gridCol>
                <a:gridCol w="1423100">
                  <a:extLst>
                    <a:ext uri="{9D8B030D-6E8A-4147-A177-3AD203B41FA5}">
                      <a16:colId xmlns:a16="http://schemas.microsoft.com/office/drawing/2014/main" val="552850175"/>
                    </a:ext>
                  </a:extLst>
                </a:gridCol>
                <a:gridCol w="962231">
                  <a:extLst>
                    <a:ext uri="{9D8B030D-6E8A-4147-A177-3AD203B41FA5}">
                      <a16:colId xmlns:a16="http://schemas.microsoft.com/office/drawing/2014/main" val="2286584394"/>
                    </a:ext>
                  </a:extLst>
                </a:gridCol>
              </a:tblGrid>
              <a:tr h="189230">
                <a:tc>
                  <a:txBody>
                    <a:bodyPr/>
                    <a:lstStyle/>
                    <a:p>
                      <a:pPr algn="ctr" fontAlgn="b"/>
                      <a:endParaRPr lang="es-E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ctr"/>
                      <a:r>
                        <a:rPr lang="es-ES" sz="1200" b="1" u="none" strike="noStrike" dirty="0" err="1">
                          <a:solidFill>
                            <a:schemeClr val="tx1"/>
                          </a:solidFill>
                          <a:effectLst/>
                          <a:latin typeface="Arial" panose="020B0604020202020204" pitchFamily="34" charset="0"/>
                          <a:cs typeface="Arial" panose="020B0604020202020204" pitchFamily="34" charset="0"/>
                        </a:rPr>
                        <a:t>Tamoxifen</a:t>
                      </a:r>
                      <a:endParaRPr lang="es-E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accent2">
                        <a:lumMod val="20000"/>
                        <a:lumOff val="80000"/>
                      </a:schemeClr>
                    </a:solidFill>
                  </a:tcPr>
                </a:tc>
                <a:tc>
                  <a:txBody>
                    <a:bodyPr/>
                    <a:lstStyle/>
                    <a:p>
                      <a:pPr algn="ctr" fontAlgn="ctr"/>
                      <a:r>
                        <a:rPr lang="es-ES" sz="1200" b="1" u="none" strike="noStrike" dirty="0" err="1">
                          <a:solidFill>
                            <a:schemeClr val="tx1"/>
                          </a:solidFill>
                          <a:effectLst/>
                          <a:latin typeface="Arial" panose="020B0604020202020204" pitchFamily="34" charset="0"/>
                          <a:cs typeface="Arial" panose="020B0604020202020204" pitchFamily="34" charset="0"/>
                        </a:rPr>
                        <a:t>Giredestrant</a:t>
                      </a:r>
                      <a:endParaRPr lang="es-E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accent2">
                        <a:lumMod val="20000"/>
                        <a:lumOff val="80000"/>
                      </a:schemeClr>
                    </a:solidFill>
                  </a:tcPr>
                </a:tc>
                <a:tc>
                  <a:txBody>
                    <a:bodyPr/>
                    <a:lstStyle/>
                    <a:p>
                      <a:pPr algn="ctr" fontAlgn="ctr"/>
                      <a:endParaRPr lang="es-ES" sz="12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3538566738"/>
                  </a:ext>
                </a:extLst>
              </a:tr>
              <a:tr h="372110">
                <a:tc>
                  <a:txBody>
                    <a:bodyPr/>
                    <a:lstStyle/>
                    <a:p>
                      <a:pPr algn="ctr" fontAlgn="b"/>
                      <a:r>
                        <a:rPr lang="es-ES" sz="1200" b="1" u="none" strike="noStrike">
                          <a:solidFill>
                            <a:schemeClr val="tx1"/>
                          </a:solidFill>
                          <a:effectLst/>
                          <a:latin typeface="Arial" panose="020B0604020202020204" pitchFamily="34" charset="0"/>
                          <a:cs typeface="Arial" panose="020B0604020202020204" pitchFamily="34" charset="0"/>
                        </a:rPr>
                        <a:t>Relative </a:t>
                      </a:r>
                      <a:r>
                        <a:rPr lang="es-ES" sz="1200" b="1" u="none" strike="noStrike" err="1">
                          <a:solidFill>
                            <a:schemeClr val="tx1"/>
                          </a:solidFill>
                          <a:effectLst/>
                          <a:latin typeface="Arial" panose="020B0604020202020204" pitchFamily="34" charset="0"/>
                          <a:cs typeface="Arial" panose="020B0604020202020204" pitchFamily="34" charset="0"/>
                        </a:rPr>
                        <a:t>reduction</a:t>
                      </a:r>
                      <a:endParaRPr lang="es-ES" sz="1200" b="1" u="none" strike="noStrike">
                        <a:solidFill>
                          <a:schemeClr val="tx1"/>
                        </a:solidFill>
                        <a:effectLst/>
                        <a:latin typeface="Arial" panose="020B0604020202020204" pitchFamily="34" charset="0"/>
                        <a:cs typeface="Arial" panose="020B0604020202020204" pitchFamily="34" charset="0"/>
                      </a:endParaRPr>
                    </a:p>
                    <a:p>
                      <a:pPr algn="ctr" fontAlgn="b"/>
                      <a:r>
                        <a:rPr lang="es-ES" sz="1200" b="0" u="none" strike="noStrike">
                          <a:solidFill>
                            <a:schemeClr val="tx1"/>
                          </a:solidFill>
                          <a:effectLst/>
                          <a:latin typeface="Arial" panose="020B0604020202020204" pitchFamily="34" charset="0"/>
                          <a:cs typeface="Arial" panose="020B0604020202020204" pitchFamily="34" charset="0"/>
                        </a:rPr>
                        <a:t>% (95% CI)</a:t>
                      </a:r>
                      <a:endParaRPr lang="es-ES" sz="1200" b="0" i="0" u="none" strike="noStrike">
                        <a:solidFill>
                          <a:schemeClr val="tx1"/>
                        </a:solidFill>
                        <a:effectLst/>
                        <a:latin typeface="Arial" panose="020B0604020202020204" pitchFamily="34" charset="0"/>
                        <a:cs typeface="Arial" panose="020B0604020202020204" pitchFamily="34" charset="0"/>
                      </a:endParaRPr>
                    </a:p>
                  </a:txBody>
                  <a:tcPr marL="48000" marR="6350" marT="6350" marB="0" anchor="b">
                    <a:solidFill>
                      <a:schemeClr val="accent2">
                        <a:lumMod val="20000"/>
                        <a:lumOff val="80000"/>
                      </a:schemeClr>
                    </a:solidFill>
                  </a:tcPr>
                </a:tc>
                <a:tc>
                  <a:txBody>
                    <a:bodyPr/>
                    <a:lstStyle/>
                    <a:p>
                      <a:pPr algn="ctr" fontAlgn="ctr"/>
                      <a:r>
                        <a:rPr lang="es-ES" sz="1200" u="none" strike="noStrike">
                          <a:effectLst/>
                          <a:latin typeface="Arial" panose="020B0604020202020204" pitchFamily="34" charset="0"/>
                          <a:cs typeface="Arial" panose="020B0604020202020204" pitchFamily="34" charset="0"/>
                        </a:rPr>
                        <a:t> -51  (-59; -43)</a:t>
                      </a:r>
                      <a:endParaRPr lang="es-E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2">
                        <a:lumMod val="20000"/>
                        <a:lumOff val="80000"/>
                      </a:schemeClr>
                    </a:solidFill>
                  </a:tcPr>
                </a:tc>
                <a:tc>
                  <a:txBody>
                    <a:bodyPr/>
                    <a:lstStyle/>
                    <a:p>
                      <a:pPr algn="ctr" fontAlgn="ctr"/>
                      <a:r>
                        <a:rPr lang="es-ES" sz="1200" u="none" strike="noStrike" dirty="0">
                          <a:effectLst/>
                          <a:latin typeface="Arial" panose="020B0604020202020204" pitchFamily="34" charset="0"/>
                          <a:cs typeface="Arial" panose="020B0604020202020204" pitchFamily="34" charset="0"/>
                        </a:rPr>
                        <a:t>-73 (-78; -66)</a:t>
                      </a:r>
                      <a:endParaRPr lang="es-E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2">
                        <a:lumMod val="20000"/>
                        <a:lumOff val="80000"/>
                      </a:schemeClr>
                    </a:solidFill>
                  </a:tcPr>
                </a:tc>
                <a:tc>
                  <a:txBody>
                    <a:bodyPr/>
                    <a:lstStyle/>
                    <a:p>
                      <a:pPr algn="ctr" fontAlgn="ctr"/>
                      <a:r>
                        <a:rPr lang="es-ES" sz="1200" b="1" i="0" u="none" strike="noStrike" dirty="0">
                          <a:solidFill>
                            <a:srgbClr val="000000"/>
                          </a:solidFill>
                          <a:effectLst/>
                          <a:latin typeface="Arial" panose="020B0604020202020204" pitchFamily="34" charset="0"/>
                          <a:cs typeface="Arial" panose="020B0604020202020204" pitchFamily="34" charset="0"/>
                        </a:rPr>
                        <a:t>&lt;0.001</a:t>
                      </a:r>
                    </a:p>
                  </a:txBody>
                  <a:tcPr marL="6350" marR="6350" marT="6350" marB="0" anchor="ctr">
                    <a:solidFill>
                      <a:schemeClr val="accent2">
                        <a:lumMod val="20000"/>
                        <a:lumOff val="80000"/>
                      </a:schemeClr>
                    </a:solidFill>
                  </a:tcPr>
                </a:tc>
                <a:extLst>
                  <a:ext uri="{0D108BD9-81ED-4DB2-BD59-A6C34878D82A}">
                    <a16:rowId xmlns:a16="http://schemas.microsoft.com/office/drawing/2014/main" val="3650482788"/>
                  </a:ext>
                </a:extLst>
              </a:tr>
            </a:tbl>
          </a:graphicData>
        </a:graphic>
      </p:graphicFrame>
      <p:grpSp>
        <p:nvGrpSpPr>
          <p:cNvPr id="11" name="Grupo 10">
            <a:extLst>
              <a:ext uri="{FF2B5EF4-FFF2-40B4-BE49-F238E27FC236}">
                <a16:creationId xmlns:a16="http://schemas.microsoft.com/office/drawing/2014/main" id="{C679153F-8B82-B30C-5365-AA0ED5F4744F}"/>
              </a:ext>
            </a:extLst>
          </p:cNvPr>
          <p:cNvGrpSpPr/>
          <p:nvPr/>
        </p:nvGrpSpPr>
        <p:grpSpPr>
          <a:xfrm>
            <a:off x="1444167" y="1380089"/>
            <a:ext cx="3898747" cy="3898747"/>
            <a:chOff x="2166251" y="2070134"/>
            <a:chExt cx="5848120" cy="5848120"/>
          </a:xfrm>
        </p:grpSpPr>
        <p:pic>
          <p:nvPicPr>
            <p:cNvPr id="17" name="Imagen 16" descr="Gráfico, Histograma&#10;&#10;El contenido generado por IA puede ser incorrecto.">
              <a:extLst>
                <a:ext uri="{FF2B5EF4-FFF2-40B4-BE49-F238E27FC236}">
                  <a16:creationId xmlns:a16="http://schemas.microsoft.com/office/drawing/2014/main" id="{92F4EF0C-2382-F732-75D5-90BF5B342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6251" y="2070134"/>
              <a:ext cx="5848120" cy="5848120"/>
            </a:xfrm>
            <a:prstGeom prst="rect">
              <a:avLst/>
            </a:prstGeom>
          </p:spPr>
        </p:pic>
        <p:sp>
          <p:nvSpPr>
            <p:cNvPr id="10" name="CuadroTexto 9">
              <a:extLst>
                <a:ext uri="{FF2B5EF4-FFF2-40B4-BE49-F238E27FC236}">
                  <a16:creationId xmlns:a16="http://schemas.microsoft.com/office/drawing/2014/main" id="{6C7A8F57-6B9B-F751-7FB7-FC2DD4E4D979}"/>
                </a:ext>
              </a:extLst>
            </p:cNvPr>
            <p:cNvSpPr txBox="1"/>
            <p:nvPr/>
          </p:nvSpPr>
          <p:spPr>
            <a:xfrm>
              <a:off x="4169664" y="4191240"/>
              <a:ext cx="2029968" cy="507831"/>
            </a:xfrm>
            <a:prstGeom prst="rect">
              <a:avLst/>
            </a:prstGeom>
            <a:solidFill>
              <a:schemeClr val="bg1"/>
            </a:solidFill>
          </p:spPr>
          <p:txBody>
            <a:bodyPr wrap="square" rtlCol="0">
              <a:spAutoFit/>
            </a:bodyPr>
            <a:lstStyle/>
            <a:p>
              <a:pPr algn="ctr" defTabSz="609630"/>
              <a:endParaRPr lang="es-ES" sz="1600" b="1" dirty="0">
                <a:solidFill>
                  <a:prstClr val="black"/>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FFA04423-0F7E-3FF0-7153-6B69F2FFABB6}"/>
              </a:ext>
            </a:extLst>
          </p:cNvPr>
          <p:cNvSpPr txBox="1"/>
          <p:nvPr/>
        </p:nvSpPr>
        <p:spPr>
          <a:xfrm>
            <a:off x="6968337" y="5461068"/>
            <a:ext cx="4880765" cy="1077218"/>
          </a:xfrm>
          <a:prstGeom prst="rect">
            <a:avLst/>
          </a:prstGeom>
          <a:solidFill>
            <a:schemeClr val="accent5">
              <a:lumMod val="40000"/>
              <a:lumOff val="60000"/>
            </a:schemeClr>
          </a:solidFill>
        </p:spPr>
        <p:txBody>
          <a:bodyPr wrap="square" rtlCol="0">
            <a:spAutoFit/>
          </a:bodyPr>
          <a:lstStyle/>
          <a:p>
            <a:pPr marL="285750" indent="-285750">
              <a:buFont typeface="Arial" panose="020B0604020202020204" pitchFamily="34" charset="0"/>
              <a:buChar char="•"/>
            </a:pPr>
            <a:r>
              <a:rPr lang="en-US" sz="1600" b="1" dirty="0"/>
              <a:t>Greater reduction in proliferation with giredestrant over tamoxifen</a:t>
            </a:r>
          </a:p>
          <a:p>
            <a:pPr marL="285750" indent="-285750">
              <a:buFont typeface="Arial" panose="020B0604020202020204" pitchFamily="34" charset="0"/>
              <a:buChar char="•"/>
            </a:pPr>
            <a:r>
              <a:rPr lang="en-US" sz="1600" b="1" dirty="0"/>
              <a:t>No arm with SERD and OFS; unknown if OFS is needed in this setting</a:t>
            </a:r>
          </a:p>
        </p:txBody>
      </p:sp>
    </p:spTree>
    <p:extLst>
      <p:ext uri="{BB962C8B-B14F-4D97-AF65-F5344CB8AC3E}">
        <p14:creationId xmlns:p14="http://schemas.microsoft.com/office/powerpoint/2010/main" val="10517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721D2-9E3D-80C5-5AB5-70495B1648E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0354300-AA9E-CEC2-8B98-B870638125BF}"/>
              </a:ext>
            </a:extLst>
          </p:cNvPr>
          <p:cNvSpPr>
            <a:spLocks noGrp="1"/>
          </p:cNvSpPr>
          <p:nvPr>
            <p:ph type="body" sz="quarter" idx="12"/>
          </p:nvPr>
        </p:nvSpPr>
        <p:spPr>
          <a:xfrm>
            <a:off x="952500" y="6159178"/>
            <a:ext cx="3834342" cy="240966"/>
          </a:xfrm>
        </p:spPr>
        <p:txBody>
          <a:bodyPr/>
          <a:lstStyle/>
          <a:p>
            <a:r>
              <a:rPr lang="fr-FR" sz="1067"/>
              <a:t>Antonio </a:t>
            </a:r>
            <a:r>
              <a:rPr lang="fr-FR" sz="1067" err="1"/>
              <a:t>Llombart</a:t>
            </a:r>
            <a:r>
              <a:rPr lang="fr-FR" sz="1067"/>
              <a:t>-Cussac​, MD, PhD</a:t>
            </a:r>
          </a:p>
          <a:p>
            <a:endParaRPr lang="fr-FR"/>
          </a:p>
        </p:txBody>
      </p:sp>
      <p:sp>
        <p:nvSpPr>
          <p:cNvPr id="6" name="Espace réservé du texte 1">
            <a:extLst>
              <a:ext uri="{FF2B5EF4-FFF2-40B4-BE49-F238E27FC236}">
                <a16:creationId xmlns:a16="http://schemas.microsoft.com/office/drawing/2014/main" id="{6E70B961-1967-4DBF-8F64-A8F969F9ED46}"/>
              </a:ext>
            </a:extLst>
          </p:cNvPr>
          <p:cNvSpPr>
            <a:spLocks noGrp="1"/>
          </p:cNvSpPr>
          <p:nvPr>
            <p:ph type="body" sz="quarter" idx="10"/>
          </p:nvPr>
        </p:nvSpPr>
        <p:spPr>
          <a:xfrm>
            <a:off x="952500" y="95486"/>
            <a:ext cx="10052198" cy="670052"/>
          </a:xfrm>
        </p:spPr>
        <p:txBody>
          <a:bodyPr/>
          <a:lstStyle/>
          <a:p>
            <a:r>
              <a:rPr lang="fr-FR" dirty="0"/>
              <a:t>EMPRESS: </a:t>
            </a:r>
            <a:r>
              <a:rPr lang="fr-FR" dirty="0" err="1"/>
              <a:t>Efficacy</a:t>
            </a:r>
            <a:r>
              <a:rPr lang="fr-FR" dirty="0"/>
              <a:t> </a:t>
            </a:r>
            <a:r>
              <a:rPr lang="fr-FR" dirty="0" err="1"/>
              <a:t>Results</a:t>
            </a:r>
            <a:r>
              <a:rPr lang="fr-FR" dirty="0"/>
              <a:t>: </a:t>
            </a:r>
            <a:r>
              <a:rPr lang="fr-FR" dirty="0" err="1"/>
              <a:t>Secondary</a:t>
            </a:r>
            <a:r>
              <a:rPr lang="fr-FR" dirty="0"/>
              <a:t> </a:t>
            </a:r>
            <a:r>
              <a:rPr lang="fr-FR" dirty="0" err="1"/>
              <a:t>Endpoints</a:t>
            </a:r>
            <a:endParaRPr lang="fr-FR" dirty="0"/>
          </a:p>
        </p:txBody>
      </p:sp>
      <p:sp>
        <p:nvSpPr>
          <p:cNvPr id="5" name="CuadroTexto 4">
            <a:extLst>
              <a:ext uri="{FF2B5EF4-FFF2-40B4-BE49-F238E27FC236}">
                <a16:creationId xmlns:a16="http://schemas.microsoft.com/office/drawing/2014/main" id="{7E945FE5-59D3-2E7C-4245-7F0FD2F2B290}"/>
              </a:ext>
            </a:extLst>
          </p:cNvPr>
          <p:cNvSpPr txBox="1"/>
          <p:nvPr/>
        </p:nvSpPr>
        <p:spPr>
          <a:xfrm>
            <a:off x="8138698" y="1138267"/>
            <a:ext cx="2700266" cy="338554"/>
          </a:xfrm>
          <a:prstGeom prst="rect">
            <a:avLst/>
          </a:prstGeom>
          <a:noFill/>
        </p:spPr>
        <p:txBody>
          <a:bodyPr wrap="square" rtlCol="0">
            <a:spAutoFit/>
          </a:bodyPr>
          <a:lstStyle/>
          <a:p>
            <a:pPr defTabSz="609630"/>
            <a:r>
              <a:rPr lang="es-ES" sz="1600" b="1">
                <a:solidFill>
                  <a:prstClr val="black"/>
                </a:solidFill>
                <a:latin typeface="Calibri" panose="020F0502020204030204"/>
              </a:rPr>
              <a:t>Relative </a:t>
            </a:r>
            <a:r>
              <a:rPr lang="es-ES" sz="1600" b="1" err="1">
                <a:solidFill>
                  <a:prstClr val="black"/>
                </a:solidFill>
                <a:latin typeface="Calibri" panose="020F0502020204030204"/>
              </a:rPr>
              <a:t>change</a:t>
            </a:r>
            <a:r>
              <a:rPr lang="es-ES" sz="1600" b="1">
                <a:solidFill>
                  <a:prstClr val="black"/>
                </a:solidFill>
                <a:latin typeface="Calibri" panose="020F0502020204030204"/>
              </a:rPr>
              <a:t> in </a:t>
            </a:r>
            <a:r>
              <a:rPr lang="es-ES" sz="1600" b="1" err="1">
                <a:solidFill>
                  <a:prstClr val="black"/>
                </a:solidFill>
                <a:latin typeface="Calibri" panose="020F0502020204030204"/>
              </a:rPr>
              <a:t>PgR</a:t>
            </a:r>
            <a:r>
              <a:rPr lang="es-ES" sz="1600" b="1">
                <a:solidFill>
                  <a:prstClr val="black"/>
                </a:solidFill>
                <a:latin typeface="Calibri" panose="020F0502020204030204"/>
              </a:rPr>
              <a:t> </a:t>
            </a:r>
            <a:r>
              <a:rPr lang="es-ES" sz="1600" b="1" err="1">
                <a:solidFill>
                  <a:prstClr val="black"/>
                </a:solidFill>
                <a:latin typeface="Calibri" panose="020F0502020204030204"/>
              </a:rPr>
              <a:t>levels</a:t>
            </a:r>
            <a:endParaRPr lang="es-ES" sz="1600" b="1">
              <a:solidFill>
                <a:prstClr val="black"/>
              </a:solidFill>
              <a:latin typeface="Calibri" panose="020F0502020204030204"/>
            </a:endParaRPr>
          </a:p>
        </p:txBody>
      </p:sp>
      <p:sp>
        <p:nvSpPr>
          <p:cNvPr id="15" name="CuadroTexto 14">
            <a:extLst>
              <a:ext uri="{FF2B5EF4-FFF2-40B4-BE49-F238E27FC236}">
                <a16:creationId xmlns:a16="http://schemas.microsoft.com/office/drawing/2014/main" id="{4F47F3B5-6123-785D-327A-AAD89FC4A7D1}"/>
              </a:ext>
            </a:extLst>
          </p:cNvPr>
          <p:cNvSpPr txBox="1"/>
          <p:nvPr/>
        </p:nvSpPr>
        <p:spPr>
          <a:xfrm>
            <a:off x="4587092" y="1138267"/>
            <a:ext cx="2700266" cy="338554"/>
          </a:xfrm>
          <a:prstGeom prst="rect">
            <a:avLst/>
          </a:prstGeom>
          <a:noFill/>
        </p:spPr>
        <p:txBody>
          <a:bodyPr wrap="square" rtlCol="0">
            <a:spAutoFit/>
          </a:bodyPr>
          <a:lstStyle/>
          <a:p>
            <a:pPr defTabSz="609630"/>
            <a:r>
              <a:rPr lang="es-ES" sz="1600" b="1">
                <a:solidFill>
                  <a:prstClr val="black"/>
                </a:solidFill>
                <a:latin typeface="Calibri" panose="020F0502020204030204"/>
              </a:rPr>
              <a:t>Relative </a:t>
            </a:r>
            <a:r>
              <a:rPr lang="es-ES" sz="1600" b="1" err="1">
                <a:solidFill>
                  <a:prstClr val="black"/>
                </a:solidFill>
                <a:latin typeface="Calibri" panose="020F0502020204030204"/>
              </a:rPr>
              <a:t>change</a:t>
            </a:r>
            <a:r>
              <a:rPr lang="es-ES" sz="1600" b="1">
                <a:solidFill>
                  <a:prstClr val="black"/>
                </a:solidFill>
                <a:latin typeface="Calibri" panose="020F0502020204030204"/>
              </a:rPr>
              <a:t> in ER </a:t>
            </a:r>
            <a:r>
              <a:rPr lang="es-ES" sz="1600" b="1" err="1">
                <a:solidFill>
                  <a:prstClr val="black"/>
                </a:solidFill>
                <a:latin typeface="Calibri" panose="020F0502020204030204"/>
              </a:rPr>
              <a:t>levels</a:t>
            </a:r>
            <a:endParaRPr lang="es-ES" sz="1600" b="1">
              <a:solidFill>
                <a:prstClr val="black"/>
              </a:solidFill>
              <a:latin typeface="Calibri" panose="020F0502020204030204"/>
            </a:endParaRPr>
          </a:p>
        </p:txBody>
      </p:sp>
      <p:pic>
        <p:nvPicPr>
          <p:cNvPr id="7" name="Imagen 6">
            <a:extLst>
              <a:ext uri="{FF2B5EF4-FFF2-40B4-BE49-F238E27FC236}">
                <a16:creationId xmlns:a16="http://schemas.microsoft.com/office/drawing/2014/main" id="{1EA421E7-27F4-7B6C-9C3F-B9878AE5D18C}"/>
              </a:ext>
            </a:extLst>
          </p:cNvPr>
          <p:cNvPicPr>
            <a:picLocks noChangeAspect="1"/>
          </p:cNvPicPr>
          <p:nvPr/>
        </p:nvPicPr>
        <p:blipFill>
          <a:blip r:embed="rId3"/>
          <a:stretch>
            <a:fillRect/>
          </a:stretch>
        </p:blipFill>
        <p:spPr>
          <a:xfrm>
            <a:off x="398207" y="1292156"/>
            <a:ext cx="3202080" cy="2287200"/>
          </a:xfrm>
          <a:prstGeom prst="rect">
            <a:avLst/>
          </a:prstGeom>
        </p:spPr>
      </p:pic>
      <p:pic>
        <p:nvPicPr>
          <p:cNvPr id="9" name="Imagen 8">
            <a:extLst>
              <a:ext uri="{FF2B5EF4-FFF2-40B4-BE49-F238E27FC236}">
                <a16:creationId xmlns:a16="http://schemas.microsoft.com/office/drawing/2014/main" id="{0A8E901D-B341-4ECF-3B54-421EC5F79328}"/>
              </a:ext>
            </a:extLst>
          </p:cNvPr>
          <p:cNvPicPr>
            <a:picLocks noChangeAspect="1"/>
          </p:cNvPicPr>
          <p:nvPr/>
        </p:nvPicPr>
        <p:blipFill>
          <a:blip r:embed="rId4"/>
          <a:stretch>
            <a:fillRect/>
          </a:stretch>
        </p:blipFill>
        <p:spPr>
          <a:xfrm>
            <a:off x="398207" y="3563149"/>
            <a:ext cx="3202080" cy="2287200"/>
          </a:xfrm>
          <a:prstGeom prst="rect">
            <a:avLst/>
          </a:prstGeom>
        </p:spPr>
      </p:pic>
      <p:pic>
        <p:nvPicPr>
          <p:cNvPr id="21" name="Imagen 20" descr="Gráfico, Gráfico en cascada&#10;&#10;El contenido generado por IA puede ser incorrecto.">
            <a:extLst>
              <a:ext uri="{FF2B5EF4-FFF2-40B4-BE49-F238E27FC236}">
                <a16:creationId xmlns:a16="http://schemas.microsoft.com/office/drawing/2014/main" id="{DEB6781F-1092-7B52-3834-D2604B2A57C7}"/>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3897225" y="1653715"/>
            <a:ext cx="4080000" cy="4080000"/>
          </a:xfrm>
          <a:prstGeom prst="rect">
            <a:avLst/>
          </a:prstGeom>
        </p:spPr>
      </p:pic>
      <p:pic>
        <p:nvPicPr>
          <p:cNvPr id="23" name="Imagen 22" descr="Gráfico&#10;&#10;El contenido generado por IA puede ser incorrecto.">
            <a:extLst>
              <a:ext uri="{FF2B5EF4-FFF2-40B4-BE49-F238E27FC236}">
                <a16:creationId xmlns:a16="http://schemas.microsoft.com/office/drawing/2014/main" id="{FE56D147-208F-3DB2-02CB-A5CCE8FBCA9F}"/>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7977225" y="1653715"/>
            <a:ext cx="4080000" cy="4080000"/>
          </a:xfrm>
          <a:prstGeom prst="rect">
            <a:avLst/>
          </a:prstGeom>
        </p:spPr>
      </p:pic>
      <p:sp>
        <p:nvSpPr>
          <p:cNvPr id="2" name="Rectangle 1">
            <a:extLst>
              <a:ext uri="{FF2B5EF4-FFF2-40B4-BE49-F238E27FC236}">
                <a16:creationId xmlns:a16="http://schemas.microsoft.com/office/drawing/2014/main" id="{A509046B-AFFD-100E-2A79-4A39997AC97C}"/>
              </a:ext>
            </a:extLst>
          </p:cNvPr>
          <p:cNvSpPr>
            <a:spLocks noChangeArrowheads="1"/>
          </p:cNvSpPr>
          <p:nvPr/>
        </p:nvSpPr>
        <p:spPr bwMode="auto">
          <a:xfrm>
            <a:off x="7196936" y="6051394"/>
            <a:ext cx="4995065" cy="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s-ES" sz="933" dirty="0">
                <a:solidFill>
                  <a:prstClr val="black"/>
                </a:solidFill>
                <a:latin typeface="Arial" panose="020B0604020202020204" pitchFamily="34" charset="0"/>
                <a:cs typeface="Arial" panose="020B0604020202020204" pitchFamily="34" charset="0"/>
              </a:rPr>
              <a:t>*Efficacy analyses are performed in the modified ITT population, including 44 in the tamoxifen group and 40 patients in the giredestrant group.</a:t>
            </a:r>
          </a:p>
        </p:txBody>
      </p:sp>
      <p:sp>
        <p:nvSpPr>
          <p:cNvPr id="3" name="TextBox 2">
            <a:extLst>
              <a:ext uri="{FF2B5EF4-FFF2-40B4-BE49-F238E27FC236}">
                <a16:creationId xmlns:a16="http://schemas.microsoft.com/office/drawing/2014/main" id="{789568B4-1B1B-D3E1-0806-B5CCF816ABAB}"/>
              </a:ext>
            </a:extLst>
          </p:cNvPr>
          <p:cNvSpPr txBox="1"/>
          <p:nvPr/>
        </p:nvSpPr>
        <p:spPr>
          <a:xfrm>
            <a:off x="1912497" y="5934316"/>
            <a:ext cx="8049455" cy="646331"/>
          </a:xfrm>
          <a:prstGeom prst="rect">
            <a:avLst/>
          </a:prstGeom>
          <a:solidFill>
            <a:schemeClr val="accent5">
              <a:lumMod val="40000"/>
              <a:lumOff val="60000"/>
            </a:schemeClr>
          </a:solidFill>
          <a:ln>
            <a:solidFill>
              <a:schemeClr val="tx1"/>
            </a:solidFill>
          </a:ln>
        </p:spPr>
        <p:txBody>
          <a:bodyPr wrap="square" rtlCol="0">
            <a:spAutoFit/>
          </a:bodyPr>
          <a:lstStyle/>
          <a:p>
            <a:r>
              <a:rPr lang="en-US" dirty="0"/>
              <a:t>Preoperative giredestrant for 15 days showed greater antiproliferative activity than tamoxifen, similar to that seen in Coopera trial, without use of LHRH agonists.</a:t>
            </a:r>
          </a:p>
        </p:txBody>
      </p:sp>
      <p:sp>
        <p:nvSpPr>
          <p:cNvPr id="8" name="Text Placeholder 2">
            <a:extLst>
              <a:ext uri="{FF2B5EF4-FFF2-40B4-BE49-F238E27FC236}">
                <a16:creationId xmlns:a16="http://schemas.microsoft.com/office/drawing/2014/main" id="{4D946A43-860D-A825-1EA3-A3AF156ED9D5}"/>
              </a:ext>
            </a:extLst>
          </p:cNvPr>
          <p:cNvSpPr>
            <a:spLocks noGrp="1"/>
          </p:cNvSpPr>
          <p:nvPr>
            <p:ph type="body" sz="quarter" idx="11"/>
          </p:nvPr>
        </p:nvSpPr>
        <p:spPr>
          <a:xfrm>
            <a:off x="952500" y="722168"/>
            <a:ext cx="6109734" cy="469687"/>
          </a:xfrm>
        </p:spPr>
        <p:txBody>
          <a:bodyPr/>
          <a:lstStyle/>
          <a:p>
            <a:r>
              <a:rPr lang="en-US" sz="2000" dirty="0"/>
              <a:t>Complete cell cycle arrest (CCCA): Ki67 </a:t>
            </a:r>
            <a:r>
              <a:rPr lang="mr-IN" sz="2000" b="0" dirty="0"/>
              <a:t>≤2.7%</a:t>
            </a:r>
            <a:endParaRPr lang="en-US" sz="2000" b="0" dirty="0"/>
          </a:p>
        </p:txBody>
      </p:sp>
    </p:spTree>
    <p:extLst>
      <p:ext uri="{BB962C8B-B14F-4D97-AF65-F5344CB8AC3E}">
        <p14:creationId xmlns:p14="http://schemas.microsoft.com/office/powerpoint/2010/main" val="108345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3BF0D-A68D-96B4-A4BA-6ED4ED98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A0858-3988-AC5E-54DC-CB7381777AC6}"/>
              </a:ext>
            </a:extLst>
          </p:cNvPr>
          <p:cNvSpPr>
            <a:spLocks noGrp="1"/>
          </p:cNvSpPr>
          <p:nvPr>
            <p:ph type="title"/>
          </p:nvPr>
        </p:nvSpPr>
        <p:spPr>
          <a:xfrm>
            <a:off x="838200" y="365126"/>
            <a:ext cx="10515600" cy="666232"/>
          </a:xfrm>
        </p:spPr>
        <p:txBody>
          <a:bodyPr>
            <a:normAutofit/>
          </a:bodyPr>
          <a:lstStyle/>
          <a:p>
            <a:r>
              <a:rPr lang="en-US" sz="3600" dirty="0"/>
              <a:t>Preoperative SERD Window Trials: Discussion</a:t>
            </a:r>
          </a:p>
        </p:txBody>
      </p:sp>
      <p:sp>
        <p:nvSpPr>
          <p:cNvPr id="3" name="Content Placeholder 2">
            <a:extLst>
              <a:ext uri="{FF2B5EF4-FFF2-40B4-BE49-F238E27FC236}">
                <a16:creationId xmlns:a16="http://schemas.microsoft.com/office/drawing/2014/main" id="{E50FC1FC-A29A-A37D-6F88-367138ED297A}"/>
              </a:ext>
            </a:extLst>
          </p:cNvPr>
          <p:cNvSpPr>
            <a:spLocks noGrp="1"/>
          </p:cNvSpPr>
          <p:nvPr>
            <p:ph idx="1"/>
          </p:nvPr>
        </p:nvSpPr>
        <p:spPr>
          <a:xfrm>
            <a:off x="404037" y="1148316"/>
            <a:ext cx="11472530" cy="5571461"/>
          </a:xfrm>
        </p:spPr>
        <p:txBody>
          <a:bodyPr>
            <a:normAutofit lnSpcReduction="10000"/>
          </a:bodyPr>
          <a:lstStyle/>
          <a:p>
            <a:r>
              <a:rPr lang="en-US" sz="2000" dirty="0"/>
              <a:t>SOLTI-ELIPSE</a:t>
            </a:r>
          </a:p>
          <a:p>
            <a:pPr lvl="1"/>
            <a:r>
              <a:rPr lang="en-US" sz="1800" dirty="0"/>
              <a:t>Short exposure to elacestrant in postmenopausal patients leads to 27% CCCA rate, induces a more endocrine-sensitive, less proliferative tumor phenotype</a:t>
            </a:r>
          </a:p>
          <a:p>
            <a:r>
              <a:rPr lang="en-US" sz="2000" dirty="0"/>
              <a:t>SERENA-3</a:t>
            </a:r>
          </a:p>
          <a:p>
            <a:pPr lvl="1"/>
            <a:r>
              <a:rPr lang="en-US" sz="1800" dirty="0"/>
              <a:t>Short exposure to camizestrant 75 mg in postmenopausal patients leads to suppression in ER, PR, Ki67</a:t>
            </a:r>
          </a:p>
          <a:p>
            <a:r>
              <a:rPr lang="en-US" sz="2000" dirty="0"/>
              <a:t>EMPRESS</a:t>
            </a:r>
          </a:p>
          <a:p>
            <a:pPr lvl="1"/>
            <a:r>
              <a:rPr lang="en-US" sz="1800" dirty="0"/>
              <a:t>Short exposure to giredestrant in premenopausal patients leads to substantial decrease in Ki67, ER/PR levels versus tamoxifen, without GNRH agonist</a:t>
            </a:r>
          </a:p>
          <a:p>
            <a:pPr lvl="2"/>
            <a:endParaRPr lang="en-US" sz="1800" dirty="0"/>
          </a:p>
          <a:p>
            <a:r>
              <a:rPr lang="en-US" sz="2000" dirty="0"/>
              <a:t>Question of premenopausal patients: is GNRH agonist needed or can SERD function in presence of high estrogen levels? Is there toxicity in young patients? Await randomized trials.</a:t>
            </a:r>
          </a:p>
          <a:p>
            <a:pPr lvl="1"/>
            <a:r>
              <a:rPr lang="en-US" sz="1600" dirty="0"/>
              <a:t>SOLTI-PREMIERE (elacestrant, NCT05982093)</a:t>
            </a:r>
          </a:p>
          <a:p>
            <a:pPr lvl="1"/>
            <a:r>
              <a:rPr lang="en-US" sz="1600" dirty="0"/>
              <a:t>Pre-EMBER (imlunestrant, NCT07287098)</a:t>
            </a:r>
          </a:p>
          <a:p>
            <a:pPr lvl="1"/>
            <a:endParaRPr lang="en-US" sz="1400" dirty="0"/>
          </a:p>
          <a:p>
            <a:r>
              <a:rPr lang="en-US" sz="2000" dirty="0"/>
              <a:t>Evidence of molecular response supports exploration in early breast cancer setting</a:t>
            </a:r>
          </a:p>
          <a:p>
            <a:endParaRPr lang="en-US" sz="2000" dirty="0"/>
          </a:p>
          <a:p>
            <a:r>
              <a:rPr lang="en-US" sz="2000" dirty="0"/>
              <a:t>WOO studies offer ability to evaluate activity, safety, and dosing in curative population, preparing for larger adjuvant trials.</a:t>
            </a:r>
          </a:p>
        </p:txBody>
      </p:sp>
    </p:spTree>
    <p:extLst>
      <p:ext uri="{BB962C8B-B14F-4D97-AF65-F5344CB8AC3E}">
        <p14:creationId xmlns:p14="http://schemas.microsoft.com/office/powerpoint/2010/main" val="2432002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1"/>
          <p:cNvSpPr txBox="1"/>
          <p:nvPr/>
        </p:nvSpPr>
        <p:spPr>
          <a:xfrm>
            <a:off x="203199" y="4434919"/>
            <a:ext cx="7010400" cy="492443"/>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8764"/>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Presenting author: Aditya L. Bardia, MD</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8764"/>
              </a:buClr>
              <a:buSzPts val="1200"/>
              <a:buFontTx/>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University of California, Los Angeles, Los Angeles, CA, USA</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29;p1"/>
          <p:cNvSpPr txBox="1"/>
          <p:nvPr/>
        </p:nvSpPr>
        <p:spPr>
          <a:xfrm>
            <a:off x="203200" y="2311400"/>
            <a:ext cx="11785600" cy="1723549"/>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8764"/>
              </a:buClr>
              <a:buSzPts val="2100"/>
              <a:buFontTx/>
              <a:buNone/>
              <a:tabLst/>
              <a:defRPr/>
            </a:pPr>
            <a: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t>Giredestrant vs standard-of-care endocrine therapy as </a:t>
            </a:r>
            <a:b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br>
            <a: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t>adjuvant treatment for patients with estrogen receptor-positive, </a:t>
            </a:r>
            <a:b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br>
            <a: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t>HER2-negative early breast cancer: Results from the global Phase III </a:t>
            </a:r>
            <a:b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br>
            <a:r>
              <a:rPr kumimoji="0" lang="en-US" sz="2800" b="1" i="0" u="none" strike="noStrike" kern="0" cap="none" spc="0" normalizeH="0" baseline="0" noProof="0" dirty="0" err="1">
                <a:ln>
                  <a:noFill/>
                </a:ln>
                <a:solidFill>
                  <a:srgbClr val="014461"/>
                </a:solidFill>
                <a:effectLst/>
                <a:uLnTx/>
                <a:uFillTx/>
                <a:latin typeface="Arial"/>
                <a:ea typeface="Arial"/>
                <a:cs typeface="Arial"/>
                <a:sym typeface="Arial"/>
              </a:rPr>
              <a:t>lidERA</a:t>
            </a:r>
            <a:r>
              <a:rPr kumimoji="0" lang="en-US" sz="2800" b="1" i="0" u="none" strike="noStrike" kern="0" cap="none" spc="0" normalizeH="0" baseline="0" noProof="0" dirty="0">
                <a:ln>
                  <a:noFill/>
                </a:ln>
                <a:solidFill>
                  <a:srgbClr val="014461"/>
                </a:solidFill>
                <a:effectLst/>
                <a:uLnTx/>
                <a:uFillTx/>
                <a:latin typeface="Arial"/>
                <a:ea typeface="Arial"/>
                <a:cs typeface="Arial"/>
                <a:sym typeface="Arial"/>
              </a:rPr>
              <a:t> Breast Cancer trial</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0;p1"/>
          <p:cNvSpPr txBox="1"/>
          <p:nvPr/>
        </p:nvSpPr>
        <p:spPr>
          <a:xfrm>
            <a:off x="203200" y="5294418"/>
            <a:ext cx="11785600" cy="1518374"/>
          </a:xfrm>
          <a:prstGeom prst="rect">
            <a:avLst/>
          </a:prstGeom>
          <a:noFill/>
          <a:ln>
            <a:noFill/>
          </a:ln>
        </p:spPr>
        <p:txBody>
          <a:bodyPr spcFirstLastPara="1" wrap="square" lIns="0" tIns="60933" rIns="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Aditya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L. </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Bardia,* Peter Schmid,* Miguel Martín, Sara A. Hurvitz, Kyung Hae Jung,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Mothaffar</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F. Rimawi,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Shigehira</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Saji, </a:t>
            </a:r>
            <a:b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Gustavo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Werutsky</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Nadia Harbeck, Sherene Loi, Akiko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Ogiya</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Manuel Ruiz-Borrego, Ahmet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Alacacıoğlu</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Jiong</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Wu,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Chenglin</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Ye, Mario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Liste</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-Hermoso, Nimali P.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Withana</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Tanja Badovinac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Crnjevic</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Mona D. Shah, Pablo Pérez-Moreno, Charles E. Geyer, Jr.*</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Arial"/>
                <a:cs typeface="Arial"/>
                <a:sym typeface="Arial"/>
              </a:rPr>
              <a:t>* Equal contributions</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highlight>
                <a:srgbClr val="FFFF00"/>
              </a:highlight>
              <a:uLnTx/>
              <a:uFillTx/>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212165" y="220779"/>
            <a:ext cx="9643035" cy="943785"/>
          </a:xfrm>
          <a:prstGeom prst="rect">
            <a:avLst/>
          </a:prstGeom>
          <a:noFill/>
          <a:ln>
            <a:noFill/>
          </a:ln>
        </p:spPr>
        <p:txBody>
          <a:bodyPr spcFirstLastPara="1" wrap="square" lIns="0" tIns="0" rIns="0" bIns="0" anchor="b" anchorCtr="0">
            <a:spAutoFit/>
          </a:bodyPr>
          <a:lstStyle/>
          <a:p>
            <a:r>
              <a:rPr lang="en-US" err="1"/>
              <a:t>lidERA</a:t>
            </a:r>
            <a:r>
              <a:rPr lang="en-US"/>
              <a:t> Breast Cancer study design</a:t>
            </a:r>
            <a:br>
              <a:rPr lang="en-US"/>
            </a:br>
            <a:r>
              <a:rPr lang="en-US" sz="2400" i="1"/>
              <a:t>A global, randomized, open-label, multicenter Phase III trial </a:t>
            </a:r>
            <a:endParaRPr i="1"/>
          </a:p>
        </p:txBody>
      </p:sp>
      <p:sp>
        <p:nvSpPr>
          <p:cNvPr id="101" name="Google Shape;101;p5"/>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5"/>
          <p:cNvSpPr txBox="1"/>
          <p:nvPr/>
        </p:nvSpPr>
        <p:spPr>
          <a:xfrm>
            <a:off x="5410359" y="3673221"/>
            <a:ext cx="6551060" cy="1297791"/>
          </a:xfrm>
          <a:prstGeom prst="rect">
            <a:avLst/>
          </a:prstGeom>
          <a:solidFill>
            <a:srgbClr val="F2F2F2"/>
          </a:solidFill>
          <a:ln>
            <a:noFill/>
          </a:ln>
        </p:spPr>
        <p:txBody>
          <a:bodyPr spcFirstLastPara="1" wrap="square" lIns="121920" tIns="121920" rIns="121920" bIns="12192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Primary endpoint</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IDFS (excluding second primary non-breast cancer)</a:t>
            </a:r>
            <a:endParaRPr kumimoji="0" sz="1200" b="0" i="0" u="none" strike="noStrike" kern="0" cap="none" spc="0" normalizeH="0" baseline="0" noProof="0">
              <a:ln>
                <a:noFill/>
              </a:ln>
              <a:solidFill>
                <a:srgbClr val="000000"/>
              </a:solidFill>
              <a:effectLst/>
              <a:highlight>
                <a:srgbClr val="FFFF00"/>
              </a:highlight>
              <a:uLnTx/>
              <a:uFillTx/>
              <a:latin typeface="Arial"/>
              <a:ea typeface="Arial"/>
              <a:cs typeface="Arial"/>
              <a:sym typeface="Arial"/>
            </a:endParaRPr>
          </a:p>
          <a:p>
            <a:pPr marL="0" marR="0" lvl="0" indent="0" algn="l" defTabSz="1219170" rtl="0" eaLnBrk="1" fontAlgn="auto" latinLnBrk="0" hangingPunct="1">
              <a:lnSpc>
                <a:spcPct val="100000"/>
              </a:lnSpc>
              <a:spcBef>
                <a:spcPts val="379"/>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Key secondary endpoints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DFS, DRFI, IDFS (including second primary non-breast invasive cancer with exception of non-melanoma skin cancers and </a:t>
            </a:r>
            <a:r>
              <a:rPr kumimoji="0" lang="en-US" sz="1200" b="0" i="1" u="none" strike="noStrike" kern="0" cap="none" spc="0" normalizeH="0" baseline="0" noProof="0">
                <a:ln>
                  <a:noFill/>
                </a:ln>
                <a:solidFill>
                  <a:srgbClr val="000000"/>
                </a:solidFill>
                <a:effectLst/>
                <a:uLnTx/>
                <a:uFillTx/>
                <a:latin typeface="Arial"/>
                <a:ea typeface="Arial"/>
                <a:cs typeface="Arial"/>
                <a:sym typeface="Arial"/>
              </a:rPr>
              <a:t>in situ </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carcinomas of any site), LRRFI, OS, safety</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5"/>
          <p:cNvSpPr txBox="1"/>
          <p:nvPr/>
        </p:nvSpPr>
        <p:spPr>
          <a:xfrm>
            <a:off x="303695" y="3673221"/>
            <a:ext cx="5263140" cy="1281616"/>
          </a:xfrm>
          <a:prstGeom prst="rect">
            <a:avLst/>
          </a:prstGeom>
          <a:noFill/>
          <a:ln>
            <a:noFill/>
          </a:ln>
        </p:spPr>
        <p:txBody>
          <a:bodyPr spcFirstLastPara="1" wrap="square" lIns="121920" tIns="121920" rIns="121920" bIns="12192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Stratification factors</a:t>
            </a:r>
            <a:endParaRPr kumimoji="0" sz="1200" b="0" i="0" u="none" strike="noStrike" kern="0" cap="none" spc="0" normalizeH="0" baseline="0" noProof="0" dirty="0">
              <a:ln>
                <a:noFill/>
              </a:ln>
              <a:solidFill>
                <a:srgbClr val="000000"/>
              </a:solidFill>
              <a:effectLst/>
              <a:highlight>
                <a:srgbClr val="FFFF00"/>
              </a:highligh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Risk: Medium-</a:t>
            </a:r>
            <a:r>
              <a:rPr kumimoji="0" lang="en-US" sz="1200" b="0" i="0" u="none" strike="noStrike" kern="0" cap="none" spc="0" normalizeH="0" baseline="30000" noProof="0" dirty="0">
                <a:ln>
                  <a:noFill/>
                </a:ln>
                <a:solidFill>
                  <a:srgbClr val="000000"/>
                </a:solidFill>
                <a:effectLst/>
                <a:uLnTx/>
                <a:uFillTx/>
                <a:latin typeface="Arial"/>
                <a:ea typeface="+mn-ea"/>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vs high-risk</a:t>
            </a:r>
            <a:r>
              <a:rPr kumimoji="0" lang="en-US" sz="1200" b="0" i="0" u="none" strike="noStrike" kern="0" cap="none" spc="0" normalizeH="0" baseline="30000" noProof="0" dirty="0">
                <a:ln>
                  <a:noFill/>
                </a:ln>
                <a:solidFill>
                  <a:srgbClr val="000000"/>
                </a:solidFill>
                <a:effectLst/>
                <a:uLnTx/>
                <a:uFillTx/>
                <a:latin typeface="Arial"/>
                <a:ea typeface="Arial"/>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Stage I–III breast cancer</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Region: USA/Canada/Western Europe vs Asia–Pacific vs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RoW</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Previous chemotherapy: No vs yes</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Menopausal status: Pre-menopausal vs post-menopausal</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4" name="Google Shape;104;p5"/>
          <p:cNvGrpSpPr/>
          <p:nvPr/>
        </p:nvGrpSpPr>
        <p:grpSpPr>
          <a:xfrm>
            <a:off x="263525" y="1280350"/>
            <a:ext cx="11732684" cy="2396366"/>
            <a:chOff x="197643" y="960262"/>
            <a:chExt cx="8799513" cy="1797275"/>
          </a:xfrm>
        </p:grpSpPr>
        <p:sp>
          <p:nvSpPr>
            <p:cNvPr id="105" name="Google Shape;105;p5"/>
            <p:cNvSpPr/>
            <p:nvPr/>
          </p:nvSpPr>
          <p:spPr>
            <a:xfrm>
              <a:off x="4083861" y="1657332"/>
              <a:ext cx="421700" cy="4250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0" tIns="60933" rIns="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R </a:t>
              </a:r>
              <a:br>
                <a:rPr kumimoji="0" lang="en-US" sz="1333" b="1" i="0" u="none" strike="noStrike" kern="0" cap="none" spc="0" normalizeH="0" baseline="0" noProof="0">
                  <a:ln>
                    <a:noFill/>
                  </a:ln>
                  <a:solidFill>
                    <a:srgbClr val="000000"/>
                  </a:solidFill>
                  <a:effectLst/>
                  <a:uLnTx/>
                  <a:uFillTx/>
                  <a:latin typeface="Arial"/>
                  <a:ea typeface="Arial"/>
                  <a:cs typeface="Arial"/>
                  <a:sym typeface="Arial"/>
                </a:rPr>
              </a:b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1:1</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06" name="Google Shape;106;p5"/>
            <p:cNvCxnSpPr>
              <a:stCxn id="105" idx="0"/>
              <a:endCxn id="107" idx="1"/>
            </p:cNvCxnSpPr>
            <p:nvPr/>
          </p:nvCxnSpPr>
          <p:spPr>
            <a:xfrm rot="-5400000">
              <a:off x="4526461" y="1325382"/>
              <a:ext cx="100200" cy="563700"/>
            </a:xfrm>
            <a:prstGeom prst="bentConnector2">
              <a:avLst/>
            </a:prstGeom>
            <a:noFill/>
            <a:ln w="19050" cap="flat" cmpd="sng">
              <a:solidFill>
                <a:srgbClr val="000000"/>
              </a:solidFill>
              <a:prstDash val="solid"/>
              <a:miter lim="800000"/>
              <a:headEnd type="none" w="sm" len="sm"/>
              <a:tailEnd type="triangle" w="med" len="med"/>
            </a:ln>
          </p:spPr>
        </p:cxnSp>
        <p:sp>
          <p:nvSpPr>
            <p:cNvPr id="107" name="Google Shape;107;p5"/>
            <p:cNvSpPr/>
            <p:nvPr/>
          </p:nvSpPr>
          <p:spPr>
            <a:xfrm>
              <a:off x="4858446" y="1253711"/>
              <a:ext cx="2919008" cy="606596"/>
            </a:xfrm>
            <a:prstGeom prst="roundRect">
              <a:avLst>
                <a:gd name="adj" fmla="val 16667"/>
              </a:avLst>
            </a:prstGeom>
            <a:solidFill>
              <a:srgbClr val="6E1E50"/>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Giredestrant  (30 mg PO QD)</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5"/>
            <p:cNvSpPr/>
            <p:nvPr/>
          </p:nvSpPr>
          <p:spPr>
            <a:xfrm>
              <a:off x="4858446" y="1910889"/>
              <a:ext cx="2919008" cy="548940"/>
            </a:xfrm>
            <a:prstGeom prst="roundRect">
              <a:avLst>
                <a:gd name="adj" fmla="val 16667"/>
              </a:avLst>
            </a:prstGeom>
            <a:solidFill>
              <a:srgbClr val="7F7F7F"/>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mn-ea"/>
                  <a:cs typeface="Arial"/>
                  <a:sym typeface="Arial"/>
                </a:rPr>
                <a:t>SOC</a:t>
              </a: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 ET</a:t>
              </a:r>
              <a:br>
                <a:rPr kumimoji="0" lang="en-US" sz="933" b="1" i="0" u="none" strike="noStrike" kern="0" cap="none" spc="0" normalizeH="0" baseline="0" noProof="0">
                  <a:ln>
                    <a:noFill/>
                  </a:ln>
                  <a:solidFill>
                    <a:srgbClr val="FFFFFF"/>
                  </a:solidFill>
                  <a:effectLst/>
                  <a:uLnTx/>
                  <a:uFillTx/>
                  <a:latin typeface="Arial"/>
                  <a:ea typeface="Arial"/>
                  <a:cs typeface="Arial"/>
                  <a:sym typeface="Arial"/>
                </a:rPr>
              </a:br>
              <a:r>
                <a:rPr kumimoji="0" lang="en-US" sz="933" b="0" i="0" u="none" strike="noStrike" kern="0" cap="none" spc="0" normalizeH="0" baseline="0" noProof="0">
                  <a:ln>
                    <a:noFill/>
                  </a:ln>
                  <a:solidFill>
                    <a:srgbClr val="FFFFFF"/>
                  </a:solidFill>
                  <a:effectLst/>
                  <a:uLnTx/>
                  <a:uFillTx/>
                  <a:latin typeface="Arial"/>
                  <a:ea typeface="Arial"/>
                  <a:cs typeface="Arial"/>
                  <a:sym typeface="Arial"/>
                </a:rPr>
                <a:t>Tamoxifen/anastrozole/letrozole/exemestane</a:t>
              </a:r>
              <a:endParaRPr kumimoji="0" sz="933" b="0" i="0" u="none" strike="noStrike" kern="0" cap="none" spc="0" normalizeH="0" baseline="30000" noProof="0">
                <a:ln>
                  <a:noFill/>
                </a:ln>
                <a:solidFill>
                  <a:srgbClr val="FFFFFF"/>
                </a:solidFill>
                <a:effectLst/>
                <a:uLnTx/>
                <a:uFillTx/>
                <a:latin typeface="Arial"/>
                <a:ea typeface="Arial"/>
                <a:cs typeface="Arial"/>
                <a:sym typeface="Arial"/>
              </a:endParaRPr>
            </a:p>
          </p:txBody>
        </p:sp>
        <p:sp>
          <p:nvSpPr>
            <p:cNvPr id="109" name="Google Shape;109;p5"/>
            <p:cNvSpPr/>
            <p:nvPr/>
          </p:nvSpPr>
          <p:spPr>
            <a:xfrm rot="5400000">
              <a:off x="7840009" y="1300263"/>
              <a:ext cx="1206117" cy="1108177"/>
            </a:xfrm>
            <a:prstGeom prst="roundRect">
              <a:avLst>
                <a:gd name="adj" fmla="val 16667"/>
              </a:avLst>
            </a:prstGeom>
            <a:solidFill>
              <a:srgbClr val="E7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5"/>
            <p:cNvSpPr txBox="1"/>
            <p:nvPr/>
          </p:nvSpPr>
          <p:spPr>
            <a:xfrm>
              <a:off x="7943067" y="1305377"/>
              <a:ext cx="999984" cy="1097924"/>
            </a:xfrm>
            <a:prstGeom prst="rect">
              <a:avLst/>
            </a:prstGeom>
            <a:noFill/>
            <a:ln>
              <a:noFill/>
            </a:ln>
          </p:spPr>
          <p:txBody>
            <a:bodyPr spcFirstLastPara="1" wrap="square" lIns="0" tIns="0" rIns="45333"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Long-term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11" name="Google Shape;111;p5"/>
            <p:cNvCxnSpPr>
              <a:endCxn id="105" idx="2"/>
            </p:cNvCxnSpPr>
            <p:nvPr/>
          </p:nvCxnSpPr>
          <p:spPr>
            <a:xfrm>
              <a:off x="3775761" y="1869832"/>
              <a:ext cx="308100" cy="0"/>
            </a:xfrm>
            <a:prstGeom prst="straightConnector1">
              <a:avLst/>
            </a:prstGeom>
            <a:noFill/>
            <a:ln w="19050" cap="flat" cmpd="sng">
              <a:solidFill>
                <a:srgbClr val="000000"/>
              </a:solidFill>
              <a:prstDash val="solid"/>
              <a:miter lim="800000"/>
              <a:headEnd type="none" w="sm" len="sm"/>
              <a:tailEnd type="triangle" w="med" len="med"/>
            </a:ln>
          </p:spPr>
        </p:cxnSp>
        <p:cxnSp>
          <p:nvCxnSpPr>
            <p:cNvPr id="112" name="Google Shape;112;p5"/>
            <p:cNvCxnSpPr>
              <a:stCxn id="105" idx="4"/>
              <a:endCxn id="108" idx="1"/>
            </p:cNvCxnSpPr>
            <p:nvPr/>
          </p:nvCxnSpPr>
          <p:spPr>
            <a:xfrm rot="-5400000" flipH="1">
              <a:off x="4525111" y="1851932"/>
              <a:ext cx="102900" cy="563700"/>
            </a:xfrm>
            <a:prstGeom prst="bentConnector2">
              <a:avLst/>
            </a:prstGeom>
            <a:noFill/>
            <a:ln w="19050" cap="flat" cmpd="sng">
              <a:solidFill>
                <a:srgbClr val="000000"/>
              </a:solidFill>
              <a:prstDash val="solid"/>
              <a:miter lim="800000"/>
              <a:headEnd type="none" w="sm" len="sm"/>
              <a:tailEnd type="triangle" w="med" len="med"/>
            </a:ln>
          </p:spPr>
        </p:cxnSp>
        <p:sp>
          <p:nvSpPr>
            <p:cNvPr id="113" name="Google Shape;113;p5"/>
            <p:cNvSpPr/>
            <p:nvPr/>
          </p:nvSpPr>
          <p:spPr>
            <a:xfrm>
              <a:off x="197643" y="1053317"/>
              <a:ext cx="3577766" cy="1704220"/>
            </a:xfrm>
            <a:prstGeom prst="roundRect">
              <a:avLst>
                <a:gd name="adj" fmla="val 4635"/>
              </a:avLst>
            </a:prstGeom>
            <a:solidFill>
              <a:srgbClr val="FFFFFF"/>
            </a:solidFill>
            <a:ln w="19050" cap="flat" cmpd="sng">
              <a:solidFill>
                <a:schemeClr val="dk1"/>
              </a:solidFill>
              <a:prstDash val="solid"/>
              <a:round/>
              <a:headEnd type="none" w="sm" len="sm"/>
              <a:tailEnd type="none" w="sm" len="sm"/>
            </a:ln>
          </p:spPr>
          <p:txBody>
            <a:bodyPr spcFirstLastPara="1" wrap="square" lIns="134112" tIns="24000" rIns="121920" bIns="406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Key eligibility criteria</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Participants with ER+, HER2-negative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early breast cancer</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Stage I–III disease (anatomical)</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pN0 and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pT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&gt; 1 cm with Grade 3, or Ki67 ≥ 20%, </a:t>
              </a:r>
              <a:b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or high score on genomic assay,* or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pT4N0</a:t>
              </a:r>
              <a:endParaRPr kumimoji="0" lang="en-US" sz="1200" b="0" i="0" u="none" strike="sngStrike" kern="0" cap="none" spc="0" normalizeH="0" baseline="0" noProof="0" dirty="0">
                <a:ln>
                  <a:noFill/>
                </a:ln>
                <a:solidFill>
                  <a:srgbClr val="000000"/>
                </a:solidFill>
                <a:effectLst/>
                <a:uLnTx/>
                <a:uFillTx/>
                <a:latin typeface="Arial"/>
                <a:ea typeface="+mn-ea"/>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Node-positive</a:t>
              </a: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 or post-menopausal</a:t>
              </a:r>
              <a:r>
                <a:rPr kumimoji="0" lang="en-US" sz="1200" b="0" i="0" u="none" strike="noStrike" kern="0" cap="none" spc="0" normalizeH="0" baseline="30000" noProof="0" dirty="0">
                  <a:ln>
                    <a:noFill/>
                  </a:ln>
                  <a:solidFill>
                    <a:srgbClr val="000000"/>
                  </a:solidFill>
                  <a:effectLst/>
                  <a:uLnTx/>
                  <a:uFillTx/>
                  <a:latin typeface="Arial"/>
                  <a:ea typeface="+mn-ea"/>
                  <a:cs typeface="Arial"/>
                  <a:sym typeface="Arial"/>
                </a:rPr>
                <a:t>†</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Breast cancer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surgery within 12 months</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(Neo)adjuvant chemotherapy if indicated</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4" name="Google Shape;114;p5"/>
            <p:cNvSpPr txBox="1"/>
            <p:nvPr/>
          </p:nvSpPr>
          <p:spPr>
            <a:xfrm>
              <a:off x="3886934" y="1278370"/>
              <a:ext cx="902768" cy="246133"/>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N = 4170</a:t>
              </a:r>
              <a:endParaRPr kumimoji="0" sz="1333" b="1"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5" name="Google Shape;115;p5"/>
            <p:cNvSpPr txBox="1"/>
            <p:nvPr/>
          </p:nvSpPr>
          <p:spPr>
            <a:xfrm>
              <a:off x="4789702" y="960262"/>
              <a:ext cx="3047468" cy="23079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At least 5-year treatment duration</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16" name="Google Shape;116;p5"/>
          <p:cNvCxnSpPr>
            <a:stCxn id="107" idx="3"/>
          </p:cNvCxnSpPr>
          <p:nvPr/>
        </p:nvCxnSpPr>
        <p:spPr>
          <a:xfrm>
            <a:off x="10369939" y="2076012"/>
            <a:ext cx="148800" cy="0"/>
          </a:xfrm>
          <a:prstGeom prst="straightConnector1">
            <a:avLst/>
          </a:prstGeom>
          <a:noFill/>
          <a:ln w="9525" cap="flat" cmpd="sng">
            <a:solidFill>
              <a:schemeClr val="dk1"/>
            </a:solidFill>
            <a:prstDash val="solid"/>
            <a:round/>
            <a:headEnd type="none" w="sm" len="sm"/>
            <a:tailEnd type="triangle" w="med" len="med"/>
          </a:ln>
        </p:spPr>
      </p:cxnSp>
      <p:cxnSp>
        <p:nvCxnSpPr>
          <p:cNvPr id="117" name="Google Shape;117;p5"/>
          <p:cNvCxnSpPr>
            <a:stCxn id="108" idx="3"/>
          </p:cNvCxnSpPr>
          <p:nvPr/>
        </p:nvCxnSpPr>
        <p:spPr>
          <a:xfrm>
            <a:off x="10369939" y="2913812"/>
            <a:ext cx="148800" cy="0"/>
          </a:xfrm>
          <a:prstGeom prst="straightConnector1">
            <a:avLst/>
          </a:prstGeom>
          <a:noFill/>
          <a:ln w="9525" cap="flat" cmpd="sng">
            <a:solidFill>
              <a:schemeClr val="dk1"/>
            </a:solidFill>
            <a:prstDash val="solid"/>
            <a:round/>
            <a:headEnd type="none" w="sm" len="sm"/>
            <a:tailEnd type="triangle" w="med" len="med"/>
          </a:ln>
        </p:spPr>
      </p:cxnSp>
      <p:sp>
        <p:nvSpPr>
          <p:cNvPr id="118" name="Google Shape;118;p5"/>
          <p:cNvSpPr txBox="1"/>
          <p:nvPr/>
        </p:nvSpPr>
        <p:spPr>
          <a:xfrm>
            <a:off x="10518640" y="1273376"/>
            <a:ext cx="1477569" cy="30772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5-year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5"/>
          <p:cNvSpPr txBox="1"/>
          <p:nvPr/>
        </p:nvSpPr>
        <p:spPr>
          <a:xfrm>
            <a:off x="203200" y="5495331"/>
            <a:ext cx="11758219" cy="1004955"/>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933" b="0" i="0" u="none" strike="noStrike" kern="0" cap="none" spc="0" normalizeH="0" baseline="0" noProof="0">
                <a:ln>
                  <a:noFill/>
                </a:ln>
                <a:solidFill>
                  <a:srgbClr val="FFFFFF">
                    <a:lumMod val="50000"/>
                  </a:srgbClr>
                </a:solidFill>
                <a:effectLst/>
                <a:uLnTx/>
                <a:uFillTx/>
                <a:latin typeface="Arial"/>
                <a:ea typeface="+mn-ea"/>
                <a:cs typeface="Arial"/>
                <a:sym typeface="Arial"/>
              </a:rPr>
              <a:t>Enrollment: August 2021 to September 2023. </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Up to 12 weeks of ET ± CDK4/6i were allowed. ER+ was defined as ≥ 1% positive cells by immunohistochemistry</a:t>
            </a:r>
            <a:r>
              <a:rPr kumimoji="0" lang="en-US" sz="933" b="0" i="0" u="none" strike="noStrike" kern="0" cap="none" spc="0" normalizeH="0" baseline="0" noProof="0">
                <a:ln>
                  <a:noFill/>
                </a:ln>
                <a:solidFill>
                  <a:srgbClr val="FFFFFF">
                    <a:lumMod val="50000"/>
                  </a:srgbClr>
                </a:solidFill>
                <a:effectLst/>
                <a:uLnTx/>
                <a:uFillTx/>
                <a:latin typeface="Arial"/>
                <a:ea typeface="Arial"/>
                <a:cs typeface="Arial"/>
                <a:sym typeface="Arial"/>
              </a:rPr>
              <a:t>. </a:t>
            </a:r>
            <a:r>
              <a:rPr kumimoji="0" lang="en-US" sz="933" b="0" i="0" u="none" strike="noStrike" kern="0" cap="none" spc="0" normalizeH="0" baseline="0" noProof="0">
                <a:ln>
                  <a:noFill/>
                </a:ln>
                <a:solidFill>
                  <a:srgbClr val="FFFFFF">
                    <a:lumMod val="50000"/>
                  </a:srgbClr>
                </a:solidFill>
                <a:effectLst/>
                <a:uLnTx/>
                <a:uFillTx/>
                <a:latin typeface="Arial"/>
                <a:ea typeface="+mn-ea"/>
                <a:cs typeface="Arial"/>
                <a:sym typeface="Arial"/>
              </a:rPr>
              <a:t>* </a:t>
            </a:r>
            <a:r>
              <a:rPr kumimoji="0" lang="en-US" sz="933" b="0" i="0" u="none" strike="noStrike" kern="0" cap="none" spc="0" normalizeH="0" baseline="0" noProof="0" err="1">
                <a:ln>
                  <a:noFill/>
                </a:ln>
                <a:solidFill>
                  <a:srgbClr val="FFFFFF">
                    <a:lumMod val="50000"/>
                  </a:srgbClr>
                </a:solidFill>
                <a:effectLst/>
                <a:uLnTx/>
                <a:uFillTx/>
                <a:latin typeface="Arial"/>
                <a:ea typeface="+mn-ea"/>
                <a:cs typeface="Arial"/>
                <a:sym typeface="Arial"/>
              </a:rPr>
              <a:t>OncotypeDx</a:t>
            </a:r>
            <a:r>
              <a:rPr kumimoji="0" lang="en-US" sz="933" b="0" i="0" u="none" strike="noStrike" kern="0" cap="none" spc="0" normalizeH="0" baseline="0" noProof="0">
                <a:ln>
                  <a:noFill/>
                </a:ln>
                <a:solidFill>
                  <a:srgbClr val="FFFFFF">
                    <a:lumMod val="50000"/>
                  </a:srgbClr>
                </a:solidFill>
                <a:effectLst/>
                <a:uLnTx/>
                <a:uFillTx/>
                <a:latin typeface="Arial"/>
                <a:ea typeface="+mn-ea"/>
                <a:cs typeface="Arial"/>
                <a:sym typeface="Arial"/>
              </a:rPr>
              <a:t> ≥ 26 or high-risk </a:t>
            </a:r>
            <a:r>
              <a:rPr kumimoji="0" lang="en-US" sz="933" b="0" i="0" u="none" strike="noStrike" kern="0" cap="none" spc="0" normalizeH="0" baseline="0" noProof="0" err="1">
                <a:ln>
                  <a:noFill/>
                </a:ln>
                <a:solidFill>
                  <a:srgbClr val="FFFFFF">
                    <a:lumMod val="50000"/>
                  </a:srgbClr>
                </a:solidFill>
                <a:effectLst/>
                <a:uLnTx/>
                <a:uFillTx/>
                <a:latin typeface="Arial"/>
                <a:ea typeface="+mn-ea"/>
                <a:cs typeface="Arial"/>
                <a:sym typeface="Arial"/>
              </a:rPr>
              <a:t>Mammaprint</a:t>
            </a:r>
            <a:r>
              <a:rPr kumimoji="0" lang="en-US" sz="933" b="0" i="0" u="none" strike="noStrike" kern="0" cap="none" spc="0" normalizeH="0" baseline="0" noProof="0">
                <a:ln>
                  <a:noFill/>
                </a:ln>
                <a:solidFill>
                  <a:srgbClr val="FFFFFF">
                    <a:lumMod val="50000"/>
                  </a:srgbClr>
                </a:solidFill>
                <a:effectLst/>
                <a:uLnTx/>
                <a:uFillTx/>
                <a:latin typeface="Arial"/>
                <a:ea typeface="+mn-ea"/>
                <a:cs typeface="Arial"/>
                <a:sym typeface="Arial"/>
              </a:rPr>
              <a:t>. </a:t>
            </a:r>
            <a:br>
              <a:rPr kumimoji="0" lang="en-US" sz="933" b="0" i="0" u="none" strike="noStrike" kern="0" cap="none" spc="0" normalizeH="0" baseline="0" noProof="0">
                <a:ln>
                  <a:noFill/>
                </a:ln>
                <a:solidFill>
                  <a:srgbClr val="FFFFFF">
                    <a:lumMod val="50000"/>
                  </a:srgbClr>
                </a:solidFill>
                <a:effectLst/>
                <a:uLnTx/>
                <a:uFillTx/>
                <a:latin typeface="Arial"/>
                <a:ea typeface="+mn-ea"/>
                <a:cs typeface="Arial"/>
                <a:sym typeface="Arial"/>
              </a:rPr>
            </a:br>
            <a:r>
              <a:rPr kumimoji="0" lang="en-US" sz="933" b="0" i="0" u="none" strike="noStrike" kern="0" cap="none" spc="0" normalizeH="0" baseline="30000" noProof="0">
                <a:ln>
                  <a:noFill/>
                </a:ln>
                <a:solidFill>
                  <a:srgbClr val="FFFFFF">
                    <a:lumMod val="50000"/>
                  </a:srgbClr>
                </a:solidFill>
                <a:effectLst/>
                <a:uLnTx/>
                <a:uFillTx/>
                <a:latin typeface="Arial"/>
                <a:ea typeface="Arial"/>
                <a:cs typeface="Arial"/>
                <a:sym typeface="Arial"/>
              </a:rPr>
              <a:t>†</a:t>
            </a:r>
            <a:r>
              <a:rPr kumimoji="0" lang="en-US" sz="933" b="0" i="0" u="none" strike="noStrike" kern="0" cap="none" spc="0" normalizeH="0" baseline="0" noProof="0">
                <a:ln>
                  <a:noFill/>
                </a:ln>
                <a:solidFill>
                  <a:srgbClr val="FFFFFF">
                    <a:lumMod val="50000"/>
                  </a:srgbClr>
                </a:solidFill>
                <a:effectLst/>
                <a:uLnTx/>
                <a:uFillTx/>
                <a:latin typeface="Arial"/>
                <a:ea typeface="Arial"/>
                <a:cs typeface="Arial"/>
                <a:sym typeface="Arial"/>
              </a:rPr>
              <a:t> Pre</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-menopausal patients on aromatase inhibitors or giredestrant had to receive ovarian function suppression with an approved luteinizing hormone-releasing hormone agonist. </a:t>
            </a:r>
            <a:r>
              <a:rPr kumimoji="0" lang="en-US" sz="933" b="0" i="0" u="none" strike="noStrike" kern="0" cap="none" spc="0" normalizeH="0" baseline="30000" noProof="0">
                <a:ln>
                  <a:noFill/>
                </a:ln>
                <a:solidFill>
                  <a:srgbClr val="7F7F7F"/>
                </a:solidFill>
                <a:effectLst/>
                <a:uLnTx/>
                <a:uFillTx/>
                <a:latin typeface="Arial"/>
                <a:ea typeface="+mn-ea"/>
                <a:cs typeface="Arial"/>
                <a:sym typeface="Arial"/>
              </a:rPr>
              <a:t>‡  </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Medium risk: pN0 and primary tumor </a:t>
            </a:r>
            <a:br>
              <a:rPr kumimoji="0" lang="en-US" sz="933" b="0" i="0" u="none" strike="noStrike" kern="0" cap="none" spc="0" normalizeH="0" baseline="0" noProof="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a:ln>
                  <a:noFill/>
                </a:ln>
                <a:solidFill>
                  <a:srgbClr val="7F7F7F"/>
                </a:solidFill>
                <a:effectLst/>
                <a:uLnTx/>
                <a:uFillTx/>
                <a:latin typeface="Arial"/>
                <a:ea typeface="Arial"/>
                <a:cs typeface="Arial"/>
                <a:sym typeface="Arial"/>
              </a:rPr>
              <a:t>&gt; 1 cm with high-risk biologic features (</a:t>
            </a:r>
            <a:r>
              <a:rPr kumimoji="0" lang="en-US" sz="933" b="0" i="0" u="none" strike="noStrike" kern="0" cap="none" spc="0" normalizeH="0" baseline="0" noProof="0">
                <a:ln>
                  <a:noFill/>
                </a:ln>
                <a:solidFill>
                  <a:srgbClr val="7F7F7F"/>
                </a:solidFill>
                <a:effectLst/>
                <a:uLnTx/>
                <a:uFillTx/>
                <a:latin typeface="Arial"/>
                <a:ea typeface="+mn-ea"/>
                <a:cs typeface="Arial"/>
                <a:sym typeface="Arial"/>
              </a:rPr>
              <a:t>G</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rade 3, or Ki67 ≥ 20%, or high score on genomic assay [if available]) and pN1 with low-risk biologic features (Grade 1/2 and Ki67 </a:t>
            </a:r>
            <a:r>
              <a:rPr kumimoji="0" lang="en-US" sz="933" b="0" i="0" u="none" strike="noStrike" kern="0" cap="none" spc="0" normalizeH="0" baseline="0" noProof="0">
                <a:ln>
                  <a:noFill/>
                </a:ln>
                <a:solidFill>
                  <a:srgbClr val="FFFFFF">
                    <a:lumMod val="50000"/>
                  </a:srgbClr>
                </a:solidFill>
                <a:effectLst/>
                <a:uLnTx/>
                <a:uFillTx/>
                <a:latin typeface="Arial"/>
                <a:ea typeface="Arial"/>
                <a:cs typeface="Arial"/>
                <a:sym typeface="Arial"/>
              </a:rPr>
              <a:t>&lt;</a:t>
            </a:r>
            <a:r>
              <a:rPr kumimoji="0" lang="en-US" sz="933" b="0" i="0" u="none" strike="noStrike" kern="0" cap="none" spc="0" normalizeH="0" baseline="0" noProof="0">
                <a:ln>
                  <a:noFill/>
                </a:ln>
                <a:solidFill>
                  <a:srgbClr val="000000"/>
                </a:solidFill>
                <a:effectLst/>
                <a:uLnTx/>
                <a:uFillTx/>
                <a:latin typeface="Arial"/>
                <a:ea typeface="Arial"/>
                <a:cs typeface="Arial"/>
                <a:sym typeface="Arial"/>
              </a:rPr>
              <a:t> </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20% and tumor ≤ 5 cm and low score on genomic assay [if available]). </a:t>
            </a:r>
            <a:r>
              <a:rPr kumimoji="0" lang="en-US" sz="933" b="0" i="0" u="none" strike="noStrike" kern="0" cap="none" spc="0" normalizeH="0" baseline="30000" noProof="0">
                <a:ln>
                  <a:noFill/>
                </a:ln>
                <a:solidFill>
                  <a:srgbClr val="7F7F7F"/>
                </a:solidFill>
                <a:effectLst/>
                <a:uLnTx/>
                <a:uFillTx/>
                <a:latin typeface="Arial"/>
                <a:ea typeface="Arial"/>
                <a:cs typeface="Arial"/>
                <a:sym typeface="Arial"/>
              </a:rPr>
              <a:t>§</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High risk: pT4, or pN2, or pN3 and pN1 with high-risk biologic features (Grade 3, or Ki67 ≥ 20%, or tumor &gt; 5 cm, or high score on genomic assay [if available]). </a:t>
            </a:r>
            <a:br>
              <a:rPr kumimoji="0" lang="en-US" sz="933" b="0" i="0" u="none" strike="noStrike" kern="0" cap="none" spc="0" normalizeH="0" baseline="0" noProof="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a:ln>
                  <a:noFill/>
                </a:ln>
                <a:solidFill>
                  <a:srgbClr val="7F7F7F"/>
                </a:solidFill>
                <a:effectLst/>
                <a:uLnTx/>
                <a:uFillTx/>
                <a:latin typeface="Arial"/>
                <a:ea typeface="Arial"/>
                <a:cs typeface="Arial"/>
                <a:sym typeface="Arial"/>
              </a:rPr>
              <a:t>CDK4/6i, cyclin-dependent kinase 4/6 inhibitor; DFS, disease-free survival; DRFI, distant recurrence-free interval; ER+, estrogen receptor-positive; ET, endocrine therapy; IDFS, invasive disease-free survival; </a:t>
            </a:r>
            <a:br>
              <a:rPr kumimoji="0" lang="en-US" sz="933" b="0" i="0" u="none" strike="noStrike" kern="0" cap="none" spc="0" normalizeH="0" baseline="0" noProof="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a:ln>
                  <a:noFill/>
                </a:ln>
                <a:solidFill>
                  <a:srgbClr val="7F7F7F"/>
                </a:solidFill>
                <a:effectLst/>
                <a:uLnTx/>
                <a:uFillTx/>
                <a:latin typeface="Arial"/>
                <a:ea typeface="Arial"/>
                <a:cs typeface="Arial"/>
                <a:sym typeface="Arial"/>
              </a:rPr>
              <a:t>LRRFI, locoregional recurrence-free interval; OS, overall survival; PO, orally; QD, once daily; R, randomization; </a:t>
            </a:r>
            <a:r>
              <a:rPr kumimoji="0" lang="en-US" sz="933" b="0" i="0" u="none" strike="noStrike" kern="0" cap="none" spc="0" normalizeH="0" baseline="0" noProof="0" err="1">
                <a:ln>
                  <a:noFill/>
                </a:ln>
                <a:solidFill>
                  <a:srgbClr val="7F7F7F"/>
                </a:solidFill>
                <a:effectLst/>
                <a:uLnTx/>
                <a:uFillTx/>
                <a:latin typeface="Arial"/>
                <a:ea typeface="Arial"/>
                <a:cs typeface="Arial"/>
                <a:sym typeface="Arial"/>
              </a:rPr>
              <a:t>RoW</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rest of the world; SOC, standard-of-care. </a:t>
            </a:r>
            <a:br>
              <a:rPr kumimoji="0" lang="en-US" sz="933" b="0" i="0" u="none" strike="noStrike" kern="0" cap="none" spc="0" normalizeH="0" baseline="0" noProof="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a:ln>
                  <a:noFill/>
                </a:ln>
                <a:solidFill>
                  <a:srgbClr val="7F7F7F"/>
                </a:solidFill>
                <a:effectLst/>
                <a:uLnTx/>
                <a:uFillTx/>
                <a:latin typeface="Arial"/>
                <a:ea typeface="Arial"/>
                <a:cs typeface="Arial"/>
                <a:sym typeface="Arial"/>
              </a:rPr>
              <a:t>ClinicalTrials.gov number, NCT04961996. Adapted from Geyer CE, </a:t>
            </a:r>
            <a:r>
              <a:rPr kumimoji="0" lang="en-US" sz="933" b="0" i="1" u="none" strike="noStrike" kern="0" cap="none" spc="0" normalizeH="0" baseline="0" noProof="0">
                <a:ln>
                  <a:noFill/>
                </a:ln>
                <a:solidFill>
                  <a:srgbClr val="7F7F7F"/>
                </a:solidFill>
                <a:effectLst/>
                <a:uLnTx/>
                <a:uFillTx/>
                <a:latin typeface="Arial"/>
                <a:ea typeface="Arial"/>
                <a:cs typeface="Arial"/>
                <a:sym typeface="Arial"/>
              </a:rPr>
              <a:t>et al</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ASCO 2023 (TPS616), with permission.</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5"/>
          <p:cNvSpPr txBox="1"/>
          <p:nvPr/>
        </p:nvSpPr>
        <p:spPr>
          <a:xfrm>
            <a:off x="304917" y="5182441"/>
            <a:ext cx="11471835" cy="307722"/>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Giredestrant is currently also being investigated in combination with abemaciclib in the adjuvant setting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lidERA</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Breast Cancer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substudy</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1)</a:t>
            </a:r>
            <a:endParaRPr kumimoji="0" sz="1200" b="1" i="1" u="none" strike="noStrike" kern="0" cap="none" spc="0" normalizeH="0" baseline="0" noProof="0">
              <a:ln>
                <a:noFill/>
              </a:ln>
              <a:solidFill>
                <a:srgbClr val="6E1E5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7156A07F-C7C6-E3A9-4CF3-C32D19C9165D}"/>
              </a:ext>
            </a:extLst>
          </p:cNvPr>
          <p:cNvSpPr/>
          <p:nvPr/>
        </p:nvSpPr>
        <p:spPr>
          <a:xfrm>
            <a:off x="303695" y="2032671"/>
            <a:ext cx="4438426" cy="880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887432A0-3D43-0C6B-1506-D4987A26CB02}"/>
              </a:ext>
            </a:extLst>
          </p:cNvPr>
          <p:cNvSpPr/>
          <p:nvPr/>
        </p:nvSpPr>
        <p:spPr>
          <a:xfrm>
            <a:off x="94587" y="5577650"/>
            <a:ext cx="9474715" cy="2739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66A7C5D2-C9A5-3A90-12EA-867DFB92AECF}"/>
            </a:ext>
          </a:extLst>
        </p:cNvPr>
        <p:cNvGrpSpPr/>
        <p:nvPr/>
      </p:nvGrpSpPr>
      <p:grpSpPr>
        <a:xfrm>
          <a:off x="0" y="0"/>
          <a:ext cx="0" cy="0"/>
          <a:chOff x="0" y="0"/>
          <a:chExt cx="0" cy="0"/>
        </a:xfrm>
      </p:grpSpPr>
      <p:grpSp>
        <p:nvGrpSpPr>
          <p:cNvPr id="3791" name="Group 3790">
            <a:extLst>
              <a:ext uri="{FF2B5EF4-FFF2-40B4-BE49-F238E27FC236}">
                <a16:creationId xmlns:a16="http://schemas.microsoft.com/office/drawing/2014/main" id="{057A56BA-881E-EB39-C1D8-1FFEBB1CCBB1}"/>
              </a:ext>
            </a:extLst>
          </p:cNvPr>
          <p:cNvGrpSpPr/>
          <p:nvPr/>
        </p:nvGrpSpPr>
        <p:grpSpPr>
          <a:xfrm>
            <a:off x="1692076" y="2151177"/>
            <a:ext cx="5540601" cy="1153139"/>
            <a:chOff x="9246920" y="2168957"/>
            <a:chExt cx="3924157" cy="768132"/>
          </a:xfrm>
        </p:grpSpPr>
        <p:pic>
          <p:nvPicPr>
            <p:cNvPr id="2096" name="Graphic 2095">
              <a:extLst>
                <a:ext uri="{FF2B5EF4-FFF2-40B4-BE49-F238E27FC236}">
                  <a16:creationId xmlns:a16="http://schemas.microsoft.com/office/drawing/2014/main" id="{EE4141A1-EF2D-B832-C4D9-DB70F3A55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3746" y="2192165"/>
              <a:ext cx="3900563" cy="735116"/>
            </a:xfrm>
            <a:prstGeom prst="rect">
              <a:avLst/>
            </a:prstGeom>
          </p:spPr>
        </p:pic>
        <p:grpSp>
          <p:nvGrpSpPr>
            <p:cNvPr id="2097" name="Group 2096">
              <a:extLst>
                <a:ext uri="{FF2B5EF4-FFF2-40B4-BE49-F238E27FC236}">
                  <a16:creationId xmlns:a16="http://schemas.microsoft.com/office/drawing/2014/main" id="{FB5203A5-8749-F573-5E0D-5BE531CD5A72}"/>
                </a:ext>
              </a:extLst>
            </p:cNvPr>
            <p:cNvGrpSpPr/>
            <p:nvPr/>
          </p:nvGrpSpPr>
          <p:grpSpPr>
            <a:xfrm>
              <a:off x="9246920" y="2184686"/>
              <a:ext cx="3899516" cy="752403"/>
              <a:chOff x="1380177" y="1849177"/>
              <a:chExt cx="3899516" cy="752403"/>
            </a:xfrm>
          </p:grpSpPr>
          <p:grpSp>
            <p:nvGrpSpPr>
              <p:cNvPr id="2098" name="Graphic 61">
                <a:extLst>
                  <a:ext uri="{FF2B5EF4-FFF2-40B4-BE49-F238E27FC236}">
                    <a16:creationId xmlns:a16="http://schemas.microsoft.com/office/drawing/2014/main" id="{D9E3365E-A77A-2C4B-57D3-3FF014456C62}"/>
                  </a:ext>
                </a:extLst>
              </p:cNvPr>
              <p:cNvGrpSpPr/>
              <p:nvPr/>
            </p:nvGrpSpPr>
            <p:grpSpPr>
              <a:xfrm>
                <a:off x="1380177" y="1849177"/>
                <a:ext cx="28394" cy="28085"/>
                <a:chOff x="1380177" y="1849177"/>
                <a:chExt cx="28394" cy="28085"/>
              </a:xfrm>
            </p:grpSpPr>
            <p:sp>
              <p:nvSpPr>
                <p:cNvPr id="2942" name="Freeform: Shape 2941">
                  <a:extLst>
                    <a:ext uri="{FF2B5EF4-FFF2-40B4-BE49-F238E27FC236}">
                      <a16:creationId xmlns:a16="http://schemas.microsoft.com/office/drawing/2014/main" id="{B4E08D65-D0BB-B7FA-9199-E5BDB2459ED5}"/>
                    </a:ext>
                  </a:extLst>
                </p:cNvPr>
                <p:cNvSpPr/>
                <p:nvPr/>
              </p:nvSpPr>
              <p:spPr>
                <a:xfrm>
                  <a:off x="1394374"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Freeform: Shape 2942">
                  <a:extLst>
                    <a:ext uri="{FF2B5EF4-FFF2-40B4-BE49-F238E27FC236}">
                      <a16:creationId xmlns:a16="http://schemas.microsoft.com/office/drawing/2014/main" id="{C2E3F08B-1141-A108-1339-3594832683C7}"/>
                    </a:ext>
                  </a:extLst>
                </p:cNvPr>
                <p:cNvSpPr/>
                <p:nvPr/>
              </p:nvSpPr>
              <p:spPr>
                <a:xfrm>
                  <a:off x="1380177"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99" name="Graphic 61">
                <a:extLst>
                  <a:ext uri="{FF2B5EF4-FFF2-40B4-BE49-F238E27FC236}">
                    <a16:creationId xmlns:a16="http://schemas.microsoft.com/office/drawing/2014/main" id="{8D6B49F1-99F3-409D-2FCD-38AE618253DE}"/>
                  </a:ext>
                </a:extLst>
              </p:cNvPr>
              <p:cNvGrpSpPr/>
              <p:nvPr/>
            </p:nvGrpSpPr>
            <p:grpSpPr>
              <a:xfrm>
                <a:off x="1387499" y="1849177"/>
                <a:ext cx="28394" cy="28085"/>
                <a:chOff x="1387499" y="1849177"/>
                <a:chExt cx="28394" cy="28085"/>
              </a:xfrm>
            </p:grpSpPr>
            <p:sp>
              <p:nvSpPr>
                <p:cNvPr id="2940" name="Freeform: Shape 2939">
                  <a:extLst>
                    <a:ext uri="{FF2B5EF4-FFF2-40B4-BE49-F238E27FC236}">
                      <a16:creationId xmlns:a16="http://schemas.microsoft.com/office/drawing/2014/main" id="{E562625B-23C6-9568-D659-93A9B597850D}"/>
                    </a:ext>
                  </a:extLst>
                </p:cNvPr>
                <p:cNvSpPr/>
                <p:nvPr/>
              </p:nvSpPr>
              <p:spPr>
                <a:xfrm>
                  <a:off x="1401697"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Freeform: Shape 2940">
                  <a:extLst>
                    <a:ext uri="{FF2B5EF4-FFF2-40B4-BE49-F238E27FC236}">
                      <a16:creationId xmlns:a16="http://schemas.microsoft.com/office/drawing/2014/main" id="{6BCA9AB3-EBA7-237B-39BA-8AD218C28F82}"/>
                    </a:ext>
                  </a:extLst>
                </p:cNvPr>
                <p:cNvSpPr/>
                <p:nvPr/>
              </p:nvSpPr>
              <p:spPr>
                <a:xfrm>
                  <a:off x="1387499"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0" name="Graphic 61">
                <a:extLst>
                  <a:ext uri="{FF2B5EF4-FFF2-40B4-BE49-F238E27FC236}">
                    <a16:creationId xmlns:a16="http://schemas.microsoft.com/office/drawing/2014/main" id="{4839EA33-46AE-5124-DEBF-D83B84FA8A84}"/>
                  </a:ext>
                </a:extLst>
              </p:cNvPr>
              <p:cNvGrpSpPr/>
              <p:nvPr/>
            </p:nvGrpSpPr>
            <p:grpSpPr>
              <a:xfrm>
                <a:off x="1439507" y="1851542"/>
                <a:ext cx="28544" cy="28085"/>
                <a:chOff x="1439507" y="1851542"/>
                <a:chExt cx="28544" cy="28085"/>
              </a:xfrm>
            </p:grpSpPr>
            <p:sp>
              <p:nvSpPr>
                <p:cNvPr id="2938" name="Freeform: Shape 2937">
                  <a:extLst>
                    <a:ext uri="{FF2B5EF4-FFF2-40B4-BE49-F238E27FC236}">
                      <a16:creationId xmlns:a16="http://schemas.microsoft.com/office/drawing/2014/main" id="{D7AD573E-39F6-7C94-13DF-C790221B936B}"/>
                    </a:ext>
                  </a:extLst>
                </p:cNvPr>
                <p:cNvSpPr/>
                <p:nvPr/>
              </p:nvSpPr>
              <p:spPr>
                <a:xfrm>
                  <a:off x="1453854"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Freeform: Shape 2938">
                  <a:extLst>
                    <a:ext uri="{FF2B5EF4-FFF2-40B4-BE49-F238E27FC236}">
                      <a16:creationId xmlns:a16="http://schemas.microsoft.com/office/drawing/2014/main" id="{A20AF9C6-4562-CAA2-AA05-0887D093F192}"/>
                    </a:ext>
                  </a:extLst>
                </p:cNvPr>
                <p:cNvSpPr/>
                <p:nvPr/>
              </p:nvSpPr>
              <p:spPr>
                <a:xfrm>
                  <a:off x="1439507" y="186558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1" name="Graphic 61">
                <a:extLst>
                  <a:ext uri="{FF2B5EF4-FFF2-40B4-BE49-F238E27FC236}">
                    <a16:creationId xmlns:a16="http://schemas.microsoft.com/office/drawing/2014/main" id="{AB6AB3D8-4432-5942-353D-F38935012F3E}"/>
                  </a:ext>
                </a:extLst>
              </p:cNvPr>
              <p:cNvGrpSpPr/>
              <p:nvPr/>
            </p:nvGrpSpPr>
            <p:grpSpPr>
              <a:xfrm>
                <a:off x="1456992" y="1851542"/>
                <a:ext cx="28394" cy="28085"/>
                <a:chOff x="1456992" y="1851542"/>
                <a:chExt cx="28394" cy="28085"/>
              </a:xfrm>
            </p:grpSpPr>
            <p:sp>
              <p:nvSpPr>
                <p:cNvPr id="2936" name="Freeform: Shape 2935">
                  <a:extLst>
                    <a:ext uri="{FF2B5EF4-FFF2-40B4-BE49-F238E27FC236}">
                      <a16:creationId xmlns:a16="http://schemas.microsoft.com/office/drawing/2014/main" id="{FFCD55E9-D06D-1065-9A7B-34976C83A390}"/>
                    </a:ext>
                  </a:extLst>
                </p:cNvPr>
                <p:cNvSpPr/>
                <p:nvPr/>
              </p:nvSpPr>
              <p:spPr>
                <a:xfrm>
                  <a:off x="147119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Freeform: Shape 2936">
                  <a:extLst>
                    <a:ext uri="{FF2B5EF4-FFF2-40B4-BE49-F238E27FC236}">
                      <a16:creationId xmlns:a16="http://schemas.microsoft.com/office/drawing/2014/main" id="{5ED9FC6A-D6AE-4277-111B-9BFB475CBAE1}"/>
                    </a:ext>
                  </a:extLst>
                </p:cNvPr>
                <p:cNvSpPr/>
                <p:nvPr/>
              </p:nvSpPr>
              <p:spPr>
                <a:xfrm>
                  <a:off x="145699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2" name="Graphic 61">
                <a:extLst>
                  <a:ext uri="{FF2B5EF4-FFF2-40B4-BE49-F238E27FC236}">
                    <a16:creationId xmlns:a16="http://schemas.microsoft.com/office/drawing/2014/main" id="{39616A1D-7D0B-CE18-DBAF-FD10F1756D84}"/>
                  </a:ext>
                </a:extLst>
              </p:cNvPr>
              <p:cNvGrpSpPr/>
              <p:nvPr/>
            </p:nvGrpSpPr>
            <p:grpSpPr>
              <a:xfrm>
                <a:off x="1465810" y="1851542"/>
                <a:ext cx="28394" cy="28085"/>
                <a:chOff x="1465810" y="1851542"/>
                <a:chExt cx="28394" cy="28085"/>
              </a:xfrm>
            </p:grpSpPr>
            <p:sp>
              <p:nvSpPr>
                <p:cNvPr id="2934" name="Freeform: Shape 2933">
                  <a:extLst>
                    <a:ext uri="{FF2B5EF4-FFF2-40B4-BE49-F238E27FC236}">
                      <a16:creationId xmlns:a16="http://schemas.microsoft.com/office/drawing/2014/main" id="{2386D180-C58A-2253-F4D4-B9169593C5B9}"/>
                    </a:ext>
                  </a:extLst>
                </p:cNvPr>
                <p:cNvSpPr/>
                <p:nvPr/>
              </p:nvSpPr>
              <p:spPr>
                <a:xfrm>
                  <a:off x="1480007"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Freeform: Shape 2934">
                  <a:extLst>
                    <a:ext uri="{FF2B5EF4-FFF2-40B4-BE49-F238E27FC236}">
                      <a16:creationId xmlns:a16="http://schemas.microsoft.com/office/drawing/2014/main" id="{715ACFAB-BFAB-655B-990E-5F98A8D2FB23}"/>
                    </a:ext>
                  </a:extLst>
                </p:cNvPr>
                <p:cNvSpPr/>
                <p:nvPr/>
              </p:nvSpPr>
              <p:spPr>
                <a:xfrm>
                  <a:off x="1465810"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3" name="Graphic 61">
                <a:extLst>
                  <a:ext uri="{FF2B5EF4-FFF2-40B4-BE49-F238E27FC236}">
                    <a16:creationId xmlns:a16="http://schemas.microsoft.com/office/drawing/2014/main" id="{D8128566-AC3F-7B66-1194-60A10C5F92B3}"/>
                  </a:ext>
                </a:extLst>
              </p:cNvPr>
              <p:cNvGrpSpPr/>
              <p:nvPr/>
            </p:nvGrpSpPr>
            <p:grpSpPr>
              <a:xfrm>
                <a:off x="1475822" y="1851542"/>
                <a:ext cx="28394" cy="28085"/>
                <a:chOff x="1475822" y="1851542"/>
                <a:chExt cx="28394" cy="28085"/>
              </a:xfrm>
            </p:grpSpPr>
            <p:sp>
              <p:nvSpPr>
                <p:cNvPr id="2932" name="Freeform: Shape 2931">
                  <a:extLst>
                    <a:ext uri="{FF2B5EF4-FFF2-40B4-BE49-F238E27FC236}">
                      <a16:creationId xmlns:a16="http://schemas.microsoft.com/office/drawing/2014/main" id="{AA31A9DB-200D-2D42-8ADD-937F3ACC5D21}"/>
                    </a:ext>
                  </a:extLst>
                </p:cNvPr>
                <p:cNvSpPr/>
                <p:nvPr/>
              </p:nvSpPr>
              <p:spPr>
                <a:xfrm>
                  <a:off x="149002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Freeform: Shape 2932">
                  <a:extLst>
                    <a:ext uri="{FF2B5EF4-FFF2-40B4-BE49-F238E27FC236}">
                      <a16:creationId xmlns:a16="http://schemas.microsoft.com/office/drawing/2014/main" id="{93BFAB3B-DF81-087D-FAD5-D803E3225E2B}"/>
                    </a:ext>
                  </a:extLst>
                </p:cNvPr>
                <p:cNvSpPr/>
                <p:nvPr/>
              </p:nvSpPr>
              <p:spPr>
                <a:xfrm>
                  <a:off x="147582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4" name="Graphic 61">
                <a:extLst>
                  <a:ext uri="{FF2B5EF4-FFF2-40B4-BE49-F238E27FC236}">
                    <a16:creationId xmlns:a16="http://schemas.microsoft.com/office/drawing/2014/main" id="{1396ACB2-7E2C-CD5E-31DC-33D240463ECE}"/>
                  </a:ext>
                </a:extLst>
              </p:cNvPr>
              <p:cNvGrpSpPr/>
              <p:nvPr/>
            </p:nvGrpSpPr>
            <p:grpSpPr>
              <a:xfrm>
                <a:off x="1516173" y="1860411"/>
                <a:ext cx="28394" cy="28233"/>
                <a:chOff x="1516173" y="1860411"/>
                <a:chExt cx="28394" cy="28233"/>
              </a:xfrm>
            </p:grpSpPr>
            <p:sp>
              <p:nvSpPr>
                <p:cNvPr id="2930" name="Freeform: Shape 2929">
                  <a:extLst>
                    <a:ext uri="{FF2B5EF4-FFF2-40B4-BE49-F238E27FC236}">
                      <a16:creationId xmlns:a16="http://schemas.microsoft.com/office/drawing/2014/main" id="{EA10AF43-3645-086A-D3A0-B5DC936853CB}"/>
                    </a:ext>
                  </a:extLst>
                </p:cNvPr>
                <p:cNvSpPr/>
                <p:nvPr/>
              </p:nvSpPr>
              <p:spPr>
                <a:xfrm>
                  <a:off x="1530371"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Freeform: Shape 2930">
                  <a:extLst>
                    <a:ext uri="{FF2B5EF4-FFF2-40B4-BE49-F238E27FC236}">
                      <a16:creationId xmlns:a16="http://schemas.microsoft.com/office/drawing/2014/main" id="{F46C9072-6C38-8726-530A-69982C393A70}"/>
                    </a:ext>
                  </a:extLst>
                </p:cNvPr>
                <p:cNvSpPr/>
                <p:nvPr/>
              </p:nvSpPr>
              <p:spPr>
                <a:xfrm>
                  <a:off x="1516173" y="18744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5" name="Graphic 61">
                <a:extLst>
                  <a:ext uri="{FF2B5EF4-FFF2-40B4-BE49-F238E27FC236}">
                    <a16:creationId xmlns:a16="http://schemas.microsoft.com/office/drawing/2014/main" id="{A5B11AE3-BF9A-87AE-FBD2-6972A05B997B}"/>
                  </a:ext>
                </a:extLst>
              </p:cNvPr>
              <p:cNvGrpSpPr/>
              <p:nvPr/>
            </p:nvGrpSpPr>
            <p:grpSpPr>
              <a:xfrm>
                <a:off x="1538740" y="1860411"/>
                <a:ext cx="28544" cy="28233"/>
                <a:chOff x="1538740" y="1860411"/>
                <a:chExt cx="28544" cy="28233"/>
              </a:xfrm>
            </p:grpSpPr>
            <p:sp>
              <p:nvSpPr>
                <p:cNvPr id="2928" name="Freeform: Shape 2927">
                  <a:extLst>
                    <a:ext uri="{FF2B5EF4-FFF2-40B4-BE49-F238E27FC236}">
                      <a16:creationId xmlns:a16="http://schemas.microsoft.com/office/drawing/2014/main" id="{6449DAFD-D778-55B6-D6D3-54036DEB5852}"/>
                    </a:ext>
                  </a:extLst>
                </p:cNvPr>
                <p:cNvSpPr/>
                <p:nvPr/>
              </p:nvSpPr>
              <p:spPr>
                <a:xfrm>
                  <a:off x="1552937"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Freeform: Shape 2928">
                  <a:extLst>
                    <a:ext uri="{FF2B5EF4-FFF2-40B4-BE49-F238E27FC236}">
                      <a16:creationId xmlns:a16="http://schemas.microsoft.com/office/drawing/2014/main" id="{E757CF9B-876A-FA43-0DC1-D5479967448C}"/>
                    </a:ext>
                  </a:extLst>
                </p:cNvPr>
                <p:cNvSpPr/>
                <p:nvPr/>
              </p:nvSpPr>
              <p:spPr>
                <a:xfrm>
                  <a:off x="1538740" y="187445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6" name="Graphic 61">
                <a:extLst>
                  <a:ext uri="{FF2B5EF4-FFF2-40B4-BE49-F238E27FC236}">
                    <a16:creationId xmlns:a16="http://schemas.microsoft.com/office/drawing/2014/main" id="{09DC77BB-C65C-A1E9-9EA5-F8863BBE0A73}"/>
                  </a:ext>
                </a:extLst>
              </p:cNvPr>
              <p:cNvGrpSpPr/>
              <p:nvPr/>
            </p:nvGrpSpPr>
            <p:grpSpPr>
              <a:xfrm>
                <a:off x="1547557" y="1863219"/>
                <a:ext cx="28544" cy="28233"/>
                <a:chOff x="1547557" y="1863219"/>
                <a:chExt cx="28544" cy="28233"/>
              </a:xfrm>
            </p:grpSpPr>
            <p:sp>
              <p:nvSpPr>
                <p:cNvPr id="2926" name="Freeform: Shape 2925">
                  <a:extLst>
                    <a:ext uri="{FF2B5EF4-FFF2-40B4-BE49-F238E27FC236}">
                      <a16:creationId xmlns:a16="http://schemas.microsoft.com/office/drawing/2014/main" id="{C3F7C970-E066-7A32-D1A7-6C62D7727520}"/>
                    </a:ext>
                  </a:extLst>
                </p:cNvPr>
                <p:cNvSpPr/>
                <p:nvPr/>
              </p:nvSpPr>
              <p:spPr>
                <a:xfrm>
                  <a:off x="1561754"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Freeform: Shape 2926">
                  <a:extLst>
                    <a:ext uri="{FF2B5EF4-FFF2-40B4-BE49-F238E27FC236}">
                      <a16:creationId xmlns:a16="http://schemas.microsoft.com/office/drawing/2014/main" id="{E299D89D-30BF-5E10-D322-2C2020DFE008}"/>
                    </a:ext>
                  </a:extLst>
                </p:cNvPr>
                <p:cNvSpPr/>
                <p:nvPr/>
              </p:nvSpPr>
              <p:spPr>
                <a:xfrm>
                  <a:off x="1547557" y="18772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7" name="Graphic 61">
                <a:extLst>
                  <a:ext uri="{FF2B5EF4-FFF2-40B4-BE49-F238E27FC236}">
                    <a16:creationId xmlns:a16="http://schemas.microsoft.com/office/drawing/2014/main" id="{27034799-D6F0-3843-7BC1-1D62DE614B6E}"/>
                  </a:ext>
                </a:extLst>
              </p:cNvPr>
              <p:cNvGrpSpPr/>
              <p:nvPr/>
            </p:nvGrpSpPr>
            <p:grpSpPr>
              <a:xfrm>
                <a:off x="1560708" y="1863219"/>
                <a:ext cx="28394" cy="28233"/>
                <a:chOff x="1560708" y="1863219"/>
                <a:chExt cx="28394" cy="28233"/>
              </a:xfrm>
            </p:grpSpPr>
            <p:sp>
              <p:nvSpPr>
                <p:cNvPr id="2924" name="Freeform: Shape 2923">
                  <a:extLst>
                    <a:ext uri="{FF2B5EF4-FFF2-40B4-BE49-F238E27FC236}">
                      <a16:creationId xmlns:a16="http://schemas.microsoft.com/office/drawing/2014/main" id="{E347C20C-E924-0DFB-BF8B-E303E3DEDA66}"/>
                    </a:ext>
                  </a:extLst>
                </p:cNvPr>
                <p:cNvSpPr/>
                <p:nvPr/>
              </p:nvSpPr>
              <p:spPr>
                <a:xfrm>
                  <a:off x="1574906"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Freeform: Shape 2924">
                  <a:extLst>
                    <a:ext uri="{FF2B5EF4-FFF2-40B4-BE49-F238E27FC236}">
                      <a16:creationId xmlns:a16="http://schemas.microsoft.com/office/drawing/2014/main" id="{CDED8D63-B0DD-98C9-A4F2-4FAF0D94F5AB}"/>
                    </a:ext>
                  </a:extLst>
                </p:cNvPr>
                <p:cNvSpPr/>
                <p:nvPr/>
              </p:nvSpPr>
              <p:spPr>
                <a:xfrm>
                  <a:off x="1560708" y="18772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8" name="Graphic 61">
                <a:extLst>
                  <a:ext uri="{FF2B5EF4-FFF2-40B4-BE49-F238E27FC236}">
                    <a16:creationId xmlns:a16="http://schemas.microsoft.com/office/drawing/2014/main" id="{A681444A-2113-D294-F986-D53E58C23C2B}"/>
                  </a:ext>
                </a:extLst>
              </p:cNvPr>
              <p:cNvGrpSpPr/>
              <p:nvPr/>
            </p:nvGrpSpPr>
            <p:grpSpPr>
              <a:xfrm>
                <a:off x="1605243" y="1866619"/>
                <a:ext cx="28544" cy="28085"/>
                <a:chOff x="1605243" y="1866619"/>
                <a:chExt cx="28544" cy="28085"/>
              </a:xfrm>
            </p:grpSpPr>
            <p:sp>
              <p:nvSpPr>
                <p:cNvPr id="2922" name="Freeform: Shape 2921">
                  <a:extLst>
                    <a:ext uri="{FF2B5EF4-FFF2-40B4-BE49-F238E27FC236}">
                      <a16:creationId xmlns:a16="http://schemas.microsoft.com/office/drawing/2014/main" id="{BEA7EC7B-EC31-4D15-25D8-006C3B29D38F}"/>
                    </a:ext>
                  </a:extLst>
                </p:cNvPr>
                <p:cNvSpPr/>
                <p:nvPr/>
              </p:nvSpPr>
              <p:spPr>
                <a:xfrm>
                  <a:off x="16195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Freeform: Shape 2922">
                  <a:extLst>
                    <a:ext uri="{FF2B5EF4-FFF2-40B4-BE49-F238E27FC236}">
                      <a16:creationId xmlns:a16="http://schemas.microsoft.com/office/drawing/2014/main" id="{5CC92618-61AE-77C1-7C71-5FA03A7CE635}"/>
                    </a:ext>
                  </a:extLst>
                </p:cNvPr>
                <p:cNvSpPr/>
                <p:nvPr/>
              </p:nvSpPr>
              <p:spPr>
                <a:xfrm>
                  <a:off x="16052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9" name="Graphic 61">
                <a:extLst>
                  <a:ext uri="{FF2B5EF4-FFF2-40B4-BE49-F238E27FC236}">
                    <a16:creationId xmlns:a16="http://schemas.microsoft.com/office/drawing/2014/main" id="{A1D37DD5-3345-E3BC-4E75-67082CF3B942}"/>
                  </a:ext>
                </a:extLst>
              </p:cNvPr>
              <p:cNvGrpSpPr/>
              <p:nvPr/>
            </p:nvGrpSpPr>
            <p:grpSpPr>
              <a:xfrm>
                <a:off x="1610325" y="1866619"/>
                <a:ext cx="28394" cy="28085"/>
                <a:chOff x="1610325" y="1866619"/>
                <a:chExt cx="28394" cy="28085"/>
              </a:xfrm>
            </p:grpSpPr>
            <p:sp>
              <p:nvSpPr>
                <p:cNvPr id="2920" name="Freeform: Shape 2919">
                  <a:extLst>
                    <a:ext uri="{FF2B5EF4-FFF2-40B4-BE49-F238E27FC236}">
                      <a16:creationId xmlns:a16="http://schemas.microsoft.com/office/drawing/2014/main" id="{FDB6B7F5-E603-7421-4FD3-785F65B34152}"/>
                    </a:ext>
                  </a:extLst>
                </p:cNvPr>
                <p:cNvSpPr/>
                <p:nvPr/>
              </p:nvSpPr>
              <p:spPr>
                <a:xfrm>
                  <a:off x="1624522"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Freeform: Shape 2920">
                  <a:extLst>
                    <a:ext uri="{FF2B5EF4-FFF2-40B4-BE49-F238E27FC236}">
                      <a16:creationId xmlns:a16="http://schemas.microsoft.com/office/drawing/2014/main" id="{EBB06341-FBD6-FD15-EED4-FCEE3211DB67}"/>
                    </a:ext>
                  </a:extLst>
                </p:cNvPr>
                <p:cNvSpPr/>
                <p:nvPr/>
              </p:nvSpPr>
              <p:spPr>
                <a:xfrm>
                  <a:off x="1610325"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0" name="Graphic 61">
                <a:extLst>
                  <a:ext uri="{FF2B5EF4-FFF2-40B4-BE49-F238E27FC236}">
                    <a16:creationId xmlns:a16="http://schemas.microsoft.com/office/drawing/2014/main" id="{62F342FE-B7CA-8F90-6A6F-36DC248E6E9E}"/>
                  </a:ext>
                </a:extLst>
              </p:cNvPr>
              <p:cNvGrpSpPr/>
              <p:nvPr/>
            </p:nvGrpSpPr>
            <p:grpSpPr>
              <a:xfrm>
                <a:off x="1619590" y="1866619"/>
                <a:ext cx="28394" cy="28085"/>
                <a:chOff x="1619590" y="1866619"/>
                <a:chExt cx="28394" cy="28085"/>
              </a:xfrm>
            </p:grpSpPr>
            <p:sp>
              <p:nvSpPr>
                <p:cNvPr id="2918" name="Freeform: Shape 2917">
                  <a:extLst>
                    <a:ext uri="{FF2B5EF4-FFF2-40B4-BE49-F238E27FC236}">
                      <a16:creationId xmlns:a16="http://schemas.microsoft.com/office/drawing/2014/main" id="{63A1B226-0998-8167-27A1-0AB7C062E19E}"/>
                    </a:ext>
                  </a:extLst>
                </p:cNvPr>
                <p:cNvSpPr/>
                <p:nvPr/>
              </p:nvSpPr>
              <p:spPr>
                <a:xfrm>
                  <a:off x="1633788"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Freeform: Shape 2918">
                  <a:extLst>
                    <a:ext uri="{FF2B5EF4-FFF2-40B4-BE49-F238E27FC236}">
                      <a16:creationId xmlns:a16="http://schemas.microsoft.com/office/drawing/2014/main" id="{E849D62F-F0F9-4516-E97E-F110ED5C9212}"/>
                    </a:ext>
                  </a:extLst>
                </p:cNvPr>
                <p:cNvSpPr/>
                <p:nvPr/>
              </p:nvSpPr>
              <p:spPr>
                <a:xfrm>
                  <a:off x="1619590"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1" name="Graphic 61">
                <a:extLst>
                  <a:ext uri="{FF2B5EF4-FFF2-40B4-BE49-F238E27FC236}">
                    <a16:creationId xmlns:a16="http://schemas.microsoft.com/office/drawing/2014/main" id="{7016C242-6E20-7794-2912-D44C1F9E20B4}"/>
                  </a:ext>
                </a:extLst>
              </p:cNvPr>
              <p:cNvGrpSpPr/>
              <p:nvPr/>
            </p:nvGrpSpPr>
            <p:grpSpPr>
              <a:xfrm>
                <a:off x="1632443" y="1866619"/>
                <a:ext cx="28544" cy="28085"/>
                <a:chOff x="1632443" y="1866619"/>
                <a:chExt cx="28544" cy="28085"/>
              </a:xfrm>
            </p:grpSpPr>
            <p:sp>
              <p:nvSpPr>
                <p:cNvPr id="2916" name="Freeform: Shape 2915">
                  <a:extLst>
                    <a:ext uri="{FF2B5EF4-FFF2-40B4-BE49-F238E27FC236}">
                      <a16:creationId xmlns:a16="http://schemas.microsoft.com/office/drawing/2014/main" id="{DD19CD2D-14F6-7B46-565C-9C444BE7D72C}"/>
                    </a:ext>
                  </a:extLst>
                </p:cNvPr>
                <p:cNvSpPr/>
                <p:nvPr/>
              </p:nvSpPr>
              <p:spPr>
                <a:xfrm>
                  <a:off x="16467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Freeform: Shape 2916">
                  <a:extLst>
                    <a:ext uri="{FF2B5EF4-FFF2-40B4-BE49-F238E27FC236}">
                      <a16:creationId xmlns:a16="http://schemas.microsoft.com/office/drawing/2014/main" id="{37FE16E6-62E6-4BE4-74A7-023F7B794E3D}"/>
                    </a:ext>
                  </a:extLst>
                </p:cNvPr>
                <p:cNvSpPr/>
                <p:nvPr/>
              </p:nvSpPr>
              <p:spPr>
                <a:xfrm>
                  <a:off x="16324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2" name="Graphic 61">
                <a:extLst>
                  <a:ext uri="{FF2B5EF4-FFF2-40B4-BE49-F238E27FC236}">
                    <a16:creationId xmlns:a16="http://schemas.microsoft.com/office/drawing/2014/main" id="{244AA70A-C11D-1A17-58E7-AA094C432477}"/>
                  </a:ext>
                </a:extLst>
              </p:cNvPr>
              <p:cNvGrpSpPr/>
              <p:nvPr/>
            </p:nvGrpSpPr>
            <p:grpSpPr>
              <a:xfrm>
                <a:off x="1646790" y="1867654"/>
                <a:ext cx="28394" cy="28233"/>
                <a:chOff x="1646790" y="1867654"/>
                <a:chExt cx="28394" cy="28233"/>
              </a:xfrm>
            </p:grpSpPr>
            <p:sp>
              <p:nvSpPr>
                <p:cNvPr id="2914" name="Freeform: Shape 2913">
                  <a:extLst>
                    <a:ext uri="{FF2B5EF4-FFF2-40B4-BE49-F238E27FC236}">
                      <a16:creationId xmlns:a16="http://schemas.microsoft.com/office/drawing/2014/main" id="{59DC3B85-C062-C67B-6D36-0805225D8DEE}"/>
                    </a:ext>
                  </a:extLst>
                </p:cNvPr>
                <p:cNvSpPr/>
                <p:nvPr/>
              </p:nvSpPr>
              <p:spPr>
                <a:xfrm>
                  <a:off x="1660987" y="1867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Freeform: Shape 2914">
                  <a:extLst>
                    <a:ext uri="{FF2B5EF4-FFF2-40B4-BE49-F238E27FC236}">
                      <a16:creationId xmlns:a16="http://schemas.microsoft.com/office/drawing/2014/main" id="{DE824F24-C6C1-4502-D2BE-9D2DB2432D3B}"/>
                    </a:ext>
                  </a:extLst>
                </p:cNvPr>
                <p:cNvSpPr/>
                <p:nvPr/>
              </p:nvSpPr>
              <p:spPr>
                <a:xfrm>
                  <a:off x="1646790" y="1881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3" name="Graphic 61">
                <a:extLst>
                  <a:ext uri="{FF2B5EF4-FFF2-40B4-BE49-F238E27FC236}">
                    <a16:creationId xmlns:a16="http://schemas.microsoft.com/office/drawing/2014/main" id="{33E37477-B7F8-A92A-D9D9-54F84608EEC2}"/>
                  </a:ext>
                </a:extLst>
              </p:cNvPr>
              <p:cNvGrpSpPr/>
              <p:nvPr/>
            </p:nvGrpSpPr>
            <p:grpSpPr>
              <a:xfrm>
                <a:off x="1752748" y="1884210"/>
                <a:ext cx="28394" cy="28233"/>
                <a:chOff x="1752748" y="1884210"/>
                <a:chExt cx="28394" cy="28233"/>
              </a:xfrm>
            </p:grpSpPr>
            <p:sp>
              <p:nvSpPr>
                <p:cNvPr id="2912" name="Freeform: Shape 2911">
                  <a:extLst>
                    <a:ext uri="{FF2B5EF4-FFF2-40B4-BE49-F238E27FC236}">
                      <a16:creationId xmlns:a16="http://schemas.microsoft.com/office/drawing/2014/main" id="{7742281A-9A99-8A20-B493-4069F2E72C9B}"/>
                    </a:ext>
                  </a:extLst>
                </p:cNvPr>
                <p:cNvSpPr/>
                <p:nvPr/>
              </p:nvSpPr>
              <p:spPr>
                <a:xfrm>
                  <a:off x="1766945"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Freeform: Shape 2912">
                  <a:extLst>
                    <a:ext uri="{FF2B5EF4-FFF2-40B4-BE49-F238E27FC236}">
                      <a16:creationId xmlns:a16="http://schemas.microsoft.com/office/drawing/2014/main" id="{4E6F8996-D467-F690-509C-4FFD71DF6E8D}"/>
                    </a:ext>
                  </a:extLst>
                </p:cNvPr>
                <p:cNvSpPr/>
                <p:nvPr/>
              </p:nvSpPr>
              <p:spPr>
                <a:xfrm>
                  <a:off x="1752748"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4" name="Graphic 61">
                <a:extLst>
                  <a:ext uri="{FF2B5EF4-FFF2-40B4-BE49-F238E27FC236}">
                    <a16:creationId xmlns:a16="http://schemas.microsoft.com/office/drawing/2014/main" id="{0594E3BB-12CF-BC24-094D-75FBCB7BEC90}"/>
                  </a:ext>
                </a:extLst>
              </p:cNvPr>
              <p:cNvGrpSpPr/>
              <p:nvPr/>
            </p:nvGrpSpPr>
            <p:grpSpPr>
              <a:xfrm>
                <a:off x="1766945" y="1884210"/>
                <a:ext cx="28394" cy="28233"/>
                <a:chOff x="1766945" y="1884210"/>
                <a:chExt cx="28394" cy="28233"/>
              </a:xfrm>
            </p:grpSpPr>
            <p:sp>
              <p:nvSpPr>
                <p:cNvPr id="2910" name="Freeform: Shape 2909">
                  <a:extLst>
                    <a:ext uri="{FF2B5EF4-FFF2-40B4-BE49-F238E27FC236}">
                      <a16:creationId xmlns:a16="http://schemas.microsoft.com/office/drawing/2014/main" id="{105B48FD-BC4F-88B2-4658-CC3B680C806A}"/>
                    </a:ext>
                  </a:extLst>
                </p:cNvPr>
                <p:cNvSpPr/>
                <p:nvPr/>
              </p:nvSpPr>
              <p:spPr>
                <a:xfrm>
                  <a:off x="178114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Freeform: Shape 2910">
                  <a:extLst>
                    <a:ext uri="{FF2B5EF4-FFF2-40B4-BE49-F238E27FC236}">
                      <a16:creationId xmlns:a16="http://schemas.microsoft.com/office/drawing/2014/main" id="{CF76FFC6-4684-63D3-3110-F8801E9A2DC9}"/>
                    </a:ext>
                  </a:extLst>
                </p:cNvPr>
                <p:cNvSpPr/>
                <p:nvPr/>
              </p:nvSpPr>
              <p:spPr>
                <a:xfrm>
                  <a:off x="1766945"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5" name="Graphic 61">
                <a:extLst>
                  <a:ext uri="{FF2B5EF4-FFF2-40B4-BE49-F238E27FC236}">
                    <a16:creationId xmlns:a16="http://schemas.microsoft.com/office/drawing/2014/main" id="{B6488F70-0A4C-EB2C-9541-974C5D448B43}"/>
                  </a:ext>
                </a:extLst>
              </p:cNvPr>
              <p:cNvGrpSpPr/>
              <p:nvPr/>
            </p:nvGrpSpPr>
            <p:grpSpPr>
              <a:xfrm>
                <a:off x="1770980" y="1884210"/>
                <a:ext cx="28544" cy="28233"/>
                <a:chOff x="1770980" y="1884210"/>
                <a:chExt cx="28544" cy="28233"/>
              </a:xfrm>
            </p:grpSpPr>
            <p:sp>
              <p:nvSpPr>
                <p:cNvPr id="2908" name="Freeform: Shape 2907">
                  <a:extLst>
                    <a:ext uri="{FF2B5EF4-FFF2-40B4-BE49-F238E27FC236}">
                      <a16:creationId xmlns:a16="http://schemas.microsoft.com/office/drawing/2014/main" id="{540D212F-1781-D7D0-9A97-FADEA3841956}"/>
                    </a:ext>
                  </a:extLst>
                </p:cNvPr>
                <p:cNvSpPr/>
                <p:nvPr/>
              </p:nvSpPr>
              <p:spPr>
                <a:xfrm>
                  <a:off x="1785327"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Freeform: Shape 2908">
                  <a:extLst>
                    <a:ext uri="{FF2B5EF4-FFF2-40B4-BE49-F238E27FC236}">
                      <a16:creationId xmlns:a16="http://schemas.microsoft.com/office/drawing/2014/main" id="{A796457C-7153-BE26-AEE1-B79DC39520F1}"/>
                    </a:ext>
                  </a:extLst>
                </p:cNvPr>
                <p:cNvSpPr/>
                <p:nvPr/>
              </p:nvSpPr>
              <p:spPr>
                <a:xfrm>
                  <a:off x="1770980" y="189825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6" name="Graphic 61">
                <a:extLst>
                  <a:ext uri="{FF2B5EF4-FFF2-40B4-BE49-F238E27FC236}">
                    <a16:creationId xmlns:a16="http://schemas.microsoft.com/office/drawing/2014/main" id="{2D4C9528-12A2-2B3D-D5EE-0CBC45169155}"/>
                  </a:ext>
                </a:extLst>
              </p:cNvPr>
              <p:cNvGrpSpPr/>
              <p:nvPr/>
            </p:nvGrpSpPr>
            <p:grpSpPr>
              <a:xfrm>
                <a:off x="1788764" y="1884210"/>
                <a:ext cx="28394" cy="28233"/>
                <a:chOff x="1788764" y="1884210"/>
                <a:chExt cx="28394" cy="28233"/>
              </a:xfrm>
            </p:grpSpPr>
            <p:sp>
              <p:nvSpPr>
                <p:cNvPr id="2906" name="Freeform: Shape 2905">
                  <a:extLst>
                    <a:ext uri="{FF2B5EF4-FFF2-40B4-BE49-F238E27FC236}">
                      <a16:creationId xmlns:a16="http://schemas.microsoft.com/office/drawing/2014/main" id="{CCBA416C-ECF6-C26B-4C3A-13DFD5958012}"/>
                    </a:ext>
                  </a:extLst>
                </p:cNvPr>
                <p:cNvSpPr/>
                <p:nvPr/>
              </p:nvSpPr>
              <p:spPr>
                <a:xfrm>
                  <a:off x="180296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Freeform: Shape 2906">
                  <a:extLst>
                    <a:ext uri="{FF2B5EF4-FFF2-40B4-BE49-F238E27FC236}">
                      <a16:creationId xmlns:a16="http://schemas.microsoft.com/office/drawing/2014/main" id="{AE8936F8-2E90-73F9-34C9-5D649EA5A682}"/>
                    </a:ext>
                  </a:extLst>
                </p:cNvPr>
                <p:cNvSpPr/>
                <p:nvPr/>
              </p:nvSpPr>
              <p:spPr>
                <a:xfrm>
                  <a:off x="1788764"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7" name="Graphic 61">
                <a:extLst>
                  <a:ext uri="{FF2B5EF4-FFF2-40B4-BE49-F238E27FC236}">
                    <a16:creationId xmlns:a16="http://schemas.microsoft.com/office/drawing/2014/main" id="{932D4D7E-AEBA-0B0D-A9D2-F381E962E73B}"/>
                  </a:ext>
                </a:extLst>
              </p:cNvPr>
              <p:cNvGrpSpPr/>
              <p:nvPr/>
            </p:nvGrpSpPr>
            <p:grpSpPr>
              <a:xfrm>
                <a:off x="1791753" y="1885688"/>
                <a:ext cx="28544" cy="28085"/>
                <a:chOff x="1791753" y="1885688"/>
                <a:chExt cx="28544" cy="28085"/>
              </a:xfrm>
            </p:grpSpPr>
            <p:sp>
              <p:nvSpPr>
                <p:cNvPr id="2904" name="Freeform: Shape 2903">
                  <a:extLst>
                    <a:ext uri="{FF2B5EF4-FFF2-40B4-BE49-F238E27FC236}">
                      <a16:creationId xmlns:a16="http://schemas.microsoft.com/office/drawing/2014/main" id="{94F1A5EA-BFDD-412E-2934-57B7E219031D}"/>
                    </a:ext>
                  </a:extLst>
                </p:cNvPr>
                <p:cNvSpPr/>
                <p:nvPr/>
              </p:nvSpPr>
              <p:spPr>
                <a:xfrm>
                  <a:off x="1805951"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Freeform: Shape 2904">
                  <a:extLst>
                    <a:ext uri="{FF2B5EF4-FFF2-40B4-BE49-F238E27FC236}">
                      <a16:creationId xmlns:a16="http://schemas.microsoft.com/office/drawing/2014/main" id="{9ABD0990-5C68-8F36-EFE4-3A48BD47561B}"/>
                    </a:ext>
                  </a:extLst>
                </p:cNvPr>
                <p:cNvSpPr/>
                <p:nvPr/>
              </p:nvSpPr>
              <p:spPr>
                <a:xfrm>
                  <a:off x="1791753"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8" name="Graphic 61">
                <a:extLst>
                  <a:ext uri="{FF2B5EF4-FFF2-40B4-BE49-F238E27FC236}">
                    <a16:creationId xmlns:a16="http://schemas.microsoft.com/office/drawing/2014/main" id="{A062CD4E-2399-9343-9A0D-8DE8761A1FDC}"/>
                  </a:ext>
                </a:extLst>
              </p:cNvPr>
              <p:cNvGrpSpPr/>
              <p:nvPr/>
            </p:nvGrpSpPr>
            <p:grpSpPr>
              <a:xfrm>
                <a:off x="1797731" y="1885688"/>
                <a:ext cx="28544" cy="28085"/>
                <a:chOff x="1797731" y="1885688"/>
                <a:chExt cx="28544" cy="28085"/>
              </a:xfrm>
            </p:grpSpPr>
            <p:sp>
              <p:nvSpPr>
                <p:cNvPr id="2902" name="Freeform: Shape 2901">
                  <a:extLst>
                    <a:ext uri="{FF2B5EF4-FFF2-40B4-BE49-F238E27FC236}">
                      <a16:creationId xmlns:a16="http://schemas.microsoft.com/office/drawing/2014/main" id="{142D2153-2A14-8841-0994-D16C6EC54D36}"/>
                    </a:ext>
                  </a:extLst>
                </p:cNvPr>
                <p:cNvSpPr/>
                <p:nvPr/>
              </p:nvSpPr>
              <p:spPr>
                <a:xfrm>
                  <a:off x="1811928"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Freeform: Shape 2902">
                  <a:extLst>
                    <a:ext uri="{FF2B5EF4-FFF2-40B4-BE49-F238E27FC236}">
                      <a16:creationId xmlns:a16="http://schemas.microsoft.com/office/drawing/2014/main" id="{2AC0B349-04A5-94E5-C3A9-21DB29D911F8}"/>
                    </a:ext>
                  </a:extLst>
                </p:cNvPr>
                <p:cNvSpPr/>
                <p:nvPr/>
              </p:nvSpPr>
              <p:spPr>
                <a:xfrm>
                  <a:off x="1797731"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9" name="Graphic 61">
                <a:extLst>
                  <a:ext uri="{FF2B5EF4-FFF2-40B4-BE49-F238E27FC236}">
                    <a16:creationId xmlns:a16="http://schemas.microsoft.com/office/drawing/2014/main" id="{0B6B09B0-12E8-7D46-5D5B-011C4A3153A9}"/>
                  </a:ext>
                </a:extLst>
              </p:cNvPr>
              <p:cNvGrpSpPr/>
              <p:nvPr/>
            </p:nvGrpSpPr>
            <p:grpSpPr>
              <a:xfrm>
                <a:off x="1863637" y="1903279"/>
                <a:ext cx="28394" cy="28233"/>
                <a:chOff x="1863637" y="1903279"/>
                <a:chExt cx="28394" cy="28233"/>
              </a:xfrm>
            </p:grpSpPr>
            <p:sp>
              <p:nvSpPr>
                <p:cNvPr id="2900" name="Freeform: Shape 2899">
                  <a:extLst>
                    <a:ext uri="{FF2B5EF4-FFF2-40B4-BE49-F238E27FC236}">
                      <a16:creationId xmlns:a16="http://schemas.microsoft.com/office/drawing/2014/main" id="{C726C974-9679-638B-7A95-62C5B70222FB}"/>
                    </a:ext>
                  </a:extLst>
                </p:cNvPr>
                <p:cNvSpPr/>
                <p:nvPr/>
              </p:nvSpPr>
              <p:spPr>
                <a:xfrm>
                  <a:off x="1877835"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Freeform: Shape 2900">
                  <a:extLst>
                    <a:ext uri="{FF2B5EF4-FFF2-40B4-BE49-F238E27FC236}">
                      <a16:creationId xmlns:a16="http://schemas.microsoft.com/office/drawing/2014/main" id="{8250E180-B31D-F1EF-89DF-7785B5A798B3}"/>
                    </a:ext>
                  </a:extLst>
                </p:cNvPr>
                <p:cNvSpPr/>
                <p:nvPr/>
              </p:nvSpPr>
              <p:spPr>
                <a:xfrm>
                  <a:off x="1863637"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0" name="Graphic 61">
                <a:extLst>
                  <a:ext uri="{FF2B5EF4-FFF2-40B4-BE49-F238E27FC236}">
                    <a16:creationId xmlns:a16="http://schemas.microsoft.com/office/drawing/2014/main" id="{98324B5E-6195-C22A-192C-4A4EC9E22520}"/>
                  </a:ext>
                </a:extLst>
              </p:cNvPr>
              <p:cNvGrpSpPr/>
              <p:nvPr/>
            </p:nvGrpSpPr>
            <p:grpSpPr>
              <a:xfrm>
                <a:off x="1873650" y="1903279"/>
                <a:ext cx="28394" cy="28233"/>
                <a:chOff x="1873650" y="1903279"/>
                <a:chExt cx="28394" cy="28233"/>
              </a:xfrm>
            </p:grpSpPr>
            <p:sp>
              <p:nvSpPr>
                <p:cNvPr id="2898" name="Freeform: Shape 2897">
                  <a:extLst>
                    <a:ext uri="{FF2B5EF4-FFF2-40B4-BE49-F238E27FC236}">
                      <a16:creationId xmlns:a16="http://schemas.microsoft.com/office/drawing/2014/main" id="{C5ED1CCC-F20A-3628-91D9-3AE47178832F}"/>
                    </a:ext>
                  </a:extLst>
                </p:cNvPr>
                <p:cNvSpPr/>
                <p:nvPr/>
              </p:nvSpPr>
              <p:spPr>
                <a:xfrm>
                  <a:off x="1887847"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Freeform: Shape 2898">
                  <a:extLst>
                    <a:ext uri="{FF2B5EF4-FFF2-40B4-BE49-F238E27FC236}">
                      <a16:creationId xmlns:a16="http://schemas.microsoft.com/office/drawing/2014/main" id="{1983111D-9E6D-E70E-D86A-807A7B5C3B06}"/>
                    </a:ext>
                  </a:extLst>
                </p:cNvPr>
                <p:cNvSpPr/>
                <p:nvPr/>
              </p:nvSpPr>
              <p:spPr>
                <a:xfrm>
                  <a:off x="1873650"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1" name="Graphic 61">
                <a:extLst>
                  <a:ext uri="{FF2B5EF4-FFF2-40B4-BE49-F238E27FC236}">
                    <a16:creationId xmlns:a16="http://schemas.microsoft.com/office/drawing/2014/main" id="{B81C055A-D47F-0D83-5953-CE62210C3041}"/>
                  </a:ext>
                </a:extLst>
              </p:cNvPr>
              <p:cNvGrpSpPr/>
              <p:nvPr/>
            </p:nvGrpSpPr>
            <p:grpSpPr>
              <a:xfrm>
                <a:off x="1890986" y="1903279"/>
                <a:ext cx="28394" cy="28233"/>
                <a:chOff x="1890986" y="1903279"/>
                <a:chExt cx="28394" cy="28233"/>
              </a:xfrm>
            </p:grpSpPr>
            <p:sp>
              <p:nvSpPr>
                <p:cNvPr id="2896" name="Freeform: Shape 2895">
                  <a:extLst>
                    <a:ext uri="{FF2B5EF4-FFF2-40B4-BE49-F238E27FC236}">
                      <a16:creationId xmlns:a16="http://schemas.microsoft.com/office/drawing/2014/main" id="{7A61D1E4-B277-9906-3248-1E940E5B4D2C}"/>
                    </a:ext>
                  </a:extLst>
                </p:cNvPr>
                <p:cNvSpPr/>
                <p:nvPr/>
              </p:nvSpPr>
              <p:spPr>
                <a:xfrm>
                  <a:off x="1905183"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Freeform: Shape 2896">
                  <a:extLst>
                    <a:ext uri="{FF2B5EF4-FFF2-40B4-BE49-F238E27FC236}">
                      <a16:creationId xmlns:a16="http://schemas.microsoft.com/office/drawing/2014/main" id="{80FB685B-B787-35A7-8663-E6752DA68F02}"/>
                    </a:ext>
                  </a:extLst>
                </p:cNvPr>
                <p:cNvSpPr/>
                <p:nvPr/>
              </p:nvSpPr>
              <p:spPr>
                <a:xfrm>
                  <a:off x="1890986"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2" name="Graphic 61">
                <a:extLst>
                  <a:ext uri="{FF2B5EF4-FFF2-40B4-BE49-F238E27FC236}">
                    <a16:creationId xmlns:a16="http://schemas.microsoft.com/office/drawing/2014/main" id="{B5F6C6A3-6FB2-0EE6-C1B4-F52064668A88}"/>
                  </a:ext>
                </a:extLst>
              </p:cNvPr>
              <p:cNvGrpSpPr/>
              <p:nvPr/>
            </p:nvGrpSpPr>
            <p:grpSpPr>
              <a:xfrm>
                <a:off x="1985735" y="1908748"/>
                <a:ext cx="28394" cy="28233"/>
                <a:chOff x="1985735" y="1908748"/>
                <a:chExt cx="28394" cy="28233"/>
              </a:xfrm>
            </p:grpSpPr>
            <p:sp>
              <p:nvSpPr>
                <p:cNvPr id="2894" name="Freeform: Shape 2893">
                  <a:extLst>
                    <a:ext uri="{FF2B5EF4-FFF2-40B4-BE49-F238E27FC236}">
                      <a16:creationId xmlns:a16="http://schemas.microsoft.com/office/drawing/2014/main" id="{D5742344-D59A-9C7A-8964-7735BCC5E4F7}"/>
                    </a:ext>
                  </a:extLst>
                </p:cNvPr>
                <p:cNvSpPr/>
                <p:nvPr/>
              </p:nvSpPr>
              <p:spPr>
                <a:xfrm>
                  <a:off x="1999933" y="190874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Freeform: Shape 2894">
                  <a:extLst>
                    <a:ext uri="{FF2B5EF4-FFF2-40B4-BE49-F238E27FC236}">
                      <a16:creationId xmlns:a16="http://schemas.microsoft.com/office/drawing/2014/main" id="{A0D1A51E-DAAD-56C0-B853-B80369EC17E3}"/>
                    </a:ext>
                  </a:extLst>
                </p:cNvPr>
                <p:cNvSpPr/>
                <p:nvPr/>
              </p:nvSpPr>
              <p:spPr>
                <a:xfrm>
                  <a:off x="1985735" y="19227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3" name="Graphic 61">
                <a:extLst>
                  <a:ext uri="{FF2B5EF4-FFF2-40B4-BE49-F238E27FC236}">
                    <a16:creationId xmlns:a16="http://schemas.microsoft.com/office/drawing/2014/main" id="{A2C89B4D-6D1C-0B8A-D96E-6F2D6B255224}"/>
                  </a:ext>
                </a:extLst>
              </p:cNvPr>
              <p:cNvGrpSpPr/>
              <p:nvPr/>
            </p:nvGrpSpPr>
            <p:grpSpPr>
              <a:xfrm>
                <a:off x="1996645" y="1911113"/>
                <a:ext cx="28394" cy="28085"/>
                <a:chOff x="1996645" y="1911113"/>
                <a:chExt cx="28394" cy="28085"/>
              </a:xfrm>
            </p:grpSpPr>
            <p:sp>
              <p:nvSpPr>
                <p:cNvPr id="2892" name="Freeform: Shape 2891">
                  <a:extLst>
                    <a:ext uri="{FF2B5EF4-FFF2-40B4-BE49-F238E27FC236}">
                      <a16:creationId xmlns:a16="http://schemas.microsoft.com/office/drawing/2014/main" id="{9DA2E083-4792-FAD1-8950-0E1D235A4EA6}"/>
                    </a:ext>
                  </a:extLst>
                </p:cNvPr>
                <p:cNvSpPr/>
                <p:nvPr/>
              </p:nvSpPr>
              <p:spPr>
                <a:xfrm>
                  <a:off x="2010842"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Freeform: Shape 2892">
                  <a:extLst>
                    <a:ext uri="{FF2B5EF4-FFF2-40B4-BE49-F238E27FC236}">
                      <a16:creationId xmlns:a16="http://schemas.microsoft.com/office/drawing/2014/main" id="{B77AECA4-D133-C743-31D9-CED51B7EB590}"/>
                    </a:ext>
                  </a:extLst>
                </p:cNvPr>
                <p:cNvSpPr/>
                <p:nvPr/>
              </p:nvSpPr>
              <p:spPr>
                <a:xfrm>
                  <a:off x="1996645"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4" name="Graphic 61">
                <a:extLst>
                  <a:ext uri="{FF2B5EF4-FFF2-40B4-BE49-F238E27FC236}">
                    <a16:creationId xmlns:a16="http://schemas.microsoft.com/office/drawing/2014/main" id="{93C592D1-D2BE-AF5C-03FD-B2429DFF87D6}"/>
                  </a:ext>
                </a:extLst>
              </p:cNvPr>
              <p:cNvGrpSpPr/>
              <p:nvPr/>
            </p:nvGrpSpPr>
            <p:grpSpPr>
              <a:xfrm>
                <a:off x="2002623" y="1911113"/>
                <a:ext cx="28394" cy="28085"/>
                <a:chOff x="2002623" y="1911113"/>
                <a:chExt cx="28394" cy="28085"/>
              </a:xfrm>
            </p:grpSpPr>
            <p:sp>
              <p:nvSpPr>
                <p:cNvPr id="2890" name="Freeform: Shape 2889">
                  <a:extLst>
                    <a:ext uri="{FF2B5EF4-FFF2-40B4-BE49-F238E27FC236}">
                      <a16:creationId xmlns:a16="http://schemas.microsoft.com/office/drawing/2014/main" id="{D009A18D-52DD-C77D-3F49-A8E7BF54B692}"/>
                    </a:ext>
                  </a:extLst>
                </p:cNvPr>
                <p:cNvSpPr/>
                <p:nvPr/>
              </p:nvSpPr>
              <p:spPr>
                <a:xfrm>
                  <a:off x="201682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Freeform: Shape 2890">
                  <a:extLst>
                    <a:ext uri="{FF2B5EF4-FFF2-40B4-BE49-F238E27FC236}">
                      <a16:creationId xmlns:a16="http://schemas.microsoft.com/office/drawing/2014/main" id="{1B576309-5825-F944-1906-F269C979786E}"/>
                    </a:ext>
                  </a:extLst>
                </p:cNvPr>
                <p:cNvSpPr/>
                <p:nvPr/>
              </p:nvSpPr>
              <p:spPr>
                <a:xfrm>
                  <a:off x="2002623"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5" name="Graphic 61">
                <a:extLst>
                  <a:ext uri="{FF2B5EF4-FFF2-40B4-BE49-F238E27FC236}">
                    <a16:creationId xmlns:a16="http://schemas.microsoft.com/office/drawing/2014/main" id="{33197DA0-FEE8-5521-7284-14997C11A171}"/>
                  </a:ext>
                </a:extLst>
              </p:cNvPr>
              <p:cNvGrpSpPr/>
              <p:nvPr/>
            </p:nvGrpSpPr>
            <p:grpSpPr>
              <a:xfrm>
                <a:off x="2005163" y="1911113"/>
                <a:ext cx="28544" cy="28085"/>
                <a:chOff x="2005163" y="1911113"/>
                <a:chExt cx="28544" cy="28085"/>
              </a:xfrm>
            </p:grpSpPr>
            <p:sp>
              <p:nvSpPr>
                <p:cNvPr id="2888" name="Freeform: Shape 2887">
                  <a:extLst>
                    <a:ext uri="{FF2B5EF4-FFF2-40B4-BE49-F238E27FC236}">
                      <a16:creationId xmlns:a16="http://schemas.microsoft.com/office/drawing/2014/main" id="{6C24CBB2-726C-5FAD-D1EF-B388E6A2B329}"/>
                    </a:ext>
                  </a:extLst>
                </p:cNvPr>
                <p:cNvSpPr/>
                <p:nvPr/>
              </p:nvSpPr>
              <p:spPr>
                <a:xfrm>
                  <a:off x="201951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Freeform: Shape 2888">
                  <a:extLst>
                    <a:ext uri="{FF2B5EF4-FFF2-40B4-BE49-F238E27FC236}">
                      <a16:creationId xmlns:a16="http://schemas.microsoft.com/office/drawing/2014/main" id="{9E46B033-364D-F452-4363-7C75196EAA4D}"/>
                    </a:ext>
                  </a:extLst>
                </p:cNvPr>
                <p:cNvSpPr/>
                <p:nvPr/>
              </p:nvSpPr>
              <p:spPr>
                <a:xfrm>
                  <a:off x="2005163" y="192515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6" name="Graphic 61">
                <a:extLst>
                  <a:ext uri="{FF2B5EF4-FFF2-40B4-BE49-F238E27FC236}">
                    <a16:creationId xmlns:a16="http://schemas.microsoft.com/office/drawing/2014/main" id="{BA7C78A3-880B-8442-041E-784586DED843}"/>
                  </a:ext>
                </a:extLst>
              </p:cNvPr>
              <p:cNvGrpSpPr/>
              <p:nvPr/>
            </p:nvGrpSpPr>
            <p:grpSpPr>
              <a:xfrm>
                <a:off x="2016820" y="1912000"/>
                <a:ext cx="28394" cy="28233"/>
                <a:chOff x="2016820" y="1912000"/>
                <a:chExt cx="28394" cy="28233"/>
              </a:xfrm>
            </p:grpSpPr>
            <p:sp>
              <p:nvSpPr>
                <p:cNvPr id="2886" name="Freeform: Shape 2885">
                  <a:extLst>
                    <a:ext uri="{FF2B5EF4-FFF2-40B4-BE49-F238E27FC236}">
                      <a16:creationId xmlns:a16="http://schemas.microsoft.com/office/drawing/2014/main" id="{C24DCF89-EE5C-A478-5737-7FA4AFE07747}"/>
                    </a:ext>
                  </a:extLst>
                </p:cNvPr>
                <p:cNvSpPr/>
                <p:nvPr/>
              </p:nvSpPr>
              <p:spPr>
                <a:xfrm>
                  <a:off x="2031018" y="191200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Freeform: Shape 2886">
                  <a:extLst>
                    <a:ext uri="{FF2B5EF4-FFF2-40B4-BE49-F238E27FC236}">
                      <a16:creationId xmlns:a16="http://schemas.microsoft.com/office/drawing/2014/main" id="{CD7B371B-68C4-1F1B-BF2F-DBF1BC8C6A8E}"/>
                    </a:ext>
                  </a:extLst>
                </p:cNvPr>
                <p:cNvSpPr/>
                <p:nvPr/>
              </p:nvSpPr>
              <p:spPr>
                <a:xfrm>
                  <a:off x="2016820" y="19261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7" name="Graphic 61">
                <a:extLst>
                  <a:ext uri="{FF2B5EF4-FFF2-40B4-BE49-F238E27FC236}">
                    <a16:creationId xmlns:a16="http://schemas.microsoft.com/office/drawing/2014/main" id="{620E4C4B-243C-874F-90C7-92AF9008B9B7}"/>
                  </a:ext>
                </a:extLst>
              </p:cNvPr>
              <p:cNvGrpSpPr/>
              <p:nvPr/>
            </p:nvGrpSpPr>
            <p:grpSpPr>
              <a:xfrm>
                <a:off x="2066287" y="1925156"/>
                <a:ext cx="28394" cy="28233"/>
                <a:chOff x="2066287" y="1925156"/>
                <a:chExt cx="28394" cy="28233"/>
              </a:xfrm>
            </p:grpSpPr>
            <p:sp>
              <p:nvSpPr>
                <p:cNvPr id="2884" name="Freeform: Shape 2883">
                  <a:extLst>
                    <a:ext uri="{FF2B5EF4-FFF2-40B4-BE49-F238E27FC236}">
                      <a16:creationId xmlns:a16="http://schemas.microsoft.com/office/drawing/2014/main" id="{9AE0D1B7-B026-FDAF-8E27-3953BA00E4B6}"/>
                    </a:ext>
                  </a:extLst>
                </p:cNvPr>
                <p:cNvSpPr/>
                <p:nvPr/>
              </p:nvSpPr>
              <p:spPr>
                <a:xfrm>
                  <a:off x="2080484" y="192515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Freeform: Shape 2884">
                  <a:extLst>
                    <a:ext uri="{FF2B5EF4-FFF2-40B4-BE49-F238E27FC236}">
                      <a16:creationId xmlns:a16="http://schemas.microsoft.com/office/drawing/2014/main" id="{CEEA4E0F-96D5-16BC-6EA6-85FDCB648792}"/>
                    </a:ext>
                  </a:extLst>
                </p:cNvPr>
                <p:cNvSpPr/>
                <p:nvPr/>
              </p:nvSpPr>
              <p:spPr>
                <a:xfrm>
                  <a:off x="2066287" y="193919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8" name="Graphic 61">
                <a:extLst>
                  <a:ext uri="{FF2B5EF4-FFF2-40B4-BE49-F238E27FC236}">
                    <a16:creationId xmlns:a16="http://schemas.microsoft.com/office/drawing/2014/main" id="{C0F4C09B-4E23-6DBF-442C-8A3F7F27528B}"/>
                  </a:ext>
                </a:extLst>
              </p:cNvPr>
              <p:cNvGrpSpPr/>
              <p:nvPr/>
            </p:nvGrpSpPr>
            <p:grpSpPr>
              <a:xfrm>
                <a:off x="2155507" y="1934617"/>
                <a:ext cx="28394" cy="28085"/>
                <a:chOff x="2155507" y="1934617"/>
                <a:chExt cx="28394" cy="28085"/>
              </a:xfrm>
            </p:grpSpPr>
            <p:sp>
              <p:nvSpPr>
                <p:cNvPr id="2882" name="Freeform: Shape 2881">
                  <a:extLst>
                    <a:ext uri="{FF2B5EF4-FFF2-40B4-BE49-F238E27FC236}">
                      <a16:creationId xmlns:a16="http://schemas.microsoft.com/office/drawing/2014/main" id="{D785C7D4-79BD-4379-0856-93F6139982FD}"/>
                    </a:ext>
                  </a:extLst>
                </p:cNvPr>
                <p:cNvSpPr/>
                <p:nvPr/>
              </p:nvSpPr>
              <p:spPr>
                <a:xfrm>
                  <a:off x="2169704"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Freeform: Shape 2882">
                  <a:extLst>
                    <a:ext uri="{FF2B5EF4-FFF2-40B4-BE49-F238E27FC236}">
                      <a16:creationId xmlns:a16="http://schemas.microsoft.com/office/drawing/2014/main" id="{AEE09A42-9703-FD17-57B6-F44E72B778DE}"/>
                    </a:ext>
                  </a:extLst>
                </p:cNvPr>
                <p:cNvSpPr/>
                <p:nvPr/>
              </p:nvSpPr>
              <p:spPr>
                <a:xfrm>
                  <a:off x="2155507"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9" name="Graphic 61">
                <a:extLst>
                  <a:ext uri="{FF2B5EF4-FFF2-40B4-BE49-F238E27FC236}">
                    <a16:creationId xmlns:a16="http://schemas.microsoft.com/office/drawing/2014/main" id="{125096FB-41E5-6064-A072-69F03CB0D523}"/>
                  </a:ext>
                </a:extLst>
              </p:cNvPr>
              <p:cNvGrpSpPr/>
              <p:nvPr/>
            </p:nvGrpSpPr>
            <p:grpSpPr>
              <a:xfrm>
                <a:off x="2186741" y="1934617"/>
                <a:ext cx="28394" cy="28085"/>
                <a:chOff x="2186741" y="1934617"/>
                <a:chExt cx="28394" cy="28085"/>
              </a:xfrm>
            </p:grpSpPr>
            <p:sp>
              <p:nvSpPr>
                <p:cNvPr id="2880" name="Freeform: Shape 2879">
                  <a:extLst>
                    <a:ext uri="{FF2B5EF4-FFF2-40B4-BE49-F238E27FC236}">
                      <a16:creationId xmlns:a16="http://schemas.microsoft.com/office/drawing/2014/main" id="{A8707FDD-5107-E1A6-D6D5-EE9AC193B518}"/>
                    </a:ext>
                  </a:extLst>
                </p:cNvPr>
                <p:cNvSpPr/>
                <p:nvPr/>
              </p:nvSpPr>
              <p:spPr>
                <a:xfrm>
                  <a:off x="2200939"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Freeform: Shape 2880">
                  <a:extLst>
                    <a:ext uri="{FF2B5EF4-FFF2-40B4-BE49-F238E27FC236}">
                      <a16:creationId xmlns:a16="http://schemas.microsoft.com/office/drawing/2014/main" id="{40797D97-FB95-629E-AD5E-2B4DBA8F1F97}"/>
                    </a:ext>
                  </a:extLst>
                </p:cNvPr>
                <p:cNvSpPr/>
                <p:nvPr/>
              </p:nvSpPr>
              <p:spPr>
                <a:xfrm>
                  <a:off x="2186741"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0" name="Graphic 61">
                <a:extLst>
                  <a:ext uri="{FF2B5EF4-FFF2-40B4-BE49-F238E27FC236}">
                    <a16:creationId xmlns:a16="http://schemas.microsoft.com/office/drawing/2014/main" id="{82D21D75-CFAB-3FD7-32C0-51E69786722F}"/>
                  </a:ext>
                </a:extLst>
              </p:cNvPr>
              <p:cNvGrpSpPr/>
              <p:nvPr/>
            </p:nvGrpSpPr>
            <p:grpSpPr>
              <a:xfrm>
                <a:off x="2232322" y="1944816"/>
                <a:ext cx="28394" cy="28085"/>
                <a:chOff x="2232322" y="1944816"/>
                <a:chExt cx="28394" cy="28085"/>
              </a:xfrm>
            </p:grpSpPr>
            <p:sp>
              <p:nvSpPr>
                <p:cNvPr id="2878" name="Freeform: Shape 2877">
                  <a:extLst>
                    <a:ext uri="{FF2B5EF4-FFF2-40B4-BE49-F238E27FC236}">
                      <a16:creationId xmlns:a16="http://schemas.microsoft.com/office/drawing/2014/main" id="{3674C141-10A4-3B24-B920-9E2A70E1A577}"/>
                    </a:ext>
                  </a:extLst>
                </p:cNvPr>
                <p:cNvSpPr/>
                <p:nvPr/>
              </p:nvSpPr>
              <p:spPr>
                <a:xfrm>
                  <a:off x="2246520" y="194481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Freeform: Shape 2878">
                  <a:extLst>
                    <a:ext uri="{FF2B5EF4-FFF2-40B4-BE49-F238E27FC236}">
                      <a16:creationId xmlns:a16="http://schemas.microsoft.com/office/drawing/2014/main" id="{1819C2D4-61AE-E9ED-5B7A-4EEB76F2CBE2}"/>
                    </a:ext>
                  </a:extLst>
                </p:cNvPr>
                <p:cNvSpPr/>
                <p:nvPr/>
              </p:nvSpPr>
              <p:spPr>
                <a:xfrm>
                  <a:off x="2232322" y="19588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1" name="Graphic 61">
                <a:extLst>
                  <a:ext uri="{FF2B5EF4-FFF2-40B4-BE49-F238E27FC236}">
                    <a16:creationId xmlns:a16="http://schemas.microsoft.com/office/drawing/2014/main" id="{19E4DD67-F296-42FB-A158-3D6271EA05E9}"/>
                  </a:ext>
                </a:extLst>
              </p:cNvPr>
              <p:cNvGrpSpPr/>
              <p:nvPr/>
            </p:nvGrpSpPr>
            <p:grpSpPr>
              <a:xfrm>
                <a:off x="2238898" y="1947625"/>
                <a:ext cx="28544" cy="28085"/>
                <a:chOff x="2238898" y="1947625"/>
                <a:chExt cx="28544" cy="28085"/>
              </a:xfrm>
            </p:grpSpPr>
            <p:sp>
              <p:nvSpPr>
                <p:cNvPr id="2876" name="Freeform: Shape 2875">
                  <a:extLst>
                    <a:ext uri="{FF2B5EF4-FFF2-40B4-BE49-F238E27FC236}">
                      <a16:creationId xmlns:a16="http://schemas.microsoft.com/office/drawing/2014/main" id="{EA11B3D1-7D32-CB4C-6467-EA69E7B6DBDE}"/>
                    </a:ext>
                  </a:extLst>
                </p:cNvPr>
                <p:cNvSpPr/>
                <p:nvPr/>
              </p:nvSpPr>
              <p:spPr>
                <a:xfrm>
                  <a:off x="2253096" y="194762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Freeform: Shape 2876">
                  <a:extLst>
                    <a:ext uri="{FF2B5EF4-FFF2-40B4-BE49-F238E27FC236}">
                      <a16:creationId xmlns:a16="http://schemas.microsoft.com/office/drawing/2014/main" id="{1050457F-FCA3-28DE-30C1-36B6DA4D0460}"/>
                    </a:ext>
                  </a:extLst>
                </p:cNvPr>
                <p:cNvSpPr/>
                <p:nvPr/>
              </p:nvSpPr>
              <p:spPr>
                <a:xfrm>
                  <a:off x="2238898" y="196166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2" name="Graphic 61">
                <a:extLst>
                  <a:ext uri="{FF2B5EF4-FFF2-40B4-BE49-F238E27FC236}">
                    <a16:creationId xmlns:a16="http://schemas.microsoft.com/office/drawing/2014/main" id="{A5073C15-0467-9107-6772-B8D1CB9D1093}"/>
                  </a:ext>
                </a:extLst>
              </p:cNvPr>
              <p:cNvGrpSpPr/>
              <p:nvPr/>
            </p:nvGrpSpPr>
            <p:grpSpPr>
              <a:xfrm>
                <a:off x="2247566" y="1953390"/>
                <a:ext cx="28394" cy="28085"/>
                <a:chOff x="2247566" y="1953390"/>
                <a:chExt cx="28394" cy="28085"/>
              </a:xfrm>
            </p:grpSpPr>
            <p:sp>
              <p:nvSpPr>
                <p:cNvPr id="2874" name="Freeform: Shape 2873">
                  <a:extLst>
                    <a:ext uri="{FF2B5EF4-FFF2-40B4-BE49-F238E27FC236}">
                      <a16:creationId xmlns:a16="http://schemas.microsoft.com/office/drawing/2014/main" id="{FEB71571-4458-6EB8-F12D-1C9E34FC2E17}"/>
                    </a:ext>
                  </a:extLst>
                </p:cNvPr>
                <p:cNvSpPr/>
                <p:nvPr/>
              </p:nvSpPr>
              <p:spPr>
                <a:xfrm>
                  <a:off x="2261764" y="195339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Freeform: Shape 2874">
                  <a:extLst>
                    <a:ext uri="{FF2B5EF4-FFF2-40B4-BE49-F238E27FC236}">
                      <a16:creationId xmlns:a16="http://schemas.microsoft.com/office/drawing/2014/main" id="{EA262DCF-FB30-2A51-DCC2-E9B6DE73AE70}"/>
                    </a:ext>
                  </a:extLst>
                </p:cNvPr>
                <p:cNvSpPr/>
                <p:nvPr/>
              </p:nvSpPr>
              <p:spPr>
                <a:xfrm>
                  <a:off x="2247566" y="196743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3" name="Graphic 61">
                <a:extLst>
                  <a:ext uri="{FF2B5EF4-FFF2-40B4-BE49-F238E27FC236}">
                    <a16:creationId xmlns:a16="http://schemas.microsoft.com/office/drawing/2014/main" id="{33DEACAD-C4A5-6CA6-B306-1487256986EF}"/>
                  </a:ext>
                </a:extLst>
              </p:cNvPr>
              <p:cNvGrpSpPr/>
              <p:nvPr/>
            </p:nvGrpSpPr>
            <p:grpSpPr>
              <a:xfrm>
                <a:off x="2267442" y="1963885"/>
                <a:ext cx="28394" cy="28233"/>
                <a:chOff x="2267442" y="1963885"/>
                <a:chExt cx="28394" cy="28233"/>
              </a:xfrm>
            </p:grpSpPr>
            <p:sp>
              <p:nvSpPr>
                <p:cNvPr id="2872" name="Freeform: Shape 2871">
                  <a:extLst>
                    <a:ext uri="{FF2B5EF4-FFF2-40B4-BE49-F238E27FC236}">
                      <a16:creationId xmlns:a16="http://schemas.microsoft.com/office/drawing/2014/main" id="{5513F502-FB83-8CA0-C1E6-E4FC94131B54}"/>
                    </a:ext>
                  </a:extLst>
                </p:cNvPr>
                <p:cNvSpPr/>
                <p:nvPr/>
              </p:nvSpPr>
              <p:spPr>
                <a:xfrm>
                  <a:off x="2281640" y="196388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Freeform: Shape 2872">
                  <a:extLst>
                    <a:ext uri="{FF2B5EF4-FFF2-40B4-BE49-F238E27FC236}">
                      <a16:creationId xmlns:a16="http://schemas.microsoft.com/office/drawing/2014/main" id="{0E7B7BFE-EFBA-A955-484C-88D4CBA386E5}"/>
                    </a:ext>
                  </a:extLst>
                </p:cNvPr>
                <p:cNvSpPr/>
                <p:nvPr/>
              </p:nvSpPr>
              <p:spPr>
                <a:xfrm>
                  <a:off x="2267442" y="197807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4" name="Graphic 61">
                <a:extLst>
                  <a:ext uri="{FF2B5EF4-FFF2-40B4-BE49-F238E27FC236}">
                    <a16:creationId xmlns:a16="http://schemas.microsoft.com/office/drawing/2014/main" id="{8E4AC116-195C-AD31-52A0-1566CD1EBCD2}"/>
                  </a:ext>
                </a:extLst>
              </p:cNvPr>
              <p:cNvGrpSpPr/>
              <p:nvPr/>
            </p:nvGrpSpPr>
            <p:grpSpPr>
              <a:xfrm>
                <a:off x="2343212" y="1985910"/>
                <a:ext cx="28394" cy="28085"/>
                <a:chOff x="2343212" y="1985910"/>
                <a:chExt cx="28394" cy="28085"/>
              </a:xfrm>
            </p:grpSpPr>
            <p:sp>
              <p:nvSpPr>
                <p:cNvPr id="2870" name="Freeform: Shape 2869">
                  <a:extLst>
                    <a:ext uri="{FF2B5EF4-FFF2-40B4-BE49-F238E27FC236}">
                      <a16:creationId xmlns:a16="http://schemas.microsoft.com/office/drawing/2014/main" id="{BA464BB4-564E-B4B5-D9B0-98E85415BD18}"/>
                    </a:ext>
                  </a:extLst>
                </p:cNvPr>
                <p:cNvSpPr/>
                <p:nvPr/>
              </p:nvSpPr>
              <p:spPr>
                <a:xfrm>
                  <a:off x="2357410" y="19859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Freeform: Shape 2870">
                  <a:extLst>
                    <a:ext uri="{FF2B5EF4-FFF2-40B4-BE49-F238E27FC236}">
                      <a16:creationId xmlns:a16="http://schemas.microsoft.com/office/drawing/2014/main" id="{B862F2BA-72F4-B0C3-EC7B-3AE4E4B097EC}"/>
                    </a:ext>
                  </a:extLst>
                </p:cNvPr>
                <p:cNvSpPr/>
                <p:nvPr/>
              </p:nvSpPr>
              <p:spPr>
                <a:xfrm>
                  <a:off x="2343212" y="19999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5" name="Graphic 61">
                <a:extLst>
                  <a:ext uri="{FF2B5EF4-FFF2-40B4-BE49-F238E27FC236}">
                    <a16:creationId xmlns:a16="http://schemas.microsoft.com/office/drawing/2014/main" id="{C9F8151D-46D8-DE12-BFDF-ED43D4F64D00}"/>
                  </a:ext>
                </a:extLst>
              </p:cNvPr>
              <p:cNvGrpSpPr/>
              <p:nvPr/>
            </p:nvGrpSpPr>
            <p:grpSpPr>
              <a:xfrm>
                <a:off x="2353823" y="1990345"/>
                <a:ext cx="28544" cy="28233"/>
                <a:chOff x="2353823" y="1990345"/>
                <a:chExt cx="28544" cy="28233"/>
              </a:xfrm>
            </p:grpSpPr>
            <p:sp>
              <p:nvSpPr>
                <p:cNvPr id="2868" name="Freeform: Shape 2867">
                  <a:extLst>
                    <a:ext uri="{FF2B5EF4-FFF2-40B4-BE49-F238E27FC236}">
                      <a16:creationId xmlns:a16="http://schemas.microsoft.com/office/drawing/2014/main" id="{B642F120-BFEB-7C51-ADE0-03E5345E64D6}"/>
                    </a:ext>
                  </a:extLst>
                </p:cNvPr>
                <p:cNvSpPr/>
                <p:nvPr/>
              </p:nvSpPr>
              <p:spPr>
                <a:xfrm>
                  <a:off x="2368170" y="199034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Freeform: Shape 2868">
                  <a:extLst>
                    <a:ext uri="{FF2B5EF4-FFF2-40B4-BE49-F238E27FC236}">
                      <a16:creationId xmlns:a16="http://schemas.microsoft.com/office/drawing/2014/main" id="{9041E4A9-BAAD-973E-214D-CBF8C0831B84}"/>
                    </a:ext>
                  </a:extLst>
                </p:cNvPr>
                <p:cNvSpPr/>
                <p:nvPr/>
              </p:nvSpPr>
              <p:spPr>
                <a:xfrm>
                  <a:off x="2353823" y="20043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6" name="Graphic 61">
                <a:extLst>
                  <a:ext uri="{FF2B5EF4-FFF2-40B4-BE49-F238E27FC236}">
                    <a16:creationId xmlns:a16="http://schemas.microsoft.com/office/drawing/2014/main" id="{6F15E5EC-EEC4-85A1-DA73-7D3158A46AE5}"/>
                  </a:ext>
                </a:extLst>
              </p:cNvPr>
              <p:cNvGrpSpPr/>
              <p:nvPr/>
            </p:nvGrpSpPr>
            <p:grpSpPr>
              <a:xfrm>
                <a:off x="2388196" y="1992119"/>
                <a:ext cx="28544" cy="28085"/>
                <a:chOff x="2388196" y="1992119"/>
                <a:chExt cx="28544" cy="28085"/>
              </a:xfrm>
            </p:grpSpPr>
            <p:sp>
              <p:nvSpPr>
                <p:cNvPr id="2866" name="Freeform: Shape 2865">
                  <a:extLst>
                    <a:ext uri="{FF2B5EF4-FFF2-40B4-BE49-F238E27FC236}">
                      <a16:creationId xmlns:a16="http://schemas.microsoft.com/office/drawing/2014/main" id="{9299FE36-3BF0-22E2-70BB-AC159624AF82}"/>
                    </a:ext>
                  </a:extLst>
                </p:cNvPr>
                <p:cNvSpPr/>
                <p:nvPr/>
              </p:nvSpPr>
              <p:spPr>
                <a:xfrm>
                  <a:off x="2402393" y="19921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Freeform: Shape 2866">
                  <a:extLst>
                    <a:ext uri="{FF2B5EF4-FFF2-40B4-BE49-F238E27FC236}">
                      <a16:creationId xmlns:a16="http://schemas.microsoft.com/office/drawing/2014/main" id="{AEBB4795-C210-37CB-8EFE-FADE1599ACC1}"/>
                    </a:ext>
                  </a:extLst>
                </p:cNvPr>
                <p:cNvSpPr/>
                <p:nvPr/>
              </p:nvSpPr>
              <p:spPr>
                <a:xfrm>
                  <a:off x="2388196" y="20061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7" name="Graphic 61">
                <a:extLst>
                  <a:ext uri="{FF2B5EF4-FFF2-40B4-BE49-F238E27FC236}">
                    <a16:creationId xmlns:a16="http://schemas.microsoft.com/office/drawing/2014/main" id="{11A9F01A-7305-02FB-3AB7-0FBAB63F9930}"/>
                  </a:ext>
                </a:extLst>
              </p:cNvPr>
              <p:cNvGrpSpPr/>
              <p:nvPr/>
            </p:nvGrpSpPr>
            <p:grpSpPr>
              <a:xfrm>
                <a:off x="2455297" y="2007196"/>
                <a:ext cx="28394" cy="28085"/>
                <a:chOff x="2455297" y="2007196"/>
                <a:chExt cx="28394" cy="28085"/>
              </a:xfrm>
            </p:grpSpPr>
            <p:sp>
              <p:nvSpPr>
                <p:cNvPr id="2864" name="Freeform: Shape 2863">
                  <a:extLst>
                    <a:ext uri="{FF2B5EF4-FFF2-40B4-BE49-F238E27FC236}">
                      <a16:creationId xmlns:a16="http://schemas.microsoft.com/office/drawing/2014/main" id="{B97FB1A1-8047-5464-1D82-63165D86B392}"/>
                    </a:ext>
                  </a:extLst>
                </p:cNvPr>
                <p:cNvSpPr/>
                <p:nvPr/>
              </p:nvSpPr>
              <p:spPr>
                <a:xfrm>
                  <a:off x="2469495" y="20071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Freeform: Shape 2864">
                  <a:extLst>
                    <a:ext uri="{FF2B5EF4-FFF2-40B4-BE49-F238E27FC236}">
                      <a16:creationId xmlns:a16="http://schemas.microsoft.com/office/drawing/2014/main" id="{28CE04DE-D418-2274-38B0-3929B66AB3EA}"/>
                    </a:ext>
                  </a:extLst>
                </p:cNvPr>
                <p:cNvSpPr/>
                <p:nvPr/>
              </p:nvSpPr>
              <p:spPr>
                <a:xfrm>
                  <a:off x="2455297" y="20212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8" name="Graphic 61">
                <a:extLst>
                  <a:ext uri="{FF2B5EF4-FFF2-40B4-BE49-F238E27FC236}">
                    <a16:creationId xmlns:a16="http://schemas.microsoft.com/office/drawing/2014/main" id="{EFD51224-F330-3540-6ADD-EEFB80D575A7}"/>
                  </a:ext>
                </a:extLst>
              </p:cNvPr>
              <p:cNvGrpSpPr/>
              <p:nvPr/>
            </p:nvGrpSpPr>
            <p:grpSpPr>
              <a:xfrm>
                <a:off x="2464264" y="2009266"/>
                <a:ext cx="28544" cy="28233"/>
                <a:chOff x="2464264" y="2009266"/>
                <a:chExt cx="28544" cy="28233"/>
              </a:xfrm>
            </p:grpSpPr>
            <p:sp>
              <p:nvSpPr>
                <p:cNvPr id="2862" name="Freeform: Shape 2861">
                  <a:extLst>
                    <a:ext uri="{FF2B5EF4-FFF2-40B4-BE49-F238E27FC236}">
                      <a16:creationId xmlns:a16="http://schemas.microsoft.com/office/drawing/2014/main" id="{2FA2E34B-DF1B-1A8A-33F9-342EF78C7ACD}"/>
                    </a:ext>
                  </a:extLst>
                </p:cNvPr>
                <p:cNvSpPr/>
                <p:nvPr/>
              </p:nvSpPr>
              <p:spPr>
                <a:xfrm>
                  <a:off x="2478461" y="200926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Freeform: Shape 2862">
                  <a:extLst>
                    <a:ext uri="{FF2B5EF4-FFF2-40B4-BE49-F238E27FC236}">
                      <a16:creationId xmlns:a16="http://schemas.microsoft.com/office/drawing/2014/main" id="{E9B68873-C64D-A121-3E96-0E33364432F2}"/>
                    </a:ext>
                  </a:extLst>
                </p:cNvPr>
                <p:cNvSpPr/>
                <p:nvPr/>
              </p:nvSpPr>
              <p:spPr>
                <a:xfrm>
                  <a:off x="2464264" y="202330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9" name="Graphic 61">
                <a:extLst>
                  <a:ext uri="{FF2B5EF4-FFF2-40B4-BE49-F238E27FC236}">
                    <a16:creationId xmlns:a16="http://schemas.microsoft.com/office/drawing/2014/main" id="{1DB785F4-5130-17AF-EB71-9616EF298F97}"/>
                  </a:ext>
                </a:extLst>
              </p:cNvPr>
              <p:cNvGrpSpPr/>
              <p:nvPr/>
            </p:nvGrpSpPr>
            <p:grpSpPr>
              <a:xfrm>
                <a:off x="2486532" y="2012666"/>
                <a:ext cx="28394" cy="28085"/>
                <a:chOff x="2486532" y="2012666"/>
                <a:chExt cx="28394" cy="28085"/>
              </a:xfrm>
            </p:grpSpPr>
            <p:sp>
              <p:nvSpPr>
                <p:cNvPr id="2860" name="Freeform: Shape 2859">
                  <a:extLst>
                    <a:ext uri="{FF2B5EF4-FFF2-40B4-BE49-F238E27FC236}">
                      <a16:creationId xmlns:a16="http://schemas.microsoft.com/office/drawing/2014/main" id="{44766910-CF0A-F2C9-B89F-6968F67D3BCD}"/>
                    </a:ext>
                  </a:extLst>
                </p:cNvPr>
                <p:cNvSpPr/>
                <p:nvPr/>
              </p:nvSpPr>
              <p:spPr>
                <a:xfrm>
                  <a:off x="2500729" y="201266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Freeform: Shape 2860">
                  <a:extLst>
                    <a:ext uri="{FF2B5EF4-FFF2-40B4-BE49-F238E27FC236}">
                      <a16:creationId xmlns:a16="http://schemas.microsoft.com/office/drawing/2014/main" id="{7DFF758A-E431-0E8C-418C-590AA3A47164}"/>
                    </a:ext>
                  </a:extLst>
                </p:cNvPr>
                <p:cNvSpPr/>
                <p:nvPr/>
              </p:nvSpPr>
              <p:spPr>
                <a:xfrm>
                  <a:off x="2486532" y="202670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0" name="Graphic 61">
                <a:extLst>
                  <a:ext uri="{FF2B5EF4-FFF2-40B4-BE49-F238E27FC236}">
                    <a16:creationId xmlns:a16="http://schemas.microsoft.com/office/drawing/2014/main" id="{7AFBC892-B9AC-8795-2AAB-38DF00B1AD71}"/>
                  </a:ext>
                </a:extLst>
              </p:cNvPr>
              <p:cNvGrpSpPr/>
              <p:nvPr/>
            </p:nvGrpSpPr>
            <p:grpSpPr>
              <a:xfrm>
                <a:off x="2492808" y="2015474"/>
                <a:ext cx="28394" cy="28085"/>
                <a:chOff x="2492808" y="2015474"/>
                <a:chExt cx="28394" cy="28085"/>
              </a:xfrm>
            </p:grpSpPr>
            <p:sp>
              <p:nvSpPr>
                <p:cNvPr id="2858" name="Freeform: Shape 2857">
                  <a:extLst>
                    <a:ext uri="{FF2B5EF4-FFF2-40B4-BE49-F238E27FC236}">
                      <a16:creationId xmlns:a16="http://schemas.microsoft.com/office/drawing/2014/main" id="{A825BBF5-853D-700A-A887-790B4DE5AAF5}"/>
                    </a:ext>
                  </a:extLst>
                </p:cNvPr>
                <p:cNvSpPr/>
                <p:nvPr/>
              </p:nvSpPr>
              <p:spPr>
                <a:xfrm>
                  <a:off x="2507006" y="201547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Freeform: Shape 2858">
                  <a:extLst>
                    <a:ext uri="{FF2B5EF4-FFF2-40B4-BE49-F238E27FC236}">
                      <a16:creationId xmlns:a16="http://schemas.microsoft.com/office/drawing/2014/main" id="{5465D8DA-B0E8-5828-316E-291A925F51AD}"/>
                    </a:ext>
                  </a:extLst>
                </p:cNvPr>
                <p:cNvSpPr/>
                <p:nvPr/>
              </p:nvSpPr>
              <p:spPr>
                <a:xfrm>
                  <a:off x="2492808" y="202951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1" name="Graphic 61">
                <a:extLst>
                  <a:ext uri="{FF2B5EF4-FFF2-40B4-BE49-F238E27FC236}">
                    <a16:creationId xmlns:a16="http://schemas.microsoft.com/office/drawing/2014/main" id="{E3910235-01E7-827D-9076-6D93A16FDAEF}"/>
                  </a:ext>
                </a:extLst>
              </p:cNvPr>
              <p:cNvGrpSpPr/>
              <p:nvPr/>
            </p:nvGrpSpPr>
            <p:grpSpPr>
              <a:xfrm>
                <a:off x="2517766" y="2021239"/>
                <a:ext cx="28394" cy="28085"/>
                <a:chOff x="2517766" y="2021239"/>
                <a:chExt cx="28394" cy="28085"/>
              </a:xfrm>
            </p:grpSpPr>
            <p:sp>
              <p:nvSpPr>
                <p:cNvPr id="2856" name="Freeform: Shape 2855">
                  <a:extLst>
                    <a:ext uri="{FF2B5EF4-FFF2-40B4-BE49-F238E27FC236}">
                      <a16:creationId xmlns:a16="http://schemas.microsoft.com/office/drawing/2014/main" id="{7FA6AB7C-2BC5-8B58-8307-F8C3ADAD7E2B}"/>
                    </a:ext>
                  </a:extLst>
                </p:cNvPr>
                <p:cNvSpPr/>
                <p:nvPr/>
              </p:nvSpPr>
              <p:spPr>
                <a:xfrm>
                  <a:off x="2531963" y="202123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Freeform: Shape 2856">
                  <a:extLst>
                    <a:ext uri="{FF2B5EF4-FFF2-40B4-BE49-F238E27FC236}">
                      <a16:creationId xmlns:a16="http://schemas.microsoft.com/office/drawing/2014/main" id="{0646F3D0-4701-C133-39CD-A4AE97AE1E02}"/>
                    </a:ext>
                  </a:extLst>
                </p:cNvPr>
                <p:cNvSpPr/>
                <p:nvPr/>
              </p:nvSpPr>
              <p:spPr>
                <a:xfrm>
                  <a:off x="2517766" y="203528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2" name="Graphic 61">
                <a:extLst>
                  <a:ext uri="{FF2B5EF4-FFF2-40B4-BE49-F238E27FC236}">
                    <a16:creationId xmlns:a16="http://schemas.microsoft.com/office/drawing/2014/main" id="{1A6FF77E-FA93-CFBA-EB48-EBEC6789D37F}"/>
                  </a:ext>
                </a:extLst>
              </p:cNvPr>
              <p:cNvGrpSpPr/>
              <p:nvPr/>
            </p:nvGrpSpPr>
            <p:grpSpPr>
              <a:xfrm>
                <a:off x="2674237" y="2040751"/>
                <a:ext cx="28394" cy="28085"/>
                <a:chOff x="2674237" y="2040751"/>
                <a:chExt cx="28394" cy="28085"/>
              </a:xfrm>
            </p:grpSpPr>
            <p:sp>
              <p:nvSpPr>
                <p:cNvPr id="2854" name="Freeform: Shape 2853">
                  <a:extLst>
                    <a:ext uri="{FF2B5EF4-FFF2-40B4-BE49-F238E27FC236}">
                      <a16:creationId xmlns:a16="http://schemas.microsoft.com/office/drawing/2014/main" id="{9E464360-2A7D-0637-BA72-0CE21D63415D}"/>
                    </a:ext>
                  </a:extLst>
                </p:cNvPr>
                <p:cNvSpPr/>
                <p:nvPr/>
              </p:nvSpPr>
              <p:spPr>
                <a:xfrm>
                  <a:off x="2688434" y="204075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Freeform: Shape 2854">
                  <a:extLst>
                    <a:ext uri="{FF2B5EF4-FFF2-40B4-BE49-F238E27FC236}">
                      <a16:creationId xmlns:a16="http://schemas.microsoft.com/office/drawing/2014/main" id="{A0E45EF1-E388-7CD3-75E3-845E19BC8883}"/>
                    </a:ext>
                  </a:extLst>
                </p:cNvPr>
                <p:cNvSpPr/>
                <p:nvPr/>
              </p:nvSpPr>
              <p:spPr>
                <a:xfrm>
                  <a:off x="2674237" y="205479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3" name="Graphic 61">
                <a:extLst>
                  <a:ext uri="{FF2B5EF4-FFF2-40B4-BE49-F238E27FC236}">
                    <a16:creationId xmlns:a16="http://schemas.microsoft.com/office/drawing/2014/main" id="{CED53440-DF4D-552E-B1C6-083AF4963EF7}"/>
                  </a:ext>
                </a:extLst>
              </p:cNvPr>
              <p:cNvGrpSpPr/>
              <p:nvPr/>
            </p:nvGrpSpPr>
            <p:grpSpPr>
              <a:xfrm>
                <a:off x="2688434" y="2047847"/>
                <a:ext cx="28394" cy="28085"/>
                <a:chOff x="2688434" y="2047847"/>
                <a:chExt cx="28394" cy="28085"/>
              </a:xfrm>
            </p:grpSpPr>
            <p:sp>
              <p:nvSpPr>
                <p:cNvPr id="2852" name="Freeform: Shape 2851">
                  <a:extLst>
                    <a:ext uri="{FF2B5EF4-FFF2-40B4-BE49-F238E27FC236}">
                      <a16:creationId xmlns:a16="http://schemas.microsoft.com/office/drawing/2014/main" id="{D1FB5FF7-AE14-635D-6810-05FDD6F6D2E7}"/>
                    </a:ext>
                  </a:extLst>
                </p:cNvPr>
                <p:cNvSpPr/>
                <p:nvPr/>
              </p:nvSpPr>
              <p:spPr>
                <a:xfrm>
                  <a:off x="2702632" y="204784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Freeform: Shape 2852">
                  <a:extLst>
                    <a:ext uri="{FF2B5EF4-FFF2-40B4-BE49-F238E27FC236}">
                      <a16:creationId xmlns:a16="http://schemas.microsoft.com/office/drawing/2014/main" id="{2C46D5D5-D564-C223-CD77-F9300A42957C}"/>
                    </a:ext>
                  </a:extLst>
                </p:cNvPr>
                <p:cNvSpPr/>
                <p:nvPr/>
              </p:nvSpPr>
              <p:spPr>
                <a:xfrm>
                  <a:off x="2688434" y="206189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4" name="Graphic 61">
                <a:extLst>
                  <a:ext uri="{FF2B5EF4-FFF2-40B4-BE49-F238E27FC236}">
                    <a16:creationId xmlns:a16="http://schemas.microsoft.com/office/drawing/2014/main" id="{F682FEEC-BC5A-8484-F215-B587CE37D0AC}"/>
                  </a:ext>
                </a:extLst>
              </p:cNvPr>
              <p:cNvGrpSpPr/>
              <p:nvPr/>
            </p:nvGrpSpPr>
            <p:grpSpPr>
              <a:xfrm>
                <a:off x="2701287" y="2049325"/>
                <a:ext cx="28544" cy="28233"/>
                <a:chOff x="2701287" y="2049325"/>
                <a:chExt cx="28544" cy="28233"/>
              </a:xfrm>
            </p:grpSpPr>
            <p:sp>
              <p:nvSpPr>
                <p:cNvPr id="2850" name="Freeform: Shape 2849">
                  <a:extLst>
                    <a:ext uri="{FF2B5EF4-FFF2-40B4-BE49-F238E27FC236}">
                      <a16:creationId xmlns:a16="http://schemas.microsoft.com/office/drawing/2014/main" id="{C8C06480-0E67-CD56-EE4F-E9B6E4298184}"/>
                    </a:ext>
                  </a:extLst>
                </p:cNvPr>
                <p:cNvSpPr/>
                <p:nvPr/>
              </p:nvSpPr>
              <p:spPr>
                <a:xfrm>
                  <a:off x="2715634" y="204932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Freeform: Shape 2850">
                  <a:extLst>
                    <a:ext uri="{FF2B5EF4-FFF2-40B4-BE49-F238E27FC236}">
                      <a16:creationId xmlns:a16="http://schemas.microsoft.com/office/drawing/2014/main" id="{10632371-C9B2-A628-6FC1-4CE78D67324F}"/>
                    </a:ext>
                  </a:extLst>
                </p:cNvPr>
                <p:cNvSpPr/>
                <p:nvPr/>
              </p:nvSpPr>
              <p:spPr>
                <a:xfrm>
                  <a:off x="2701287" y="2063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5" name="Graphic 61">
                <a:extLst>
                  <a:ext uri="{FF2B5EF4-FFF2-40B4-BE49-F238E27FC236}">
                    <a16:creationId xmlns:a16="http://schemas.microsoft.com/office/drawing/2014/main" id="{6A8077A3-CBF4-0F9F-D493-F7B9FE912330}"/>
                  </a:ext>
                </a:extLst>
              </p:cNvPr>
              <p:cNvGrpSpPr/>
              <p:nvPr/>
            </p:nvGrpSpPr>
            <p:grpSpPr>
              <a:xfrm>
                <a:off x="2709506" y="2054794"/>
                <a:ext cx="28394" cy="28085"/>
                <a:chOff x="2709506" y="2054794"/>
                <a:chExt cx="28394" cy="28085"/>
              </a:xfrm>
            </p:grpSpPr>
            <p:sp>
              <p:nvSpPr>
                <p:cNvPr id="2848" name="Freeform: Shape 2847">
                  <a:extLst>
                    <a:ext uri="{FF2B5EF4-FFF2-40B4-BE49-F238E27FC236}">
                      <a16:creationId xmlns:a16="http://schemas.microsoft.com/office/drawing/2014/main" id="{2CE5CB6E-BD71-A493-50F3-A54340FF8903}"/>
                    </a:ext>
                  </a:extLst>
                </p:cNvPr>
                <p:cNvSpPr/>
                <p:nvPr/>
              </p:nvSpPr>
              <p:spPr>
                <a:xfrm>
                  <a:off x="2723704" y="205479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Freeform: Shape 2848">
                  <a:extLst>
                    <a:ext uri="{FF2B5EF4-FFF2-40B4-BE49-F238E27FC236}">
                      <a16:creationId xmlns:a16="http://schemas.microsoft.com/office/drawing/2014/main" id="{67808D68-2337-4F5D-55D0-F6D44087173D}"/>
                    </a:ext>
                  </a:extLst>
                </p:cNvPr>
                <p:cNvSpPr/>
                <p:nvPr/>
              </p:nvSpPr>
              <p:spPr>
                <a:xfrm>
                  <a:off x="2709506" y="206883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6" name="Graphic 61">
                <a:extLst>
                  <a:ext uri="{FF2B5EF4-FFF2-40B4-BE49-F238E27FC236}">
                    <a16:creationId xmlns:a16="http://schemas.microsoft.com/office/drawing/2014/main" id="{0C3989BB-51C7-0FA4-84C8-4BBA22500D14}"/>
                  </a:ext>
                </a:extLst>
              </p:cNvPr>
              <p:cNvGrpSpPr/>
              <p:nvPr/>
            </p:nvGrpSpPr>
            <p:grpSpPr>
              <a:xfrm>
                <a:off x="2808141" y="2077559"/>
                <a:ext cx="28544" cy="28085"/>
                <a:chOff x="2808141" y="2077559"/>
                <a:chExt cx="28544" cy="28085"/>
              </a:xfrm>
            </p:grpSpPr>
            <p:sp>
              <p:nvSpPr>
                <p:cNvPr id="2846" name="Freeform: Shape 2845">
                  <a:extLst>
                    <a:ext uri="{FF2B5EF4-FFF2-40B4-BE49-F238E27FC236}">
                      <a16:creationId xmlns:a16="http://schemas.microsoft.com/office/drawing/2014/main" id="{9E18D3C1-3E5F-1576-523D-9E7C94AB5885}"/>
                    </a:ext>
                  </a:extLst>
                </p:cNvPr>
                <p:cNvSpPr/>
                <p:nvPr/>
              </p:nvSpPr>
              <p:spPr>
                <a:xfrm>
                  <a:off x="2822488" y="207755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Freeform: Shape 2846">
                  <a:extLst>
                    <a:ext uri="{FF2B5EF4-FFF2-40B4-BE49-F238E27FC236}">
                      <a16:creationId xmlns:a16="http://schemas.microsoft.com/office/drawing/2014/main" id="{DBB4BB28-8E24-C8DA-F0FE-4E1637484818}"/>
                    </a:ext>
                  </a:extLst>
                </p:cNvPr>
                <p:cNvSpPr/>
                <p:nvPr/>
              </p:nvSpPr>
              <p:spPr>
                <a:xfrm>
                  <a:off x="2808141" y="209160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7" name="Graphic 61">
                <a:extLst>
                  <a:ext uri="{FF2B5EF4-FFF2-40B4-BE49-F238E27FC236}">
                    <a16:creationId xmlns:a16="http://schemas.microsoft.com/office/drawing/2014/main" id="{B8C4BB48-5FF2-CC21-88EB-DF4E7365A9A5}"/>
                  </a:ext>
                </a:extLst>
              </p:cNvPr>
              <p:cNvGrpSpPr/>
              <p:nvPr/>
            </p:nvGrpSpPr>
            <p:grpSpPr>
              <a:xfrm>
                <a:off x="2836686" y="2084358"/>
                <a:ext cx="28394" cy="28085"/>
                <a:chOff x="2836686" y="2084358"/>
                <a:chExt cx="28394" cy="28085"/>
              </a:xfrm>
            </p:grpSpPr>
            <p:sp>
              <p:nvSpPr>
                <p:cNvPr id="2844" name="Freeform: Shape 2843">
                  <a:extLst>
                    <a:ext uri="{FF2B5EF4-FFF2-40B4-BE49-F238E27FC236}">
                      <a16:creationId xmlns:a16="http://schemas.microsoft.com/office/drawing/2014/main" id="{99098577-D7D1-6005-84F0-DB370BC1661B}"/>
                    </a:ext>
                  </a:extLst>
                </p:cNvPr>
                <p:cNvSpPr/>
                <p:nvPr/>
              </p:nvSpPr>
              <p:spPr>
                <a:xfrm>
                  <a:off x="2850883" y="20843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Freeform: Shape 2844">
                  <a:extLst>
                    <a:ext uri="{FF2B5EF4-FFF2-40B4-BE49-F238E27FC236}">
                      <a16:creationId xmlns:a16="http://schemas.microsoft.com/office/drawing/2014/main" id="{EDF6E7F8-FAAF-4785-3803-731F9DB48439}"/>
                    </a:ext>
                  </a:extLst>
                </p:cNvPr>
                <p:cNvSpPr/>
                <p:nvPr/>
              </p:nvSpPr>
              <p:spPr>
                <a:xfrm>
                  <a:off x="2836686" y="20984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8" name="Graphic 61">
                <a:extLst>
                  <a:ext uri="{FF2B5EF4-FFF2-40B4-BE49-F238E27FC236}">
                    <a16:creationId xmlns:a16="http://schemas.microsoft.com/office/drawing/2014/main" id="{8D4EB341-F43C-108A-E2B6-7F35A8405B74}"/>
                  </a:ext>
                </a:extLst>
              </p:cNvPr>
              <p:cNvGrpSpPr/>
              <p:nvPr/>
            </p:nvGrpSpPr>
            <p:grpSpPr>
              <a:xfrm>
                <a:off x="2902891" y="2091602"/>
                <a:ext cx="28394" cy="28085"/>
                <a:chOff x="2902891" y="2091602"/>
                <a:chExt cx="28394" cy="28085"/>
              </a:xfrm>
            </p:grpSpPr>
            <p:sp>
              <p:nvSpPr>
                <p:cNvPr id="2842" name="Freeform: Shape 2841">
                  <a:extLst>
                    <a:ext uri="{FF2B5EF4-FFF2-40B4-BE49-F238E27FC236}">
                      <a16:creationId xmlns:a16="http://schemas.microsoft.com/office/drawing/2014/main" id="{B8A1EBE7-D8FB-F23C-C3E2-4B4AB492EB5C}"/>
                    </a:ext>
                  </a:extLst>
                </p:cNvPr>
                <p:cNvSpPr/>
                <p:nvPr/>
              </p:nvSpPr>
              <p:spPr>
                <a:xfrm>
                  <a:off x="2917088" y="209160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Freeform: Shape 2842">
                  <a:extLst>
                    <a:ext uri="{FF2B5EF4-FFF2-40B4-BE49-F238E27FC236}">
                      <a16:creationId xmlns:a16="http://schemas.microsoft.com/office/drawing/2014/main" id="{9659FD33-90D5-A25F-7F7D-6DF8C03184E0}"/>
                    </a:ext>
                  </a:extLst>
                </p:cNvPr>
                <p:cNvSpPr/>
                <p:nvPr/>
              </p:nvSpPr>
              <p:spPr>
                <a:xfrm>
                  <a:off x="2902891" y="21056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9" name="Graphic 61">
                <a:extLst>
                  <a:ext uri="{FF2B5EF4-FFF2-40B4-BE49-F238E27FC236}">
                    <a16:creationId xmlns:a16="http://schemas.microsoft.com/office/drawing/2014/main" id="{57452B5A-D141-67FC-2041-CF9D717A3559}"/>
                  </a:ext>
                </a:extLst>
              </p:cNvPr>
              <p:cNvGrpSpPr/>
              <p:nvPr/>
            </p:nvGrpSpPr>
            <p:grpSpPr>
              <a:xfrm>
                <a:off x="2920226" y="2098401"/>
                <a:ext cx="28544" cy="28233"/>
                <a:chOff x="2920226" y="2098401"/>
                <a:chExt cx="28544" cy="28233"/>
              </a:xfrm>
            </p:grpSpPr>
            <p:sp>
              <p:nvSpPr>
                <p:cNvPr id="2840" name="Freeform: Shape 2839">
                  <a:extLst>
                    <a:ext uri="{FF2B5EF4-FFF2-40B4-BE49-F238E27FC236}">
                      <a16:creationId xmlns:a16="http://schemas.microsoft.com/office/drawing/2014/main" id="{67AF4115-C246-E5C6-C013-D1677ECCF8DC}"/>
                    </a:ext>
                  </a:extLst>
                </p:cNvPr>
                <p:cNvSpPr/>
                <p:nvPr/>
              </p:nvSpPr>
              <p:spPr>
                <a:xfrm>
                  <a:off x="2934573"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Freeform: Shape 2840">
                  <a:extLst>
                    <a:ext uri="{FF2B5EF4-FFF2-40B4-BE49-F238E27FC236}">
                      <a16:creationId xmlns:a16="http://schemas.microsoft.com/office/drawing/2014/main" id="{B0AF40DC-4047-3D4D-0D7B-6BF90A10FE91}"/>
                    </a:ext>
                  </a:extLst>
                </p:cNvPr>
                <p:cNvSpPr/>
                <p:nvPr/>
              </p:nvSpPr>
              <p:spPr>
                <a:xfrm>
                  <a:off x="2920226" y="211244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0" name="Graphic 61">
                <a:extLst>
                  <a:ext uri="{FF2B5EF4-FFF2-40B4-BE49-F238E27FC236}">
                    <a16:creationId xmlns:a16="http://schemas.microsoft.com/office/drawing/2014/main" id="{4E4217D6-7319-C704-C35B-69A22025682C}"/>
                  </a:ext>
                </a:extLst>
              </p:cNvPr>
              <p:cNvGrpSpPr/>
              <p:nvPr/>
            </p:nvGrpSpPr>
            <p:grpSpPr>
              <a:xfrm>
                <a:off x="2926951" y="2098401"/>
                <a:ext cx="28394" cy="28233"/>
                <a:chOff x="2926951" y="2098401"/>
                <a:chExt cx="28394" cy="28233"/>
              </a:xfrm>
            </p:grpSpPr>
            <p:sp>
              <p:nvSpPr>
                <p:cNvPr id="2838" name="Freeform: Shape 2837">
                  <a:extLst>
                    <a:ext uri="{FF2B5EF4-FFF2-40B4-BE49-F238E27FC236}">
                      <a16:creationId xmlns:a16="http://schemas.microsoft.com/office/drawing/2014/main" id="{1F6FC84B-9398-4F45-95C2-B14B4EF95FAD}"/>
                    </a:ext>
                  </a:extLst>
                </p:cNvPr>
                <p:cNvSpPr/>
                <p:nvPr/>
              </p:nvSpPr>
              <p:spPr>
                <a:xfrm>
                  <a:off x="2941149"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Freeform: Shape 2838">
                  <a:extLst>
                    <a:ext uri="{FF2B5EF4-FFF2-40B4-BE49-F238E27FC236}">
                      <a16:creationId xmlns:a16="http://schemas.microsoft.com/office/drawing/2014/main" id="{CEEA59E7-5C4F-BE81-947F-A59C9B61A0B7}"/>
                    </a:ext>
                  </a:extLst>
                </p:cNvPr>
                <p:cNvSpPr/>
                <p:nvPr/>
              </p:nvSpPr>
              <p:spPr>
                <a:xfrm>
                  <a:off x="2926951" y="211244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1" name="Graphic 61">
                <a:extLst>
                  <a:ext uri="{FF2B5EF4-FFF2-40B4-BE49-F238E27FC236}">
                    <a16:creationId xmlns:a16="http://schemas.microsoft.com/office/drawing/2014/main" id="{B0E79259-B1A8-B38B-3B01-C51F7A7AC6A8}"/>
                  </a:ext>
                </a:extLst>
              </p:cNvPr>
              <p:cNvGrpSpPr/>
              <p:nvPr/>
            </p:nvGrpSpPr>
            <p:grpSpPr>
              <a:xfrm>
                <a:off x="2952059" y="2105645"/>
                <a:ext cx="28394" cy="28085"/>
                <a:chOff x="2952059" y="2105645"/>
                <a:chExt cx="28394" cy="28085"/>
              </a:xfrm>
            </p:grpSpPr>
            <p:sp>
              <p:nvSpPr>
                <p:cNvPr id="2836" name="Freeform: Shape 2835">
                  <a:extLst>
                    <a:ext uri="{FF2B5EF4-FFF2-40B4-BE49-F238E27FC236}">
                      <a16:creationId xmlns:a16="http://schemas.microsoft.com/office/drawing/2014/main" id="{554AC649-2216-6139-EC44-044C68261CFB}"/>
                    </a:ext>
                  </a:extLst>
                </p:cNvPr>
                <p:cNvSpPr/>
                <p:nvPr/>
              </p:nvSpPr>
              <p:spPr>
                <a:xfrm>
                  <a:off x="2966256"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Freeform: Shape 2836">
                  <a:extLst>
                    <a:ext uri="{FF2B5EF4-FFF2-40B4-BE49-F238E27FC236}">
                      <a16:creationId xmlns:a16="http://schemas.microsoft.com/office/drawing/2014/main" id="{02E81A4B-1DEA-55B9-23FC-B41FD723BEC6}"/>
                    </a:ext>
                  </a:extLst>
                </p:cNvPr>
                <p:cNvSpPr/>
                <p:nvPr/>
              </p:nvSpPr>
              <p:spPr>
                <a:xfrm>
                  <a:off x="2952059"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2" name="Graphic 61">
                <a:extLst>
                  <a:ext uri="{FF2B5EF4-FFF2-40B4-BE49-F238E27FC236}">
                    <a16:creationId xmlns:a16="http://schemas.microsoft.com/office/drawing/2014/main" id="{618C8F5C-16BA-5E60-C7D5-112473F2CCD1}"/>
                  </a:ext>
                </a:extLst>
              </p:cNvPr>
              <p:cNvGrpSpPr/>
              <p:nvPr/>
            </p:nvGrpSpPr>
            <p:grpSpPr>
              <a:xfrm>
                <a:off x="2958186" y="2105645"/>
                <a:ext cx="28394" cy="28085"/>
                <a:chOff x="2958186" y="2105645"/>
                <a:chExt cx="28394" cy="28085"/>
              </a:xfrm>
            </p:grpSpPr>
            <p:sp>
              <p:nvSpPr>
                <p:cNvPr id="2834" name="Freeform: Shape 2833">
                  <a:extLst>
                    <a:ext uri="{FF2B5EF4-FFF2-40B4-BE49-F238E27FC236}">
                      <a16:creationId xmlns:a16="http://schemas.microsoft.com/office/drawing/2014/main" id="{87829F3C-AA9F-FBD6-2CD8-59C8A509672A}"/>
                    </a:ext>
                  </a:extLst>
                </p:cNvPr>
                <p:cNvSpPr/>
                <p:nvPr/>
              </p:nvSpPr>
              <p:spPr>
                <a:xfrm>
                  <a:off x="2972383"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Freeform: Shape 2834">
                  <a:extLst>
                    <a:ext uri="{FF2B5EF4-FFF2-40B4-BE49-F238E27FC236}">
                      <a16:creationId xmlns:a16="http://schemas.microsoft.com/office/drawing/2014/main" id="{BE2EB4EF-1442-ECE1-6B61-777C30AE9A7E}"/>
                    </a:ext>
                  </a:extLst>
                </p:cNvPr>
                <p:cNvSpPr/>
                <p:nvPr/>
              </p:nvSpPr>
              <p:spPr>
                <a:xfrm>
                  <a:off x="2958186"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3" name="Graphic 61">
                <a:extLst>
                  <a:ext uri="{FF2B5EF4-FFF2-40B4-BE49-F238E27FC236}">
                    <a16:creationId xmlns:a16="http://schemas.microsoft.com/office/drawing/2014/main" id="{8778DFD3-2B27-117B-00F2-4F043987695E}"/>
                  </a:ext>
                </a:extLst>
              </p:cNvPr>
              <p:cNvGrpSpPr/>
              <p:nvPr/>
            </p:nvGrpSpPr>
            <p:grpSpPr>
              <a:xfrm>
                <a:off x="2972383" y="2109636"/>
                <a:ext cx="28544" cy="28233"/>
                <a:chOff x="2972383" y="2109636"/>
                <a:chExt cx="28544" cy="28233"/>
              </a:xfrm>
            </p:grpSpPr>
            <p:sp>
              <p:nvSpPr>
                <p:cNvPr id="2832" name="Freeform: Shape 2831">
                  <a:extLst>
                    <a:ext uri="{FF2B5EF4-FFF2-40B4-BE49-F238E27FC236}">
                      <a16:creationId xmlns:a16="http://schemas.microsoft.com/office/drawing/2014/main" id="{E13D0ADE-2541-51FC-55DA-673D5C714D2A}"/>
                    </a:ext>
                  </a:extLst>
                </p:cNvPr>
                <p:cNvSpPr/>
                <p:nvPr/>
              </p:nvSpPr>
              <p:spPr>
                <a:xfrm>
                  <a:off x="2986581" y="210963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Freeform: Shape 2832">
                  <a:extLst>
                    <a:ext uri="{FF2B5EF4-FFF2-40B4-BE49-F238E27FC236}">
                      <a16:creationId xmlns:a16="http://schemas.microsoft.com/office/drawing/2014/main" id="{69D541E8-4987-A900-C9B1-BF9430921E66}"/>
                    </a:ext>
                  </a:extLst>
                </p:cNvPr>
                <p:cNvSpPr/>
                <p:nvPr/>
              </p:nvSpPr>
              <p:spPr>
                <a:xfrm>
                  <a:off x="2972383" y="212367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4" name="Graphic 61">
                <a:extLst>
                  <a:ext uri="{FF2B5EF4-FFF2-40B4-BE49-F238E27FC236}">
                    <a16:creationId xmlns:a16="http://schemas.microsoft.com/office/drawing/2014/main" id="{52E04597-E04F-BB7F-B62A-BA71A906B710}"/>
                  </a:ext>
                </a:extLst>
              </p:cNvPr>
              <p:cNvGrpSpPr/>
              <p:nvPr/>
            </p:nvGrpSpPr>
            <p:grpSpPr>
              <a:xfrm>
                <a:off x="3001077" y="2112444"/>
                <a:ext cx="28544" cy="28233"/>
                <a:chOff x="3001077" y="2112444"/>
                <a:chExt cx="28544" cy="28233"/>
              </a:xfrm>
            </p:grpSpPr>
            <p:sp>
              <p:nvSpPr>
                <p:cNvPr id="2830" name="Freeform: Shape 2829">
                  <a:extLst>
                    <a:ext uri="{FF2B5EF4-FFF2-40B4-BE49-F238E27FC236}">
                      <a16:creationId xmlns:a16="http://schemas.microsoft.com/office/drawing/2014/main" id="{FE0BE2C0-0BCB-456A-CDA7-7B261FF1EC81}"/>
                    </a:ext>
                  </a:extLst>
                </p:cNvPr>
                <p:cNvSpPr/>
                <p:nvPr/>
              </p:nvSpPr>
              <p:spPr>
                <a:xfrm>
                  <a:off x="3015275" y="211244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Freeform: Shape 2830">
                  <a:extLst>
                    <a:ext uri="{FF2B5EF4-FFF2-40B4-BE49-F238E27FC236}">
                      <a16:creationId xmlns:a16="http://schemas.microsoft.com/office/drawing/2014/main" id="{8BF545F9-B7E5-F138-894E-DE8A68432382}"/>
                    </a:ext>
                  </a:extLst>
                </p:cNvPr>
                <p:cNvSpPr/>
                <p:nvPr/>
              </p:nvSpPr>
              <p:spPr>
                <a:xfrm>
                  <a:off x="3001077" y="212663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5" name="Graphic 61">
                <a:extLst>
                  <a:ext uri="{FF2B5EF4-FFF2-40B4-BE49-F238E27FC236}">
                    <a16:creationId xmlns:a16="http://schemas.microsoft.com/office/drawing/2014/main" id="{1922CE73-E968-3F2A-27B3-598559B2D901}"/>
                  </a:ext>
                </a:extLst>
              </p:cNvPr>
              <p:cNvGrpSpPr/>
              <p:nvPr/>
            </p:nvGrpSpPr>
            <p:grpSpPr>
              <a:xfrm>
                <a:off x="3090297" y="2129296"/>
                <a:ext cx="28394" cy="28085"/>
                <a:chOff x="3090297" y="2129296"/>
                <a:chExt cx="28394" cy="28085"/>
              </a:xfrm>
            </p:grpSpPr>
            <p:sp>
              <p:nvSpPr>
                <p:cNvPr id="2828" name="Freeform: Shape 2827">
                  <a:extLst>
                    <a:ext uri="{FF2B5EF4-FFF2-40B4-BE49-F238E27FC236}">
                      <a16:creationId xmlns:a16="http://schemas.microsoft.com/office/drawing/2014/main" id="{29A922B8-6687-FF1C-D6C3-380702AF984C}"/>
                    </a:ext>
                  </a:extLst>
                </p:cNvPr>
                <p:cNvSpPr/>
                <p:nvPr/>
              </p:nvSpPr>
              <p:spPr>
                <a:xfrm>
                  <a:off x="3104494" y="21292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Freeform: Shape 2828">
                  <a:extLst>
                    <a:ext uri="{FF2B5EF4-FFF2-40B4-BE49-F238E27FC236}">
                      <a16:creationId xmlns:a16="http://schemas.microsoft.com/office/drawing/2014/main" id="{6107856C-9DEF-1CBC-9235-94B66066EF96}"/>
                    </a:ext>
                  </a:extLst>
                </p:cNvPr>
                <p:cNvSpPr/>
                <p:nvPr/>
              </p:nvSpPr>
              <p:spPr>
                <a:xfrm>
                  <a:off x="3090297" y="21433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6" name="Graphic 61">
                <a:extLst>
                  <a:ext uri="{FF2B5EF4-FFF2-40B4-BE49-F238E27FC236}">
                    <a16:creationId xmlns:a16="http://schemas.microsoft.com/office/drawing/2014/main" id="{C9368B74-0661-7D9C-2219-CC5B5AAE949A}"/>
                  </a:ext>
                </a:extLst>
              </p:cNvPr>
              <p:cNvGrpSpPr/>
              <p:nvPr/>
            </p:nvGrpSpPr>
            <p:grpSpPr>
              <a:xfrm>
                <a:off x="3099413" y="2132548"/>
                <a:ext cx="28394" cy="28085"/>
                <a:chOff x="3099413" y="2132548"/>
                <a:chExt cx="28394" cy="28085"/>
              </a:xfrm>
            </p:grpSpPr>
            <p:sp>
              <p:nvSpPr>
                <p:cNvPr id="2826" name="Freeform: Shape 2825">
                  <a:extLst>
                    <a:ext uri="{FF2B5EF4-FFF2-40B4-BE49-F238E27FC236}">
                      <a16:creationId xmlns:a16="http://schemas.microsoft.com/office/drawing/2014/main" id="{66B7016F-2099-526E-EE8B-74B862F701F7}"/>
                    </a:ext>
                  </a:extLst>
                </p:cNvPr>
                <p:cNvSpPr/>
                <p:nvPr/>
              </p:nvSpPr>
              <p:spPr>
                <a:xfrm>
                  <a:off x="3113611" y="21325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Freeform: Shape 2826">
                  <a:extLst>
                    <a:ext uri="{FF2B5EF4-FFF2-40B4-BE49-F238E27FC236}">
                      <a16:creationId xmlns:a16="http://schemas.microsoft.com/office/drawing/2014/main" id="{6871873D-9FE6-E2B2-7BD7-467110488BA9}"/>
                    </a:ext>
                  </a:extLst>
                </p:cNvPr>
                <p:cNvSpPr/>
                <p:nvPr/>
              </p:nvSpPr>
              <p:spPr>
                <a:xfrm>
                  <a:off x="3099413" y="21465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7" name="Graphic 61">
                <a:extLst>
                  <a:ext uri="{FF2B5EF4-FFF2-40B4-BE49-F238E27FC236}">
                    <a16:creationId xmlns:a16="http://schemas.microsoft.com/office/drawing/2014/main" id="{884054DC-6E76-A34A-7A86-67258251C240}"/>
                  </a:ext>
                </a:extLst>
              </p:cNvPr>
              <p:cNvGrpSpPr/>
              <p:nvPr/>
            </p:nvGrpSpPr>
            <p:grpSpPr>
              <a:xfrm>
                <a:off x="3135579" y="2135209"/>
                <a:ext cx="28544" cy="28085"/>
                <a:chOff x="3135579" y="2135209"/>
                <a:chExt cx="28544" cy="28085"/>
              </a:xfrm>
            </p:grpSpPr>
            <p:sp>
              <p:nvSpPr>
                <p:cNvPr id="2824" name="Freeform: Shape 2823">
                  <a:extLst>
                    <a:ext uri="{FF2B5EF4-FFF2-40B4-BE49-F238E27FC236}">
                      <a16:creationId xmlns:a16="http://schemas.microsoft.com/office/drawing/2014/main" id="{473C9FD2-48E3-2107-E89F-6E0AD4452EBA}"/>
                    </a:ext>
                  </a:extLst>
                </p:cNvPr>
                <p:cNvSpPr/>
                <p:nvPr/>
              </p:nvSpPr>
              <p:spPr>
                <a:xfrm>
                  <a:off x="3149777" y="213520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Freeform: Shape 2824">
                  <a:extLst>
                    <a:ext uri="{FF2B5EF4-FFF2-40B4-BE49-F238E27FC236}">
                      <a16:creationId xmlns:a16="http://schemas.microsoft.com/office/drawing/2014/main" id="{0543ED39-4154-D906-856E-7E4C25B4B943}"/>
                    </a:ext>
                  </a:extLst>
                </p:cNvPr>
                <p:cNvSpPr/>
                <p:nvPr/>
              </p:nvSpPr>
              <p:spPr>
                <a:xfrm>
                  <a:off x="3135579" y="21492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8" name="Graphic 61">
                <a:extLst>
                  <a:ext uri="{FF2B5EF4-FFF2-40B4-BE49-F238E27FC236}">
                    <a16:creationId xmlns:a16="http://schemas.microsoft.com/office/drawing/2014/main" id="{5557E0DE-A34E-119B-46BD-E411E1E270DD}"/>
                  </a:ext>
                </a:extLst>
              </p:cNvPr>
              <p:cNvGrpSpPr/>
              <p:nvPr/>
            </p:nvGrpSpPr>
            <p:grpSpPr>
              <a:xfrm>
                <a:off x="3150823" y="2147921"/>
                <a:ext cx="28544" cy="28085"/>
                <a:chOff x="3150823" y="2147921"/>
                <a:chExt cx="28544" cy="28085"/>
              </a:xfrm>
            </p:grpSpPr>
            <p:sp>
              <p:nvSpPr>
                <p:cNvPr id="2822" name="Freeform: Shape 2821">
                  <a:extLst>
                    <a:ext uri="{FF2B5EF4-FFF2-40B4-BE49-F238E27FC236}">
                      <a16:creationId xmlns:a16="http://schemas.microsoft.com/office/drawing/2014/main" id="{D95EBC54-E1FD-92C5-76C7-00902E12487D}"/>
                    </a:ext>
                  </a:extLst>
                </p:cNvPr>
                <p:cNvSpPr/>
                <p:nvPr/>
              </p:nvSpPr>
              <p:spPr>
                <a:xfrm>
                  <a:off x="3165170" y="214792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Freeform: Shape 2822">
                  <a:extLst>
                    <a:ext uri="{FF2B5EF4-FFF2-40B4-BE49-F238E27FC236}">
                      <a16:creationId xmlns:a16="http://schemas.microsoft.com/office/drawing/2014/main" id="{8215A6C7-BF77-A720-AC4F-DAB836AC16DE}"/>
                    </a:ext>
                  </a:extLst>
                </p:cNvPr>
                <p:cNvSpPr/>
                <p:nvPr/>
              </p:nvSpPr>
              <p:spPr>
                <a:xfrm>
                  <a:off x="3150823" y="216196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9" name="Graphic 61">
                <a:extLst>
                  <a:ext uri="{FF2B5EF4-FFF2-40B4-BE49-F238E27FC236}">
                    <a16:creationId xmlns:a16="http://schemas.microsoft.com/office/drawing/2014/main" id="{4BC8347B-4CC8-C7D8-051B-1F3FF4B6751E}"/>
                  </a:ext>
                </a:extLst>
              </p:cNvPr>
              <p:cNvGrpSpPr/>
              <p:nvPr/>
            </p:nvGrpSpPr>
            <p:grpSpPr>
              <a:xfrm>
                <a:off x="3156651" y="2151469"/>
                <a:ext cx="28394" cy="28085"/>
                <a:chOff x="3156651" y="2151469"/>
                <a:chExt cx="28394" cy="28085"/>
              </a:xfrm>
            </p:grpSpPr>
            <p:sp>
              <p:nvSpPr>
                <p:cNvPr id="2820" name="Freeform: Shape 2819">
                  <a:extLst>
                    <a:ext uri="{FF2B5EF4-FFF2-40B4-BE49-F238E27FC236}">
                      <a16:creationId xmlns:a16="http://schemas.microsoft.com/office/drawing/2014/main" id="{12BD3537-F402-AB31-EF3F-4C172252BDA7}"/>
                    </a:ext>
                  </a:extLst>
                </p:cNvPr>
                <p:cNvSpPr/>
                <p:nvPr/>
              </p:nvSpPr>
              <p:spPr>
                <a:xfrm>
                  <a:off x="3170849" y="21514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Freeform: Shape 2820">
                  <a:extLst>
                    <a:ext uri="{FF2B5EF4-FFF2-40B4-BE49-F238E27FC236}">
                      <a16:creationId xmlns:a16="http://schemas.microsoft.com/office/drawing/2014/main" id="{285DB1F5-A58B-BE3B-E657-196D01322992}"/>
                    </a:ext>
                  </a:extLst>
                </p:cNvPr>
                <p:cNvSpPr/>
                <p:nvPr/>
              </p:nvSpPr>
              <p:spPr>
                <a:xfrm>
                  <a:off x="3156651" y="21655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0" name="Graphic 61">
                <a:extLst>
                  <a:ext uri="{FF2B5EF4-FFF2-40B4-BE49-F238E27FC236}">
                    <a16:creationId xmlns:a16="http://schemas.microsoft.com/office/drawing/2014/main" id="{5F151183-20EA-345B-D2B0-108D30A7661F}"/>
                  </a:ext>
                </a:extLst>
              </p:cNvPr>
              <p:cNvGrpSpPr/>
              <p:nvPr/>
            </p:nvGrpSpPr>
            <p:grpSpPr>
              <a:xfrm>
                <a:off x="3162330" y="2153538"/>
                <a:ext cx="28394" cy="28085"/>
                <a:chOff x="3162330" y="2153538"/>
                <a:chExt cx="28394" cy="28085"/>
              </a:xfrm>
            </p:grpSpPr>
            <p:sp>
              <p:nvSpPr>
                <p:cNvPr id="2818" name="Freeform: Shape 2817">
                  <a:extLst>
                    <a:ext uri="{FF2B5EF4-FFF2-40B4-BE49-F238E27FC236}">
                      <a16:creationId xmlns:a16="http://schemas.microsoft.com/office/drawing/2014/main" id="{78BD8850-E9A8-85DF-D0C2-9E46F331ED49}"/>
                    </a:ext>
                  </a:extLst>
                </p:cNvPr>
                <p:cNvSpPr/>
                <p:nvPr/>
              </p:nvSpPr>
              <p:spPr>
                <a:xfrm>
                  <a:off x="3176528" y="215353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Freeform: Shape 2818">
                  <a:extLst>
                    <a:ext uri="{FF2B5EF4-FFF2-40B4-BE49-F238E27FC236}">
                      <a16:creationId xmlns:a16="http://schemas.microsoft.com/office/drawing/2014/main" id="{657E3C0B-EAEC-4AFF-5755-7080E6B672E8}"/>
                    </a:ext>
                  </a:extLst>
                </p:cNvPr>
                <p:cNvSpPr/>
                <p:nvPr/>
              </p:nvSpPr>
              <p:spPr>
                <a:xfrm>
                  <a:off x="3162330" y="216758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1" name="Graphic 61">
                <a:extLst>
                  <a:ext uri="{FF2B5EF4-FFF2-40B4-BE49-F238E27FC236}">
                    <a16:creationId xmlns:a16="http://schemas.microsoft.com/office/drawing/2014/main" id="{FCBC6824-6852-B792-B8A7-F1EAEEA81775}"/>
                  </a:ext>
                </a:extLst>
              </p:cNvPr>
              <p:cNvGrpSpPr/>
              <p:nvPr/>
            </p:nvGrpSpPr>
            <p:grpSpPr>
              <a:xfrm>
                <a:off x="3173838" y="2155460"/>
                <a:ext cx="28394" cy="28085"/>
                <a:chOff x="3173838" y="2155460"/>
                <a:chExt cx="28394" cy="28085"/>
              </a:xfrm>
            </p:grpSpPr>
            <p:sp>
              <p:nvSpPr>
                <p:cNvPr id="2816" name="Freeform: Shape 2815">
                  <a:extLst>
                    <a:ext uri="{FF2B5EF4-FFF2-40B4-BE49-F238E27FC236}">
                      <a16:creationId xmlns:a16="http://schemas.microsoft.com/office/drawing/2014/main" id="{B896846F-F301-95C5-6E9D-E253D54C3656}"/>
                    </a:ext>
                  </a:extLst>
                </p:cNvPr>
                <p:cNvSpPr/>
                <p:nvPr/>
              </p:nvSpPr>
              <p:spPr>
                <a:xfrm>
                  <a:off x="3188035" y="215546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Freeform: Shape 2816">
                  <a:extLst>
                    <a:ext uri="{FF2B5EF4-FFF2-40B4-BE49-F238E27FC236}">
                      <a16:creationId xmlns:a16="http://schemas.microsoft.com/office/drawing/2014/main" id="{DCAFCA1F-67D0-6CB0-5751-32BB29AB88B5}"/>
                    </a:ext>
                  </a:extLst>
                </p:cNvPr>
                <p:cNvSpPr/>
                <p:nvPr/>
              </p:nvSpPr>
              <p:spPr>
                <a:xfrm>
                  <a:off x="3173838" y="216950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2" name="Graphic 61">
                <a:extLst>
                  <a:ext uri="{FF2B5EF4-FFF2-40B4-BE49-F238E27FC236}">
                    <a16:creationId xmlns:a16="http://schemas.microsoft.com/office/drawing/2014/main" id="{182AA441-D129-1669-23CB-4919CF368DC3}"/>
                  </a:ext>
                </a:extLst>
              </p:cNvPr>
              <p:cNvGrpSpPr/>
              <p:nvPr/>
            </p:nvGrpSpPr>
            <p:grpSpPr>
              <a:xfrm>
                <a:off x="3189530" y="2160634"/>
                <a:ext cx="28394" cy="28233"/>
                <a:chOff x="3189530" y="2160634"/>
                <a:chExt cx="28394" cy="28233"/>
              </a:xfrm>
            </p:grpSpPr>
            <p:sp>
              <p:nvSpPr>
                <p:cNvPr id="2814" name="Freeform: Shape 2813">
                  <a:extLst>
                    <a:ext uri="{FF2B5EF4-FFF2-40B4-BE49-F238E27FC236}">
                      <a16:creationId xmlns:a16="http://schemas.microsoft.com/office/drawing/2014/main" id="{022CFE95-56DE-86DD-35CD-7908E6FBFC84}"/>
                    </a:ext>
                  </a:extLst>
                </p:cNvPr>
                <p:cNvSpPr/>
                <p:nvPr/>
              </p:nvSpPr>
              <p:spPr>
                <a:xfrm>
                  <a:off x="3203727" y="216063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Freeform: Shape 2814">
                  <a:extLst>
                    <a:ext uri="{FF2B5EF4-FFF2-40B4-BE49-F238E27FC236}">
                      <a16:creationId xmlns:a16="http://schemas.microsoft.com/office/drawing/2014/main" id="{24C99A16-965C-6C8D-97B2-0CA67C9CA0DB}"/>
                    </a:ext>
                  </a:extLst>
                </p:cNvPr>
                <p:cNvSpPr/>
                <p:nvPr/>
              </p:nvSpPr>
              <p:spPr>
                <a:xfrm>
                  <a:off x="3189530" y="21748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3" name="Graphic 61">
                <a:extLst>
                  <a:ext uri="{FF2B5EF4-FFF2-40B4-BE49-F238E27FC236}">
                    <a16:creationId xmlns:a16="http://schemas.microsoft.com/office/drawing/2014/main" id="{3D9AA4D9-E1D3-2027-30DC-0A9514A25F28}"/>
                  </a:ext>
                </a:extLst>
              </p:cNvPr>
              <p:cNvGrpSpPr/>
              <p:nvPr/>
            </p:nvGrpSpPr>
            <p:grpSpPr>
              <a:xfrm>
                <a:off x="3196404" y="2161964"/>
                <a:ext cx="28544" cy="28085"/>
                <a:chOff x="3196404" y="2161964"/>
                <a:chExt cx="28544" cy="28085"/>
              </a:xfrm>
            </p:grpSpPr>
            <p:sp>
              <p:nvSpPr>
                <p:cNvPr id="2812" name="Freeform: Shape 2811">
                  <a:extLst>
                    <a:ext uri="{FF2B5EF4-FFF2-40B4-BE49-F238E27FC236}">
                      <a16:creationId xmlns:a16="http://schemas.microsoft.com/office/drawing/2014/main" id="{D4BD6391-5DC4-A5EA-9D38-7B1E74890E4B}"/>
                    </a:ext>
                  </a:extLst>
                </p:cNvPr>
                <p:cNvSpPr/>
                <p:nvPr/>
              </p:nvSpPr>
              <p:spPr>
                <a:xfrm>
                  <a:off x="3210602" y="21619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Freeform: Shape 2812">
                  <a:extLst>
                    <a:ext uri="{FF2B5EF4-FFF2-40B4-BE49-F238E27FC236}">
                      <a16:creationId xmlns:a16="http://schemas.microsoft.com/office/drawing/2014/main" id="{F972DFEA-D72F-47EF-FA00-9A56CF77D8F1}"/>
                    </a:ext>
                  </a:extLst>
                </p:cNvPr>
                <p:cNvSpPr/>
                <p:nvPr/>
              </p:nvSpPr>
              <p:spPr>
                <a:xfrm>
                  <a:off x="3196404" y="21760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4" name="Graphic 61">
                <a:extLst>
                  <a:ext uri="{FF2B5EF4-FFF2-40B4-BE49-F238E27FC236}">
                    <a16:creationId xmlns:a16="http://schemas.microsoft.com/office/drawing/2014/main" id="{9ADE5426-EBAA-B1DB-3983-EB96620EBBF4}"/>
                  </a:ext>
                </a:extLst>
              </p:cNvPr>
              <p:cNvGrpSpPr/>
              <p:nvPr/>
            </p:nvGrpSpPr>
            <p:grpSpPr>
              <a:xfrm>
                <a:off x="3210602" y="2167581"/>
                <a:ext cx="28544" cy="28233"/>
                <a:chOff x="3210602" y="2167581"/>
                <a:chExt cx="28544" cy="28233"/>
              </a:xfrm>
            </p:grpSpPr>
            <p:sp>
              <p:nvSpPr>
                <p:cNvPr id="2810" name="Freeform: Shape 2809">
                  <a:extLst>
                    <a:ext uri="{FF2B5EF4-FFF2-40B4-BE49-F238E27FC236}">
                      <a16:creationId xmlns:a16="http://schemas.microsoft.com/office/drawing/2014/main" id="{2723353F-BA13-F17A-2C63-5D7F3D02F412}"/>
                    </a:ext>
                  </a:extLst>
                </p:cNvPr>
                <p:cNvSpPr/>
                <p:nvPr/>
              </p:nvSpPr>
              <p:spPr>
                <a:xfrm>
                  <a:off x="3224949" y="216758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Freeform: Shape 2810">
                  <a:extLst>
                    <a:ext uri="{FF2B5EF4-FFF2-40B4-BE49-F238E27FC236}">
                      <a16:creationId xmlns:a16="http://schemas.microsoft.com/office/drawing/2014/main" id="{8C05EB3F-0978-2DC0-0B43-39D1A150CB51}"/>
                    </a:ext>
                  </a:extLst>
                </p:cNvPr>
                <p:cNvSpPr/>
                <p:nvPr/>
              </p:nvSpPr>
              <p:spPr>
                <a:xfrm>
                  <a:off x="3210602" y="218162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5" name="Graphic 61">
                <a:extLst>
                  <a:ext uri="{FF2B5EF4-FFF2-40B4-BE49-F238E27FC236}">
                    <a16:creationId xmlns:a16="http://schemas.microsoft.com/office/drawing/2014/main" id="{23940DFC-89DC-067D-312F-64558ACAC4D8}"/>
                  </a:ext>
                </a:extLst>
              </p:cNvPr>
              <p:cNvGrpSpPr/>
              <p:nvPr/>
            </p:nvGrpSpPr>
            <p:grpSpPr>
              <a:xfrm>
                <a:off x="3221212" y="2174824"/>
                <a:ext cx="28544" cy="28085"/>
                <a:chOff x="3221212" y="2174824"/>
                <a:chExt cx="28544" cy="28085"/>
              </a:xfrm>
            </p:grpSpPr>
            <p:sp>
              <p:nvSpPr>
                <p:cNvPr id="2808" name="Freeform: Shape 2807">
                  <a:extLst>
                    <a:ext uri="{FF2B5EF4-FFF2-40B4-BE49-F238E27FC236}">
                      <a16:creationId xmlns:a16="http://schemas.microsoft.com/office/drawing/2014/main" id="{61B0AF61-85EB-8DFB-B499-5EE4CA7C15F3}"/>
                    </a:ext>
                  </a:extLst>
                </p:cNvPr>
                <p:cNvSpPr/>
                <p:nvPr/>
              </p:nvSpPr>
              <p:spPr>
                <a:xfrm>
                  <a:off x="3235410"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Freeform: Shape 2808">
                  <a:extLst>
                    <a:ext uri="{FF2B5EF4-FFF2-40B4-BE49-F238E27FC236}">
                      <a16:creationId xmlns:a16="http://schemas.microsoft.com/office/drawing/2014/main" id="{D0A9E960-DBEA-FE00-EDC4-CD696813D46A}"/>
                    </a:ext>
                  </a:extLst>
                </p:cNvPr>
                <p:cNvSpPr/>
                <p:nvPr/>
              </p:nvSpPr>
              <p:spPr>
                <a:xfrm>
                  <a:off x="3221212"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6" name="Graphic 61">
                <a:extLst>
                  <a:ext uri="{FF2B5EF4-FFF2-40B4-BE49-F238E27FC236}">
                    <a16:creationId xmlns:a16="http://schemas.microsoft.com/office/drawing/2014/main" id="{EB92642B-5210-0B6D-A67F-3347614F0876}"/>
                  </a:ext>
                </a:extLst>
              </p:cNvPr>
              <p:cNvGrpSpPr/>
              <p:nvPr/>
            </p:nvGrpSpPr>
            <p:grpSpPr>
              <a:xfrm>
                <a:off x="3232271" y="2174824"/>
                <a:ext cx="28394" cy="28085"/>
                <a:chOff x="3232271" y="2174824"/>
                <a:chExt cx="28394" cy="28085"/>
              </a:xfrm>
            </p:grpSpPr>
            <p:sp>
              <p:nvSpPr>
                <p:cNvPr id="2806" name="Freeform: Shape 2805">
                  <a:extLst>
                    <a:ext uri="{FF2B5EF4-FFF2-40B4-BE49-F238E27FC236}">
                      <a16:creationId xmlns:a16="http://schemas.microsoft.com/office/drawing/2014/main" id="{946DB837-9B94-00F7-5786-469365F830F1}"/>
                    </a:ext>
                  </a:extLst>
                </p:cNvPr>
                <p:cNvSpPr/>
                <p:nvPr/>
              </p:nvSpPr>
              <p:spPr>
                <a:xfrm>
                  <a:off x="3246469"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Freeform: Shape 2806">
                  <a:extLst>
                    <a:ext uri="{FF2B5EF4-FFF2-40B4-BE49-F238E27FC236}">
                      <a16:creationId xmlns:a16="http://schemas.microsoft.com/office/drawing/2014/main" id="{3B19B120-4C8C-60E7-4E2F-50DA5FA22885}"/>
                    </a:ext>
                  </a:extLst>
                </p:cNvPr>
                <p:cNvSpPr/>
                <p:nvPr/>
              </p:nvSpPr>
              <p:spPr>
                <a:xfrm>
                  <a:off x="3232271" y="21888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7" name="Graphic 61">
                <a:extLst>
                  <a:ext uri="{FF2B5EF4-FFF2-40B4-BE49-F238E27FC236}">
                    <a16:creationId xmlns:a16="http://schemas.microsoft.com/office/drawing/2014/main" id="{437E6657-E0F9-C777-FDDD-2F4627ACD9B7}"/>
                  </a:ext>
                </a:extLst>
              </p:cNvPr>
              <p:cNvGrpSpPr/>
              <p:nvPr/>
            </p:nvGrpSpPr>
            <p:grpSpPr>
              <a:xfrm>
                <a:off x="3247515" y="2174824"/>
                <a:ext cx="28544" cy="28085"/>
                <a:chOff x="3247515" y="2174824"/>
                <a:chExt cx="28544" cy="28085"/>
              </a:xfrm>
            </p:grpSpPr>
            <p:sp>
              <p:nvSpPr>
                <p:cNvPr id="2804" name="Freeform: Shape 2803">
                  <a:extLst>
                    <a:ext uri="{FF2B5EF4-FFF2-40B4-BE49-F238E27FC236}">
                      <a16:creationId xmlns:a16="http://schemas.microsoft.com/office/drawing/2014/main" id="{77E77408-234D-BE92-6A76-BE487CFE803D}"/>
                    </a:ext>
                  </a:extLst>
                </p:cNvPr>
                <p:cNvSpPr/>
                <p:nvPr/>
              </p:nvSpPr>
              <p:spPr>
                <a:xfrm>
                  <a:off x="3261712"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Freeform: Shape 2804">
                  <a:extLst>
                    <a:ext uri="{FF2B5EF4-FFF2-40B4-BE49-F238E27FC236}">
                      <a16:creationId xmlns:a16="http://schemas.microsoft.com/office/drawing/2014/main" id="{B5A02008-7EE8-DB69-34D2-F84047EF52A8}"/>
                    </a:ext>
                  </a:extLst>
                </p:cNvPr>
                <p:cNvSpPr/>
                <p:nvPr/>
              </p:nvSpPr>
              <p:spPr>
                <a:xfrm>
                  <a:off x="3247515"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8" name="Graphic 61">
                <a:extLst>
                  <a:ext uri="{FF2B5EF4-FFF2-40B4-BE49-F238E27FC236}">
                    <a16:creationId xmlns:a16="http://schemas.microsoft.com/office/drawing/2014/main" id="{4CB86D89-C65A-4EC3-DC42-6F404270D0C4}"/>
                  </a:ext>
                </a:extLst>
              </p:cNvPr>
              <p:cNvGrpSpPr/>
              <p:nvPr/>
            </p:nvGrpSpPr>
            <p:grpSpPr>
              <a:xfrm>
                <a:off x="3266046" y="2183546"/>
                <a:ext cx="28544" cy="28233"/>
                <a:chOff x="3266046" y="2183546"/>
                <a:chExt cx="28544" cy="28233"/>
              </a:xfrm>
            </p:grpSpPr>
            <p:sp>
              <p:nvSpPr>
                <p:cNvPr id="2802" name="Freeform: Shape 2801">
                  <a:extLst>
                    <a:ext uri="{FF2B5EF4-FFF2-40B4-BE49-F238E27FC236}">
                      <a16:creationId xmlns:a16="http://schemas.microsoft.com/office/drawing/2014/main" id="{77322517-00A7-2771-5032-FAE2244B3FA1}"/>
                    </a:ext>
                  </a:extLst>
                </p:cNvPr>
                <p:cNvSpPr/>
                <p:nvPr/>
              </p:nvSpPr>
              <p:spPr>
                <a:xfrm>
                  <a:off x="3280244"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Freeform: Shape 2802">
                  <a:extLst>
                    <a:ext uri="{FF2B5EF4-FFF2-40B4-BE49-F238E27FC236}">
                      <a16:creationId xmlns:a16="http://schemas.microsoft.com/office/drawing/2014/main" id="{B1782DEC-FC8D-BC14-A2BF-2BAA724F43A0}"/>
                    </a:ext>
                  </a:extLst>
                </p:cNvPr>
                <p:cNvSpPr/>
                <p:nvPr/>
              </p:nvSpPr>
              <p:spPr>
                <a:xfrm>
                  <a:off x="3266046"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9" name="Graphic 61">
                <a:extLst>
                  <a:ext uri="{FF2B5EF4-FFF2-40B4-BE49-F238E27FC236}">
                    <a16:creationId xmlns:a16="http://schemas.microsoft.com/office/drawing/2014/main" id="{AA40FC0E-C1E4-AB2E-0D50-0020A7023C42}"/>
                  </a:ext>
                </a:extLst>
              </p:cNvPr>
              <p:cNvGrpSpPr/>
              <p:nvPr/>
            </p:nvGrpSpPr>
            <p:grpSpPr>
              <a:xfrm>
                <a:off x="3271576" y="2183546"/>
                <a:ext cx="28394" cy="28233"/>
                <a:chOff x="3271576" y="2183546"/>
                <a:chExt cx="28394" cy="28233"/>
              </a:xfrm>
            </p:grpSpPr>
            <p:sp>
              <p:nvSpPr>
                <p:cNvPr id="2800" name="Freeform: Shape 2799">
                  <a:extLst>
                    <a:ext uri="{FF2B5EF4-FFF2-40B4-BE49-F238E27FC236}">
                      <a16:creationId xmlns:a16="http://schemas.microsoft.com/office/drawing/2014/main" id="{F962E32D-1181-6449-FBE3-472B7BBDA934}"/>
                    </a:ext>
                  </a:extLst>
                </p:cNvPr>
                <p:cNvSpPr/>
                <p:nvPr/>
              </p:nvSpPr>
              <p:spPr>
                <a:xfrm>
                  <a:off x="3285773"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Freeform: Shape 2800">
                  <a:extLst>
                    <a:ext uri="{FF2B5EF4-FFF2-40B4-BE49-F238E27FC236}">
                      <a16:creationId xmlns:a16="http://schemas.microsoft.com/office/drawing/2014/main" id="{D2A05BE2-5179-F409-FBBD-B6CE263FB96D}"/>
                    </a:ext>
                  </a:extLst>
                </p:cNvPr>
                <p:cNvSpPr/>
                <p:nvPr/>
              </p:nvSpPr>
              <p:spPr>
                <a:xfrm>
                  <a:off x="3271576" y="219758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0" name="Graphic 61">
                <a:extLst>
                  <a:ext uri="{FF2B5EF4-FFF2-40B4-BE49-F238E27FC236}">
                    <a16:creationId xmlns:a16="http://schemas.microsoft.com/office/drawing/2014/main" id="{50AE9E26-89EC-5AC8-A14D-825D11753E90}"/>
                  </a:ext>
                </a:extLst>
              </p:cNvPr>
              <p:cNvGrpSpPr/>
              <p:nvPr/>
            </p:nvGrpSpPr>
            <p:grpSpPr>
              <a:xfrm>
                <a:off x="3280244" y="2183546"/>
                <a:ext cx="28544" cy="28233"/>
                <a:chOff x="3280244" y="2183546"/>
                <a:chExt cx="28544" cy="28233"/>
              </a:xfrm>
            </p:grpSpPr>
            <p:sp>
              <p:nvSpPr>
                <p:cNvPr id="2798" name="Freeform: Shape 2797">
                  <a:extLst>
                    <a:ext uri="{FF2B5EF4-FFF2-40B4-BE49-F238E27FC236}">
                      <a16:creationId xmlns:a16="http://schemas.microsoft.com/office/drawing/2014/main" id="{E55CE297-7F4F-FFA2-C3DC-E88B320DA831}"/>
                    </a:ext>
                  </a:extLst>
                </p:cNvPr>
                <p:cNvSpPr/>
                <p:nvPr/>
              </p:nvSpPr>
              <p:spPr>
                <a:xfrm>
                  <a:off x="3294591"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Freeform: Shape 2798">
                  <a:extLst>
                    <a:ext uri="{FF2B5EF4-FFF2-40B4-BE49-F238E27FC236}">
                      <a16:creationId xmlns:a16="http://schemas.microsoft.com/office/drawing/2014/main" id="{F4D8254A-53DB-D543-1FD3-6FDE7BCC71D0}"/>
                    </a:ext>
                  </a:extLst>
                </p:cNvPr>
                <p:cNvSpPr/>
                <p:nvPr/>
              </p:nvSpPr>
              <p:spPr>
                <a:xfrm>
                  <a:off x="3280244"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1" name="Graphic 61">
                <a:extLst>
                  <a:ext uri="{FF2B5EF4-FFF2-40B4-BE49-F238E27FC236}">
                    <a16:creationId xmlns:a16="http://schemas.microsoft.com/office/drawing/2014/main" id="{327EFF7C-F356-CC89-7C71-5DB92D9E110B}"/>
                  </a:ext>
                </a:extLst>
              </p:cNvPr>
              <p:cNvGrpSpPr/>
              <p:nvPr/>
            </p:nvGrpSpPr>
            <p:grpSpPr>
              <a:xfrm>
                <a:off x="3292050" y="2185911"/>
                <a:ext cx="28394" cy="28085"/>
                <a:chOff x="3292050" y="2185911"/>
                <a:chExt cx="28394" cy="28085"/>
              </a:xfrm>
            </p:grpSpPr>
            <p:sp>
              <p:nvSpPr>
                <p:cNvPr id="2796" name="Freeform: Shape 2795">
                  <a:extLst>
                    <a:ext uri="{FF2B5EF4-FFF2-40B4-BE49-F238E27FC236}">
                      <a16:creationId xmlns:a16="http://schemas.microsoft.com/office/drawing/2014/main" id="{8E442825-3549-2B44-C2CC-FDAAF6C799C1}"/>
                    </a:ext>
                  </a:extLst>
                </p:cNvPr>
                <p:cNvSpPr/>
                <p:nvPr/>
              </p:nvSpPr>
              <p:spPr>
                <a:xfrm>
                  <a:off x="3306248"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Freeform: Shape 2796">
                  <a:extLst>
                    <a:ext uri="{FF2B5EF4-FFF2-40B4-BE49-F238E27FC236}">
                      <a16:creationId xmlns:a16="http://schemas.microsoft.com/office/drawing/2014/main" id="{5587D351-850D-401E-A333-D11DEC192F6A}"/>
                    </a:ext>
                  </a:extLst>
                </p:cNvPr>
                <p:cNvSpPr/>
                <p:nvPr/>
              </p:nvSpPr>
              <p:spPr>
                <a:xfrm>
                  <a:off x="3292050"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2" name="Graphic 61">
                <a:extLst>
                  <a:ext uri="{FF2B5EF4-FFF2-40B4-BE49-F238E27FC236}">
                    <a16:creationId xmlns:a16="http://schemas.microsoft.com/office/drawing/2014/main" id="{0FBDF211-50D1-AAB0-BA51-D9E6D780DA4A}"/>
                  </a:ext>
                </a:extLst>
              </p:cNvPr>
              <p:cNvGrpSpPr/>
              <p:nvPr/>
            </p:nvGrpSpPr>
            <p:grpSpPr>
              <a:xfrm>
                <a:off x="3314318" y="2185911"/>
                <a:ext cx="28394" cy="28085"/>
                <a:chOff x="3314318" y="2185911"/>
                <a:chExt cx="28394" cy="28085"/>
              </a:xfrm>
            </p:grpSpPr>
            <p:sp>
              <p:nvSpPr>
                <p:cNvPr id="2794" name="Freeform: Shape 2793">
                  <a:extLst>
                    <a:ext uri="{FF2B5EF4-FFF2-40B4-BE49-F238E27FC236}">
                      <a16:creationId xmlns:a16="http://schemas.microsoft.com/office/drawing/2014/main" id="{0019D6DA-EAB8-8DD2-1432-472E9D4C19C3}"/>
                    </a:ext>
                  </a:extLst>
                </p:cNvPr>
                <p:cNvSpPr/>
                <p:nvPr/>
              </p:nvSpPr>
              <p:spPr>
                <a:xfrm>
                  <a:off x="3328515"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Freeform: Shape 2794">
                  <a:extLst>
                    <a:ext uri="{FF2B5EF4-FFF2-40B4-BE49-F238E27FC236}">
                      <a16:creationId xmlns:a16="http://schemas.microsoft.com/office/drawing/2014/main" id="{7C87BC1B-ABCC-279D-DF0A-C4EDF9F6CA9F}"/>
                    </a:ext>
                  </a:extLst>
                </p:cNvPr>
                <p:cNvSpPr/>
                <p:nvPr/>
              </p:nvSpPr>
              <p:spPr>
                <a:xfrm>
                  <a:off x="3314318"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3" name="Graphic 61">
                <a:extLst>
                  <a:ext uri="{FF2B5EF4-FFF2-40B4-BE49-F238E27FC236}">
                    <a16:creationId xmlns:a16="http://schemas.microsoft.com/office/drawing/2014/main" id="{13926E9A-9F0B-4B89-CCF3-B4820D1264A5}"/>
                  </a:ext>
                </a:extLst>
              </p:cNvPr>
              <p:cNvGrpSpPr/>
              <p:nvPr/>
            </p:nvGrpSpPr>
            <p:grpSpPr>
              <a:xfrm>
                <a:off x="3328515" y="2187389"/>
                <a:ext cx="28394" cy="28085"/>
                <a:chOff x="3328515" y="2187389"/>
                <a:chExt cx="28394" cy="28085"/>
              </a:xfrm>
            </p:grpSpPr>
            <p:sp>
              <p:nvSpPr>
                <p:cNvPr id="2792" name="Freeform: Shape 2791">
                  <a:extLst>
                    <a:ext uri="{FF2B5EF4-FFF2-40B4-BE49-F238E27FC236}">
                      <a16:creationId xmlns:a16="http://schemas.microsoft.com/office/drawing/2014/main" id="{163DD39C-0275-F972-9025-CAB2DDBD06EB}"/>
                    </a:ext>
                  </a:extLst>
                </p:cNvPr>
                <p:cNvSpPr/>
                <p:nvPr/>
              </p:nvSpPr>
              <p:spPr>
                <a:xfrm>
                  <a:off x="3342713"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Freeform: Shape 2792">
                  <a:extLst>
                    <a:ext uri="{FF2B5EF4-FFF2-40B4-BE49-F238E27FC236}">
                      <a16:creationId xmlns:a16="http://schemas.microsoft.com/office/drawing/2014/main" id="{205030E0-7123-EB58-E290-4768C20DF1C9}"/>
                    </a:ext>
                  </a:extLst>
                </p:cNvPr>
                <p:cNvSpPr/>
                <p:nvPr/>
              </p:nvSpPr>
              <p:spPr>
                <a:xfrm>
                  <a:off x="3328515"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4" name="Graphic 61">
                <a:extLst>
                  <a:ext uri="{FF2B5EF4-FFF2-40B4-BE49-F238E27FC236}">
                    <a16:creationId xmlns:a16="http://schemas.microsoft.com/office/drawing/2014/main" id="{6F122E2E-EF2C-6A9A-993B-1D8BCED37CDE}"/>
                  </a:ext>
                </a:extLst>
              </p:cNvPr>
              <p:cNvGrpSpPr/>
              <p:nvPr/>
            </p:nvGrpSpPr>
            <p:grpSpPr>
              <a:xfrm>
                <a:off x="3335240" y="2187389"/>
                <a:ext cx="28394" cy="28085"/>
                <a:chOff x="3335240" y="2187389"/>
                <a:chExt cx="28394" cy="28085"/>
              </a:xfrm>
            </p:grpSpPr>
            <p:sp>
              <p:nvSpPr>
                <p:cNvPr id="2790" name="Freeform: Shape 2789">
                  <a:extLst>
                    <a:ext uri="{FF2B5EF4-FFF2-40B4-BE49-F238E27FC236}">
                      <a16:creationId xmlns:a16="http://schemas.microsoft.com/office/drawing/2014/main" id="{13B1C7A1-C83A-CBB2-A9F6-707BC4C796BB}"/>
                    </a:ext>
                  </a:extLst>
                </p:cNvPr>
                <p:cNvSpPr/>
                <p:nvPr/>
              </p:nvSpPr>
              <p:spPr>
                <a:xfrm>
                  <a:off x="3349438"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Freeform: Shape 2790">
                  <a:extLst>
                    <a:ext uri="{FF2B5EF4-FFF2-40B4-BE49-F238E27FC236}">
                      <a16:creationId xmlns:a16="http://schemas.microsoft.com/office/drawing/2014/main" id="{6B4A1955-CF3A-94DD-1818-DD9EF87E5531}"/>
                    </a:ext>
                  </a:extLst>
                </p:cNvPr>
                <p:cNvSpPr/>
                <p:nvPr/>
              </p:nvSpPr>
              <p:spPr>
                <a:xfrm>
                  <a:off x="3335240"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5" name="Graphic 61">
                <a:extLst>
                  <a:ext uri="{FF2B5EF4-FFF2-40B4-BE49-F238E27FC236}">
                    <a16:creationId xmlns:a16="http://schemas.microsoft.com/office/drawing/2014/main" id="{D0C3AF81-8E0F-67F8-9F78-5346AF7E027A}"/>
                  </a:ext>
                </a:extLst>
              </p:cNvPr>
              <p:cNvGrpSpPr/>
              <p:nvPr/>
            </p:nvGrpSpPr>
            <p:grpSpPr>
              <a:xfrm>
                <a:off x="3341218" y="2188867"/>
                <a:ext cx="28394" cy="28085"/>
                <a:chOff x="3341218" y="2188867"/>
                <a:chExt cx="28394" cy="28085"/>
              </a:xfrm>
            </p:grpSpPr>
            <p:sp>
              <p:nvSpPr>
                <p:cNvPr id="2788" name="Freeform: Shape 2787">
                  <a:extLst>
                    <a:ext uri="{FF2B5EF4-FFF2-40B4-BE49-F238E27FC236}">
                      <a16:creationId xmlns:a16="http://schemas.microsoft.com/office/drawing/2014/main" id="{4C22CC6E-7095-E4FE-2E3B-5D1C4782F697}"/>
                    </a:ext>
                  </a:extLst>
                </p:cNvPr>
                <p:cNvSpPr/>
                <p:nvPr/>
              </p:nvSpPr>
              <p:spPr>
                <a:xfrm>
                  <a:off x="3355416" y="21888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Freeform: Shape 2788">
                  <a:extLst>
                    <a:ext uri="{FF2B5EF4-FFF2-40B4-BE49-F238E27FC236}">
                      <a16:creationId xmlns:a16="http://schemas.microsoft.com/office/drawing/2014/main" id="{6FC55C1E-116A-1034-170C-19EE9D1C0EF1}"/>
                    </a:ext>
                  </a:extLst>
                </p:cNvPr>
                <p:cNvSpPr/>
                <p:nvPr/>
              </p:nvSpPr>
              <p:spPr>
                <a:xfrm>
                  <a:off x="3341218" y="22029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6" name="Graphic 61">
                <a:extLst>
                  <a:ext uri="{FF2B5EF4-FFF2-40B4-BE49-F238E27FC236}">
                    <a16:creationId xmlns:a16="http://schemas.microsoft.com/office/drawing/2014/main" id="{5C6EFF4C-E22F-21FB-A9CB-D24EB9E67905}"/>
                  </a:ext>
                </a:extLst>
              </p:cNvPr>
              <p:cNvGrpSpPr/>
              <p:nvPr/>
            </p:nvGrpSpPr>
            <p:grpSpPr>
              <a:xfrm>
                <a:off x="3351679" y="2190050"/>
                <a:ext cx="28394" cy="28233"/>
                <a:chOff x="3351679" y="2190050"/>
                <a:chExt cx="28394" cy="28233"/>
              </a:xfrm>
            </p:grpSpPr>
            <p:sp>
              <p:nvSpPr>
                <p:cNvPr id="2786" name="Freeform: Shape 2785">
                  <a:extLst>
                    <a:ext uri="{FF2B5EF4-FFF2-40B4-BE49-F238E27FC236}">
                      <a16:creationId xmlns:a16="http://schemas.microsoft.com/office/drawing/2014/main" id="{6938E973-C70C-D39F-7B27-A35A8501B3DD}"/>
                    </a:ext>
                  </a:extLst>
                </p:cNvPr>
                <p:cNvSpPr/>
                <p:nvPr/>
              </p:nvSpPr>
              <p:spPr>
                <a:xfrm>
                  <a:off x="3365877" y="219005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Freeform: Shape 2786">
                  <a:extLst>
                    <a:ext uri="{FF2B5EF4-FFF2-40B4-BE49-F238E27FC236}">
                      <a16:creationId xmlns:a16="http://schemas.microsoft.com/office/drawing/2014/main" id="{4237F860-2F43-C398-35D7-E6768886FDCC}"/>
                    </a:ext>
                  </a:extLst>
                </p:cNvPr>
                <p:cNvSpPr/>
                <p:nvPr/>
              </p:nvSpPr>
              <p:spPr>
                <a:xfrm>
                  <a:off x="3351679" y="22040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7" name="Graphic 61">
                <a:extLst>
                  <a:ext uri="{FF2B5EF4-FFF2-40B4-BE49-F238E27FC236}">
                    <a16:creationId xmlns:a16="http://schemas.microsoft.com/office/drawing/2014/main" id="{5B521433-7403-2D49-8EBA-2133B59847DD}"/>
                  </a:ext>
                </a:extLst>
              </p:cNvPr>
              <p:cNvGrpSpPr/>
              <p:nvPr/>
            </p:nvGrpSpPr>
            <p:grpSpPr>
              <a:xfrm>
                <a:off x="3361692" y="2192267"/>
                <a:ext cx="28394" cy="28085"/>
                <a:chOff x="3361692" y="2192267"/>
                <a:chExt cx="28394" cy="28085"/>
              </a:xfrm>
            </p:grpSpPr>
            <p:sp>
              <p:nvSpPr>
                <p:cNvPr id="2784" name="Freeform: Shape 2783">
                  <a:extLst>
                    <a:ext uri="{FF2B5EF4-FFF2-40B4-BE49-F238E27FC236}">
                      <a16:creationId xmlns:a16="http://schemas.microsoft.com/office/drawing/2014/main" id="{9885E203-6D79-7509-25AA-CFE49F5EDA29}"/>
                    </a:ext>
                  </a:extLst>
                </p:cNvPr>
                <p:cNvSpPr/>
                <p:nvPr/>
              </p:nvSpPr>
              <p:spPr>
                <a:xfrm>
                  <a:off x="3375890"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Freeform: Shape 2784">
                  <a:extLst>
                    <a:ext uri="{FF2B5EF4-FFF2-40B4-BE49-F238E27FC236}">
                      <a16:creationId xmlns:a16="http://schemas.microsoft.com/office/drawing/2014/main" id="{53FBB852-183F-C66B-0854-6A10C1ADCBBE}"/>
                    </a:ext>
                  </a:extLst>
                </p:cNvPr>
                <p:cNvSpPr/>
                <p:nvPr/>
              </p:nvSpPr>
              <p:spPr>
                <a:xfrm>
                  <a:off x="3361692"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8" name="Graphic 61">
                <a:extLst>
                  <a:ext uri="{FF2B5EF4-FFF2-40B4-BE49-F238E27FC236}">
                    <a16:creationId xmlns:a16="http://schemas.microsoft.com/office/drawing/2014/main" id="{CEA95B21-F3D6-7A9C-4CED-FC81427BAB53}"/>
                  </a:ext>
                </a:extLst>
              </p:cNvPr>
              <p:cNvGrpSpPr/>
              <p:nvPr/>
            </p:nvGrpSpPr>
            <p:grpSpPr>
              <a:xfrm>
                <a:off x="3367670" y="2192267"/>
                <a:ext cx="28394" cy="28085"/>
                <a:chOff x="3367670" y="2192267"/>
                <a:chExt cx="28394" cy="28085"/>
              </a:xfrm>
            </p:grpSpPr>
            <p:sp>
              <p:nvSpPr>
                <p:cNvPr id="2782" name="Freeform: Shape 2781">
                  <a:extLst>
                    <a:ext uri="{FF2B5EF4-FFF2-40B4-BE49-F238E27FC236}">
                      <a16:creationId xmlns:a16="http://schemas.microsoft.com/office/drawing/2014/main" id="{A3CA0D95-7196-B300-0FE0-8AC983937251}"/>
                    </a:ext>
                  </a:extLst>
                </p:cNvPr>
                <p:cNvSpPr/>
                <p:nvPr/>
              </p:nvSpPr>
              <p:spPr>
                <a:xfrm>
                  <a:off x="3381868"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Freeform: Shape 2782">
                  <a:extLst>
                    <a:ext uri="{FF2B5EF4-FFF2-40B4-BE49-F238E27FC236}">
                      <a16:creationId xmlns:a16="http://schemas.microsoft.com/office/drawing/2014/main" id="{785BFEC2-A28D-D635-7A90-FB1D16731553}"/>
                    </a:ext>
                  </a:extLst>
                </p:cNvPr>
                <p:cNvSpPr/>
                <p:nvPr/>
              </p:nvSpPr>
              <p:spPr>
                <a:xfrm>
                  <a:off x="336767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9" name="Graphic 61">
                <a:extLst>
                  <a:ext uri="{FF2B5EF4-FFF2-40B4-BE49-F238E27FC236}">
                    <a16:creationId xmlns:a16="http://schemas.microsoft.com/office/drawing/2014/main" id="{13C0DDC4-7AB9-3590-743F-95AAE698972E}"/>
                  </a:ext>
                </a:extLst>
              </p:cNvPr>
              <p:cNvGrpSpPr/>
              <p:nvPr/>
            </p:nvGrpSpPr>
            <p:grpSpPr>
              <a:xfrm>
                <a:off x="3373200" y="2192267"/>
                <a:ext cx="28394" cy="28085"/>
                <a:chOff x="3373200" y="2192267"/>
                <a:chExt cx="28394" cy="28085"/>
              </a:xfrm>
            </p:grpSpPr>
            <p:sp>
              <p:nvSpPr>
                <p:cNvPr id="2780" name="Freeform: Shape 2779">
                  <a:extLst>
                    <a:ext uri="{FF2B5EF4-FFF2-40B4-BE49-F238E27FC236}">
                      <a16:creationId xmlns:a16="http://schemas.microsoft.com/office/drawing/2014/main" id="{23CE2840-7592-C481-A27D-99F6A832CE0B}"/>
                    </a:ext>
                  </a:extLst>
                </p:cNvPr>
                <p:cNvSpPr/>
                <p:nvPr/>
              </p:nvSpPr>
              <p:spPr>
                <a:xfrm>
                  <a:off x="3387397"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Freeform: Shape 2780">
                  <a:extLst>
                    <a:ext uri="{FF2B5EF4-FFF2-40B4-BE49-F238E27FC236}">
                      <a16:creationId xmlns:a16="http://schemas.microsoft.com/office/drawing/2014/main" id="{9E9F9F82-D62F-4F33-A858-D08A4B6C8871}"/>
                    </a:ext>
                  </a:extLst>
                </p:cNvPr>
                <p:cNvSpPr/>
                <p:nvPr/>
              </p:nvSpPr>
              <p:spPr>
                <a:xfrm>
                  <a:off x="337320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0" name="Graphic 61">
                <a:extLst>
                  <a:ext uri="{FF2B5EF4-FFF2-40B4-BE49-F238E27FC236}">
                    <a16:creationId xmlns:a16="http://schemas.microsoft.com/office/drawing/2014/main" id="{8458DA96-2359-63E1-DF9B-AE16B0B6D0E3}"/>
                  </a:ext>
                </a:extLst>
              </p:cNvPr>
              <p:cNvGrpSpPr/>
              <p:nvPr/>
            </p:nvGrpSpPr>
            <p:grpSpPr>
              <a:xfrm>
                <a:off x="3380074" y="2195815"/>
                <a:ext cx="28544" cy="28085"/>
                <a:chOff x="3380074" y="2195815"/>
                <a:chExt cx="28544" cy="28085"/>
              </a:xfrm>
            </p:grpSpPr>
            <p:sp>
              <p:nvSpPr>
                <p:cNvPr id="2778" name="Freeform: Shape 2777">
                  <a:extLst>
                    <a:ext uri="{FF2B5EF4-FFF2-40B4-BE49-F238E27FC236}">
                      <a16:creationId xmlns:a16="http://schemas.microsoft.com/office/drawing/2014/main" id="{12F60056-5EA6-578B-2784-EF0C3778BD6D}"/>
                    </a:ext>
                  </a:extLst>
                </p:cNvPr>
                <p:cNvSpPr/>
                <p:nvPr/>
              </p:nvSpPr>
              <p:spPr>
                <a:xfrm>
                  <a:off x="3394421" y="219581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Freeform: Shape 2778">
                  <a:extLst>
                    <a:ext uri="{FF2B5EF4-FFF2-40B4-BE49-F238E27FC236}">
                      <a16:creationId xmlns:a16="http://schemas.microsoft.com/office/drawing/2014/main" id="{A6244BA3-6AC4-5E35-8974-5EA43339D5E6}"/>
                    </a:ext>
                  </a:extLst>
                </p:cNvPr>
                <p:cNvSpPr/>
                <p:nvPr/>
              </p:nvSpPr>
              <p:spPr>
                <a:xfrm>
                  <a:off x="3380074" y="220985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1" name="Graphic 61">
                <a:extLst>
                  <a:ext uri="{FF2B5EF4-FFF2-40B4-BE49-F238E27FC236}">
                    <a16:creationId xmlns:a16="http://schemas.microsoft.com/office/drawing/2014/main" id="{38B3C26E-B8F4-B80F-14B4-5391CA85D859}"/>
                  </a:ext>
                </a:extLst>
              </p:cNvPr>
              <p:cNvGrpSpPr/>
              <p:nvPr/>
            </p:nvGrpSpPr>
            <p:grpSpPr>
              <a:xfrm>
                <a:off x="3386202" y="2201432"/>
                <a:ext cx="28544" cy="28085"/>
                <a:chOff x="3386202" y="2201432"/>
                <a:chExt cx="28544" cy="28085"/>
              </a:xfrm>
            </p:grpSpPr>
            <p:sp>
              <p:nvSpPr>
                <p:cNvPr id="2776" name="Freeform: Shape 2775">
                  <a:extLst>
                    <a:ext uri="{FF2B5EF4-FFF2-40B4-BE49-F238E27FC236}">
                      <a16:creationId xmlns:a16="http://schemas.microsoft.com/office/drawing/2014/main" id="{6E427B54-5B63-408C-DC62-4BC93404F41D}"/>
                    </a:ext>
                  </a:extLst>
                </p:cNvPr>
                <p:cNvSpPr/>
                <p:nvPr/>
              </p:nvSpPr>
              <p:spPr>
                <a:xfrm>
                  <a:off x="3400549" y="220143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Freeform: Shape 2776">
                  <a:extLst>
                    <a:ext uri="{FF2B5EF4-FFF2-40B4-BE49-F238E27FC236}">
                      <a16:creationId xmlns:a16="http://schemas.microsoft.com/office/drawing/2014/main" id="{FC4BA232-42E4-C970-0378-17953B583C8C}"/>
                    </a:ext>
                  </a:extLst>
                </p:cNvPr>
                <p:cNvSpPr/>
                <p:nvPr/>
              </p:nvSpPr>
              <p:spPr>
                <a:xfrm>
                  <a:off x="3386202" y="221547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2" name="Graphic 61">
                <a:extLst>
                  <a:ext uri="{FF2B5EF4-FFF2-40B4-BE49-F238E27FC236}">
                    <a16:creationId xmlns:a16="http://schemas.microsoft.com/office/drawing/2014/main" id="{B9F7673B-8BE9-C088-0859-B8880DD45DA6}"/>
                  </a:ext>
                </a:extLst>
              </p:cNvPr>
              <p:cNvGrpSpPr/>
              <p:nvPr/>
            </p:nvGrpSpPr>
            <p:grpSpPr>
              <a:xfrm>
                <a:off x="3392478" y="2205128"/>
                <a:ext cx="28394" cy="28233"/>
                <a:chOff x="3392478" y="2205128"/>
                <a:chExt cx="28394" cy="28233"/>
              </a:xfrm>
            </p:grpSpPr>
            <p:sp>
              <p:nvSpPr>
                <p:cNvPr id="2774" name="Freeform: Shape 2773">
                  <a:extLst>
                    <a:ext uri="{FF2B5EF4-FFF2-40B4-BE49-F238E27FC236}">
                      <a16:creationId xmlns:a16="http://schemas.microsoft.com/office/drawing/2014/main" id="{F72FF70D-A29C-E71A-E4E5-1F6347FBE097}"/>
                    </a:ext>
                  </a:extLst>
                </p:cNvPr>
                <p:cNvSpPr/>
                <p:nvPr/>
              </p:nvSpPr>
              <p:spPr>
                <a:xfrm>
                  <a:off x="3406676" y="220512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Freeform: Shape 2774">
                  <a:extLst>
                    <a:ext uri="{FF2B5EF4-FFF2-40B4-BE49-F238E27FC236}">
                      <a16:creationId xmlns:a16="http://schemas.microsoft.com/office/drawing/2014/main" id="{FE1657E4-25BD-57CF-1E1C-E700A82BF29E}"/>
                    </a:ext>
                  </a:extLst>
                </p:cNvPr>
                <p:cNvSpPr/>
                <p:nvPr/>
              </p:nvSpPr>
              <p:spPr>
                <a:xfrm>
                  <a:off x="3392478" y="221931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3" name="Graphic 61">
                <a:extLst>
                  <a:ext uri="{FF2B5EF4-FFF2-40B4-BE49-F238E27FC236}">
                    <a16:creationId xmlns:a16="http://schemas.microsoft.com/office/drawing/2014/main" id="{44F7AD7D-6B44-13A9-AD07-C479E4D97E83}"/>
                  </a:ext>
                </a:extLst>
              </p:cNvPr>
              <p:cNvGrpSpPr/>
              <p:nvPr/>
            </p:nvGrpSpPr>
            <p:grpSpPr>
              <a:xfrm>
                <a:off x="3398905" y="2209858"/>
                <a:ext cx="28394" cy="28085"/>
                <a:chOff x="3398905" y="2209858"/>
                <a:chExt cx="28394" cy="28085"/>
              </a:xfrm>
            </p:grpSpPr>
            <p:sp>
              <p:nvSpPr>
                <p:cNvPr id="2772" name="Freeform: Shape 2771">
                  <a:extLst>
                    <a:ext uri="{FF2B5EF4-FFF2-40B4-BE49-F238E27FC236}">
                      <a16:creationId xmlns:a16="http://schemas.microsoft.com/office/drawing/2014/main" id="{90699F3F-CAA3-C2C4-8B21-FC65EF4D133A}"/>
                    </a:ext>
                  </a:extLst>
                </p:cNvPr>
                <p:cNvSpPr/>
                <p:nvPr/>
              </p:nvSpPr>
              <p:spPr>
                <a:xfrm>
                  <a:off x="3413102" y="22098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Freeform: Shape 2772">
                  <a:extLst>
                    <a:ext uri="{FF2B5EF4-FFF2-40B4-BE49-F238E27FC236}">
                      <a16:creationId xmlns:a16="http://schemas.microsoft.com/office/drawing/2014/main" id="{1374D049-37F3-A2B8-4808-E3B550D80851}"/>
                    </a:ext>
                  </a:extLst>
                </p:cNvPr>
                <p:cNvSpPr/>
                <p:nvPr/>
              </p:nvSpPr>
              <p:spPr>
                <a:xfrm>
                  <a:off x="3398905" y="22239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4" name="Graphic 61">
                <a:extLst>
                  <a:ext uri="{FF2B5EF4-FFF2-40B4-BE49-F238E27FC236}">
                    <a16:creationId xmlns:a16="http://schemas.microsoft.com/office/drawing/2014/main" id="{F5905A11-B60F-DD3D-2856-3D5F78A3538E}"/>
                  </a:ext>
                </a:extLst>
              </p:cNvPr>
              <p:cNvGrpSpPr/>
              <p:nvPr/>
            </p:nvGrpSpPr>
            <p:grpSpPr>
              <a:xfrm>
                <a:off x="3406676" y="2211779"/>
                <a:ext cx="28394" cy="28085"/>
                <a:chOff x="3406676" y="2211779"/>
                <a:chExt cx="28394" cy="28085"/>
              </a:xfrm>
            </p:grpSpPr>
            <p:sp>
              <p:nvSpPr>
                <p:cNvPr id="2770" name="Freeform: Shape 2769">
                  <a:extLst>
                    <a:ext uri="{FF2B5EF4-FFF2-40B4-BE49-F238E27FC236}">
                      <a16:creationId xmlns:a16="http://schemas.microsoft.com/office/drawing/2014/main" id="{1EB5EAC7-169A-0BB2-87E9-CFD1710C85DC}"/>
                    </a:ext>
                  </a:extLst>
                </p:cNvPr>
                <p:cNvSpPr/>
                <p:nvPr/>
              </p:nvSpPr>
              <p:spPr>
                <a:xfrm>
                  <a:off x="3420873" y="221177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Freeform: Shape 2770">
                  <a:extLst>
                    <a:ext uri="{FF2B5EF4-FFF2-40B4-BE49-F238E27FC236}">
                      <a16:creationId xmlns:a16="http://schemas.microsoft.com/office/drawing/2014/main" id="{073C175F-BEE3-A35B-4B93-FFB48B4C4C5E}"/>
                    </a:ext>
                  </a:extLst>
                </p:cNvPr>
                <p:cNvSpPr/>
                <p:nvPr/>
              </p:nvSpPr>
              <p:spPr>
                <a:xfrm>
                  <a:off x="3406676" y="222582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5" name="Graphic 61">
                <a:extLst>
                  <a:ext uri="{FF2B5EF4-FFF2-40B4-BE49-F238E27FC236}">
                    <a16:creationId xmlns:a16="http://schemas.microsoft.com/office/drawing/2014/main" id="{24D9C513-1F60-E320-8618-F236594BEA13}"/>
                  </a:ext>
                </a:extLst>
              </p:cNvPr>
              <p:cNvGrpSpPr/>
              <p:nvPr/>
            </p:nvGrpSpPr>
            <p:grpSpPr>
              <a:xfrm>
                <a:off x="3414746" y="2213110"/>
                <a:ext cx="28394" cy="28085"/>
                <a:chOff x="3414746" y="2213110"/>
                <a:chExt cx="28394" cy="28085"/>
              </a:xfrm>
            </p:grpSpPr>
            <p:sp>
              <p:nvSpPr>
                <p:cNvPr id="2768" name="Freeform: Shape 2767">
                  <a:extLst>
                    <a:ext uri="{FF2B5EF4-FFF2-40B4-BE49-F238E27FC236}">
                      <a16:creationId xmlns:a16="http://schemas.microsoft.com/office/drawing/2014/main" id="{598C5156-63D8-1FC7-662D-2D9E314A4AB8}"/>
                    </a:ext>
                  </a:extLst>
                </p:cNvPr>
                <p:cNvSpPr/>
                <p:nvPr/>
              </p:nvSpPr>
              <p:spPr>
                <a:xfrm>
                  <a:off x="3428943" y="22131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Freeform: Shape 2768">
                  <a:extLst>
                    <a:ext uri="{FF2B5EF4-FFF2-40B4-BE49-F238E27FC236}">
                      <a16:creationId xmlns:a16="http://schemas.microsoft.com/office/drawing/2014/main" id="{581EE349-C524-6782-1483-BBD8F0F3E1E4}"/>
                    </a:ext>
                  </a:extLst>
                </p:cNvPr>
                <p:cNvSpPr/>
                <p:nvPr/>
              </p:nvSpPr>
              <p:spPr>
                <a:xfrm>
                  <a:off x="3414746" y="22271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6" name="Graphic 61">
                <a:extLst>
                  <a:ext uri="{FF2B5EF4-FFF2-40B4-BE49-F238E27FC236}">
                    <a16:creationId xmlns:a16="http://schemas.microsoft.com/office/drawing/2014/main" id="{2C6F432C-FFC6-652B-372D-00829C778765}"/>
                  </a:ext>
                </a:extLst>
              </p:cNvPr>
              <p:cNvGrpSpPr/>
              <p:nvPr/>
            </p:nvGrpSpPr>
            <p:grpSpPr>
              <a:xfrm>
                <a:off x="3423264" y="2216953"/>
                <a:ext cx="28394" cy="28085"/>
                <a:chOff x="3423264" y="2216953"/>
                <a:chExt cx="28394" cy="28085"/>
              </a:xfrm>
            </p:grpSpPr>
            <p:sp>
              <p:nvSpPr>
                <p:cNvPr id="2766" name="Freeform: Shape 2765">
                  <a:extLst>
                    <a:ext uri="{FF2B5EF4-FFF2-40B4-BE49-F238E27FC236}">
                      <a16:creationId xmlns:a16="http://schemas.microsoft.com/office/drawing/2014/main" id="{A3473DFE-F598-2306-E7DD-E77D57A2C615}"/>
                    </a:ext>
                  </a:extLst>
                </p:cNvPr>
                <p:cNvSpPr/>
                <p:nvPr/>
              </p:nvSpPr>
              <p:spPr>
                <a:xfrm>
                  <a:off x="343746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Freeform: Shape 2766">
                  <a:extLst>
                    <a:ext uri="{FF2B5EF4-FFF2-40B4-BE49-F238E27FC236}">
                      <a16:creationId xmlns:a16="http://schemas.microsoft.com/office/drawing/2014/main" id="{67983D59-DCCB-A921-F98B-B6F1F1650CDF}"/>
                    </a:ext>
                  </a:extLst>
                </p:cNvPr>
                <p:cNvSpPr/>
                <p:nvPr/>
              </p:nvSpPr>
              <p:spPr>
                <a:xfrm>
                  <a:off x="3423264"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7" name="Graphic 61">
                <a:extLst>
                  <a:ext uri="{FF2B5EF4-FFF2-40B4-BE49-F238E27FC236}">
                    <a16:creationId xmlns:a16="http://schemas.microsoft.com/office/drawing/2014/main" id="{3A94E474-7B06-32E0-6ED6-A59507C6135C}"/>
                  </a:ext>
                </a:extLst>
              </p:cNvPr>
              <p:cNvGrpSpPr/>
              <p:nvPr/>
            </p:nvGrpSpPr>
            <p:grpSpPr>
              <a:xfrm>
                <a:off x="3437462" y="2216953"/>
                <a:ext cx="28394" cy="28085"/>
                <a:chOff x="3437462" y="2216953"/>
                <a:chExt cx="28394" cy="28085"/>
              </a:xfrm>
            </p:grpSpPr>
            <p:sp>
              <p:nvSpPr>
                <p:cNvPr id="2764" name="Freeform: Shape 2763">
                  <a:extLst>
                    <a:ext uri="{FF2B5EF4-FFF2-40B4-BE49-F238E27FC236}">
                      <a16:creationId xmlns:a16="http://schemas.microsoft.com/office/drawing/2014/main" id="{C95CF1E0-4BE2-9FC9-FCE0-862DF9300538}"/>
                    </a:ext>
                  </a:extLst>
                </p:cNvPr>
                <p:cNvSpPr/>
                <p:nvPr/>
              </p:nvSpPr>
              <p:spPr>
                <a:xfrm>
                  <a:off x="3451659"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Freeform: Shape 2764">
                  <a:extLst>
                    <a:ext uri="{FF2B5EF4-FFF2-40B4-BE49-F238E27FC236}">
                      <a16:creationId xmlns:a16="http://schemas.microsoft.com/office/drawing/2014/main" id="{502380A1-FE2E-B3F6-DA07-451F97AD728A}"/>
                    </a:ext>
                  </a:extLst>
                </p:cNvPr>
                <p:cNvSpPr/>
                <p:nvPr/>
              </p:nvSpPr>
              <p:spPr>
                <a:xfrm>
                  <a:off x="3437462"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8" name="Graphic 61">
                <a:extLst>
                  <a:ext uri="{FF2B5EF4-FFF2-40B4-BE49-F238E27FC236}">
                    <a16:creationId xmlns:a16="http://schemas.microsoft.com/office/drawing/2014/main" id="{1E158F01-B0BA-BE8E-1383-7B517DD2A4A6}"/>
                  </a:ext>
                </a:extLst>
              </p:cNvPr>
              <p:cNvGrpSpPr/>
              <p:nvPr/>
            </p:nvGrpSpPr>
            <p:grpSpPr>
              <a:xfrm>
                <a:off x="3442095" y="2216953"/>
                <a:ext cx="28394" cy="28085"/>
                <a:chOff x="3442095" y="2216953"/>
                <a:chExt cx="28394" cy="28085"/>
              </a:xfrm>
            </p:grpSpPr>
            <p:sp>
              <p:nvSpPr>
                <p:cNvPr id="2762" name="Freeform: Shape 2761">
                  <a:extLst>
                    <a:ext uri="{FF2B5EF4-FFF2-40B4-BE49-F238E27FC236}">
                      <a16:creationId xmlns:a16="http://schemas.microsoft.com/office/drawing/2014/main" id="{E7B887EC-5587-9750-48B6-8F3876C2949F}"/>
                    </a:ext>
                  </a:extLst>
                </p:cNvPr>
                <p:cNvSpPr/>
                <p:nvPr/>
              </p:nvSpPr>
              <p:spPr>
                <a:xfrm>
                  <a:off x="345629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Freeform: Shape 2762">
                  <a:extLst>
                    <a:ext uri="{FF2B5EF4-FFF2-40B4-BE49-F238E27FC236}">
                      <a16:creationId xmlns:a16="http://schemas.microsoft.com/office/drawing/2014/main" id="{2AD260AA-4E37-3C67-7215-702856F2E033}"/>
                    </a:ext>
                  </a:extLst>
                </p:cNvPr>
                <p:cNvSpPr/>
                <p:nvPr/>
              </p:nvSpPr>
              <p:spPr>
                <a:xfrm>
                  <a:off x="3442095"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9" name="Graphic 61">
                <a:extLst>
                  <a:ext uri="{FF2B5EF4-FFF2-40B4-BE49-F238E27FC236}">
                    <a16:creationId xmlns:a16="http://schemas.microsoft.com/office/drawing/2014/main" id="{F8BD8AF7-4BBD-C252-EFBE-CDDBDFC6395A}"/>
                  </a:ext>
                </a:extLst>
              </p:cNvPr>
              <p:cNvGrpSpPr/>
              <p:nvPr/>
            </p:nvGrpSpPr>
            <p:grpSpPr>
              <a:xfrm>
                <a:off x="3448073" y="2216953"/>
                <a:ext cx="28394" cy="28085"/>
                <a:chOff x="3448073" y="2216953"/>
                <a:chExt cx="28394" cy="28085"/>
              </a:xfrm>
            </p:grpSpPr>
            <p:sp>
              <p:nvSpPr>
                <p:cNvPr id="2760" name="Freeform: Shape 2759">
                  <a:extLst>
                    <a:ext uri="{FF2B5EF4-FFF2-40B4-BE49-F238E27FC236}">
                      <a16:creationId xmlns:a16="http://schemas.microsoft.com/office/drawing/2014/main" id="{08FFF440-07A1-2F69-9CAB-D3AF654A9B7A}"/>
                    </a:ext>
                  </a:extLst>
                </p:cNvPr>
                <p:cNvSpPr/>
                <p:nvPr/>
              </p:nvSpPr>
              <p:spPr>
                <a:xfrm>
                  <a:off x="3462270"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Freeform: Shape 2760">
                  <a:extLst>
                    <a:ext uri="{FF2B5EF4-FFF2-40B4-BE49-F238E27FC236}">
                      <a16:creationId xmlns:a16="http://schemas.microsoft.com/office/drawing/2014/main" id="{EC60E071-887B-7030-AAF9-18E91189515E}"/>
                    </a:ext>
                  </a:extLst>
                </p:cNvPr>
                <p:cNvSpPr/>
                <p:nvPr/>
              </p:nvSpPr>
              <p:spPr>
                <a:xfrm>
                  <a:off x="3448073"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0" name="Graphic 61">
                <a:extLst>
                  <a:ext uri="{FF2B5EF4-FFF2-40B4-BE49-F238E27FC236}">
                    <a16:creationId xmlns:a16="http://schemas.microsoft.com/office/drawing/2014/main" id="{12ABB357-4407-C9A9-A6C6-DE5D78CA7B29}"/>
                  </a:ext>
                </a:extLst>
              </p:cNvPr>
              <p:cNvGrpSpPr/>
              <p:nvPr/>
            </p:nvGrpSpPr>
            <p:grpSpPr>
              <a:xfrm>
                <a:off x="3458833" y="2219318"/>
                <a:ext cx="28394" cy="28085"/>
                <a:chOff x="3458833" y="2219318"/>
                <a:chExt cx="28394" cy="28085"/>
              </a:xfrm>
            </p:grpSpPr>
            <p:sp>
              <p:nvSpPr>
                <p:cNvPr id="2758" name="Freeform: Shape 2757">
                  <a:extLst>
                    <a:ext uri="{FF2B5EF4-FFF2-40B4-BE49-F238E27FC236}">
                      <a16:creationId xmlns:a16="http://schemas.microsoft.com/office/drawing/2014/main" id="{EEA50895-9AC3-CE7C-AAA4-F6B294288BA3}"/>
                    </a:ext>
                  </a:extLst>
                </p:cNvPr>
                <p:cNvSpPr/>
                <p:nvPr/>
              </p:nvSpPr>
              <p:spPr>
                <a:xfrm>
                  <a:off x="3473030" y="221931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Freeform: Shape 2758">
                  <a:extLst>
                    <a:ext uri="{FF2B5EF4-FFF2-40B4-BE49-F238E27FC236}">
                      <a16:creationId xmlns:a16="http://schemas.microsoft.com/office/drawing/2014/main" id="{79B5D1F3-1197-D9E8-E7A1-5C91EC674816}"/>
                    </a:ext>
                  </a:extLst>
                </p:cNvPr>
                <p:cNvSpPr/>
                <p:nvPr/>
              </p:nvSpPr>
              <p:spPr>
                <a:xfrm>
                  <a:off x="3458833" y="223336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1" name="Graphic 61">
                <a:extLst>
                  <a:ext uri="{FF2B5EF4-FFF2-40B4-BE49-F238E27FC236}">
                    <a16:creationId xmlns:a16="http://schemas.microsoft.com/office/drawing/2014/main" id="{4339A04C-7B53-33C5-FAFE-39319B0C745A}"/>
                  </a:ext>
                </a:extLst>
              </p:cNvPr>
              <p:cNvGrpSpPr/>
              <p:nvPr/>
            </p:nvGrpSpPr>
            <p:grpSpPr>
              <a:xfrm>
                <a:off x="3473030" y="2220353"/>
                <a:ext cx="28394" cy="28085"/>
                <a:chOff x="3473030" y="2220353"/>
                <a:chExt cx="28394" cy="28085"/>
              </a:xfrm>
            </p:grpSpPr>
            <p:sp>
              <p:nvSpPr>
                <p:cNvPr id="2756" name="Freeform: Shape 2755">
                  <a:extLst>
                    <a:ext uri="{FF2B5EF4-FFF2-40B4-BE49-F238E27FC236}">
                      <a16:creationId xmlns:a16="http://schemas.microsoft.com/office/drawing/2014/main" id="{A01BB21D-1C34-2F65-BF85-35AE1862DF67}"/>
                    </a:ext>
                  </a:extLst>
                </p:cNvPr>
                <p:cNvSpPr/>
                <p:nvPr/>
              </p:nvSpPr>
              <p:spPr>
                <a:xfrm>
                  <a:off x="3487228"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Freeform: Shape 2756">
                  <a:extLst>
                    <a:ext uri="{FF2B5EF4-FFF2-40B4-BE49-F238E27FC236}">
                      <a16:creationId xmlns:a16="http://schemas.microsoft.com/office/drawing/2014/main" id="{2190A181-92DA-6E0A-4C17-EF9099C47CB9}"/>
                    </a:ext>
                  </a:extLst>
                </p:cNvPr>
                <p:cNvSpPr/>
                <p:nvPr/>
              </p:nvSpPr>
              <p:spPr>
                <a:xfrm>
                  <a:off x="3473030"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2" name="Graphic 61">
                <a:extLst>
                  <a:ext uri="{FF2B5EF4-FFF2-40B4-BE49-F238E27FC236}">
                    <a16:creationId xmlns:a16="http://schemas.microsoft.com/office/drawing/2014/main" id="{FCDA1C71-3EB6-93A3-2775-935DFF9C52DB}"/>
                  </a:ext>
                </a:extLst>
              </p:cNvPr>
              <p:cNvGrpSpPr/>
              <p:nvPr/>
            </p:nvGrpSpPr>
            <p:grpSpPr>
              <a:xfrm>
                <a:off x="3478111" y="2220353"/>
                <a:ext cx="28394" cy="28085"/>
                <a:chOff x="3478111" y="2220353"/>
                <a:chExt cx="28394" cy="28085"/>
              </a:xfrm>
            </p:grpSpPr>
            <p:sp>
              <p:nvSpPr>
                <p:cNvPr id="2754" name="Freeform: Shape 2753">
                  <a:extLst>
                    <a:ext uri="{FF2B5EF4-FFF2-40B4-BE49-F238E27FC236}">
                      <a16:creationId xmlns:a16="http://schemas.microsoft.com/office/drawing/2014/main" id="{561F1CAC-C9BF-2CF7-A8CD-8A20F2A0262A}"/>
                    </a:ext>
                  </a:extLst>
                </p:cNvPr>
                <p:cNvSpPr/>
                <p:nvPr/>
              </p:nvSpPr>
              <p:spPr>
                <a:xfrm>
                  <a:off x="3492309"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Freeform: Shape 2754">
                  <a:extLst>
                    <a:ext uri="{FF2B5EF4-FFF2-40B4-BE49-F238E27FC236}">
                      <a16:creationId xmlns:a16="http://schemas.microsoft.com/office/drawing/2014/main" id="{FBC17C51-99ED-E7BC-DC78-346A8C3FF475}"/>
                    </a:ext>
                  </a:extLst>
                </p:cNvPr>
                <p:cNvSpPr/>
                <p:nvPr/>
              </p:nvSpPr>
              <p:spPr>
                <a:xfrm>
                  <a:off x="3478111"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3" name="Graphic 61">
                <a:extLst>
                  <a:ext uri="{FF2B5EF4-FFF2-40B4-BE49-F238E27FC236}">
                    <a16:creationId xmlns:a16="http://schemas.microsoft.com/office/drawing/2014/main" id="{CDB1EF27-CD0E-AD41-77E0-7981A902DCFE}"/>
                  </a:ext>
                </a:extLst>
              </p:cNvPr>
              <p:cNvGrpSpPr/>
              <p:nvPr/>
            </p:nvGrpSpPr>
            <p:grpSpPr>
              <a:xfrm>
                <a:off x="3483193" y="2220353"/>
                <a:ext cx="28394" cy="28085"/>
                <a:chOff x="3483193" y="2220353"/>
                <a:chExt cx="28394" cy="28085"/>
              </a:xfrm>
            </p:grpSpPr>
            <p:sp>
              <p:nvSpPr>
                <p:cNvPr id="2752" name="Freeform: Shape 2751">
                  <a:extLst>
                    <a:ext uri="{FF2B5EF4-FFF2-40B4-BE49-F238E27FC236}">
                      <a16:creationId xmlns:a16="http://schemas.microsoft.com/office/drawing/2014/main" id="{45CEA88B-B01F-83B1-E7E3-438A81125E43}"/>
                    </a:ext>
                  </a:extLst>
                </p:cNvPr>
                <p:cNvSpPr/>
                <p:nvPr/>
              </p:nvSpPr>
              <p:spPr>
                <a:xfrm>
                  <a:off x="3497390"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Freeform: Shape 2752">
                  <a:extLst>
                    <a:ext uri="{FF2B5EF4-FFF2-40B4-BE49-F238E27FC236}">
                      <a16:creationId xmlns:a16="http://schemas.microsoft.com/office/drawing/2014/main" id="{10A443F5-B799-8C66-377E-D0B21CB4EECE}"/>
                    </a:ext>
                  </a:extLst>
                </p:cNvPr>
                <p:cNvSpPr/>
                <p:nvPr/>
              </p:nvSpPr>
              <p:spPr>
                <a:xfrm>
                  <a:off x="3483193"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4" name="Graphic 61">
                <a:extLst>
                  <a:ext uri="{FF2B5EF4-FFF2-40B4-BE49-F238E27FC236}">
                    <a16:creationId xmlns:a16="http://schemas.microsoft.com/office/drawing/2014/main" id="{2FC87926-C4EA-3645-6E37-12C3D5471113}"/>
                  </a:ext>
                </a:extLst>
              </p:cNvPr>
              <p:cNvGrpSpPr/>
              <p:nvPr/>
            </p:nvGrpSpPr>
            <p:grpSpPr>
              <a:xfrm>
                <a:off x="3488274" y="2220353"/>
                <a:ext cx="28394" cy="28085"/>
                <a:chOff x="3488274" y="2220353"/>
                <a:chExt cx="28394" cy="28085"/>
              </a:xfrm>
            </p:grpSpPr>
            <p:sp>
              <p:nvSpPr>
                <p:cNvPr id="2750" name="Freeform: Shape 2749">
                  <a:extLst>
                    <a:ext uri="{FF2B5EF4-FFF2-40B4-BE49-F238E27FC236}">
                      <a16:creationId xmlns:a16="http://schemas.microsoft.com/office/drawing/2014/main" id="{00E83C84-07F6-1575-74EF-FF5340727F57}"/>
                    </a:ext>
                  </a:extLst>
                </p:cNvPr>
                <p:cNvSpPr/>
                <p:nvPr/>
              </p:nvSpPr>
              <p:spPr>
                <a:xfrm>
                  <a:off x="3502471"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Freeform: Shape 2750">
                  <a:extLst>
                    <a:ext uri="{FF2B5EF4-FFF2-40B4-BE49-F238E27FC236}">
                      <a16:creationId xmlns:a16="http://schemas.microsoft.com/office/drawing/2014/main" id="{8CF57046-7FCA-B5D1-0AA8-30B4F304C19F}"/>
                    </a:ext>
                  </a:extLst>
                </p:cNvPr>
                <p:cNvSpPr/>
                <p:nvPr/>
              </p:nvSpPr>
              <p:spPr>
                <a:xfrm>
                  <a:off x="3488274"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5" name="Graphic 61">
                <a:extLst>
                  <a:ext uri="{FF2B5EF4-FFF2-40B4-BE49-F238E27FC236}">
                    <a16:creationId xmlns:a16="http://schemas.microsoft.com/office/drawing/2014/main" id="{4BDAE4C7-854A-DA3C-EF0D-CF18B3B940AF}"/>
                  </a:ext>
                </a:extLst>
              </p:cNvPr>
              <p:cNvGrpSpPr/>
              <p:nvPr/>
            </p:nvGrpSpPr>
            <p:grpSpPr>
              <a:xfrm>
                <a:off x="3498586" y="2220353"/>
                <a:ext cx="28394" cy="28085"/>
                <a:chOff x="3498586" y="2220353"/>
                <a:chExt cx="28394" cy="28085"/>
              </a:xfrm>
            </p:grpSpPr>
            <p:sp>
              <p:nvSpPr>
                <p:cNvPr id="2748" name="Freeform: Shape 2747">
                  <a:extLst>
                    <a:ext uri="{FF2B5EF4-FFF2-40B4-BE49-F238E27FC236}">
                      <a16:creationId xmlns:a16="http://schemas.microsoft.com/office/drawing/2014/main" id="{18D1B6BB-43ED-A11E-6A53-36EF34C20589}"/>
                    </a:ext>
                  </a:extLst>
                </p:cNvPr>
                <p:cNvSpPr/>
                <p:nvPr/>
              </p:nvSpPr>
              <p:spPr>
                <a:xfrm>
                  <a:off x="3512783"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Freeform: Shape 2748">
                  <a:extLst>
                    <a:ext uri="{FF2B5EF4-FFF2-40B4-BE49-F238E27FC236}">
                      <a16:creationId xmlns:a16="http://schemas.microsoft.com/office/drawing/2014/main" id="{5CCB7893-62CD-D9A4-79AE-9C2F62454481}"/>
                    </a:ext>
                  </a:extLst>
                </p:cNvPr>
                <p:cNvSpPr/>
                <p:nvPr/>
              </p:nvSpPr>
              <p:spPr>
                <a:xfrm>
                  <a:off x="3498586"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6" name="Graphic 61">
                <a:extLst>
                  <a:ext uri="{FF2B5EF4-FFF2-40B4-BE49-F238E27FC236}">
                    <a16:creationId xmlns:a16="http://schemas.microsoft.com/office/drawing/2014/main" id="{6737445E-7C55-426C-2DAD-21EC9D08A33F}"/>
                  </a:ext>
                </a:extLst>
              </p:cNvPr>
              <p:cNvGrpSpPr/>
              <p:nvPr/>
            </p:nvGrpSpPr>
            <p:grpSpPr>
              <a:xfrm>
                <a:off x="3508150" y="2225822"/>
                <a:ext cx="28394" cy="28085"/>
                <a:chOff x="3508150" y="2225822"/>
                <a:chExt cx="28394" cy="28085"/>
              </a:xfrm>
            </p:grpSpPr>
            <p:sp>
              <p:nvSpPr>
                <p:cNvPr id="2746" name="Freeform: Shape 2745">
                  <a:extLst>
                    <a:ext uri="{FF2B5EF4-FFF2-40B4-BE49-F238E27FC236}">
                      <a16:creationId xmlns:a16="http://schemas.microsoft.com/office/drawing/2014/main" id="{91374602-8388-BA96-81F8-58B5780478AE}"/>
                    </a:ext>
                  </a:extLst>
                </p:cNvPr>
                <p:cNvSpPr/>
                <p:nvPr/>
              </p:nvSpPr>
              <p:spPr>
                <a:xfrm>
                  <a:off x="3522348" y="22258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Freeform: Shape 2746">
                  <a:extLst>
                    <a:ext uri="{FF2B5EF4-FFF2-40B4-BE49-F238E27FC236}">
                      <a16:creationId xmlns:a16="http://schemas.microsoft.com/office/drawing/2014/main" id="{601C743D-B81F-36B2-7653-C265C130B689}"/>
                    </a:ext>
                  </a:extLst>
                </p:cNvPr>
                <p:cNvSpPr/>
                <p:nvPr/>
              </p:nvSpPr>
              <p:spPr>
                <a:xfrm>
                  <a:off x="3508150" y="223986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7" name="Graphic 61">
                <a:extLst>
                  <a:ext uri="{FF2B5EF4-FFF2-40B4-BE49-F238E27FC236}">
                    <a16:creationId xmlns:a16="http://schemas.microsoft.com/office/drawing/2014/main" id="{FA8BC3A6-42B8-4C76-1B8A-B95309021D02}"/>
                  </a:ext>
                </a:extLst>
              </p:cNvPr>
              <p:cNvGrpSpPr/>
              <p:nvPr/>
            </p:nvGrpSpPr>
            <p:grpSpPr>
              <a:xfrm>
                <a:off x="3515324" y="2227153"/>
                <a:ext cx="28394" cy="28233"/>
                <a:chOff x="3515324" y="2227153"/>
                <a:chExt cx="28394" cy="28233"/>
              </a:xfrm>
            </p:grpSpPr>
            <p:sp>
              <p:nvSpPr>
                <p:cNvPr id="2744" name="Freeform: Shape 2743">
                  <a:extLst>
                    <a:ext uri="{FF2B5EF4-FFF2-40B4-BE49-F238E27FC236}">
                      <a16:creationId xmlns:a16="http://schemas.microsoft.com/office/drawing/2014/main" id="{F1EE026C-7ACA-095D-0462-E7771002A9EA}"/>
                    </a:ext>
                  </a:extLst>
                </p:cNvPr>
                <p:cNvSpPr/>
                <p:nvPr/>
              </p:nvSpPr>
              <p:spPr>
                <a:xfrm>
                  <a:off x="3529521" y="222715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5" name="Freeform: Shape 2744">
                  <a:extLst>
                    <a:ext uri="{FF2B5EF4-FFF2-40B4-BE49-F238E27FC236}">
                      <a16:creationId xmlns:a16="http://schemas.microsoft.com/office/drawing/2014/main" id="{013162FA-D505-1441-D34F-A15352E45A5D}"/>
                    </a:ext>
                  </a:extLst>
                </p:cNvPr>
                <p:cNvSpPr/>
                <p:nvPr/>
              </p:nvSpPr>
              <p:spPr>
                <a:xfrm>
                  <a:off x="3515324" y="22411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8" name="Graphic 61">
                <a:extLst>
                  <a:ext uri="{FF2B5EF4-FFF2-40B4-BE49-F238E27FC236}">
                    <a16:creationId xmlns:a16="http://schemas.microsoft.com/office/drawing/2014/main" id="{3D35E202-DEC9-0FA6-1F38-402DD8C9C669}"/>
                  </a:ext>
                </a:extLst>
              </p:cNvPr>
              <p:cNvGrpSpPr/>
              <p:nvPr/>
            </p:nvGrpSpPr>
            <p:grpSpPr>
              <a:xfrm>
                <a:off x="3520256" y="2230996"/>
                <a:ext cx="28544" cy="28085"/>
                <a:chOff x="3520256" y="2230996"/>
                <a:chExt cx="28544" cy="28085"/>
              </a:xfrm>
            </p:grpSpPr>
            <p:sp>
              <p:nvSpPr>
                <p:cNvPr id="2742" name="Freeform: Shape 2741">
                  <a:extLst>
                    <a:ext uri="{FF2B5EF4-FFF2-40B4-BE49-F238E27FC236}">
                      <a16:creationId xmlns:a16="http://schemas.microsoft.com/office/drawing/2014/main" id="{CB62F458-0E83-B3EF-E8E9-ACB145B63AC6}"/>
                    </a:ext>
                  </a:extLst>
                </p:cNvPr>
                <p:cNvSpPr/>
                <p:nvPr/>
              </p:nvSpPr>
              <p:spPr>
                <a:xfrm>
                  <a:off x="353445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Freeform: Shape 2742">
                  <a:extLst>
                    <a:ext uri="{FF2B5EF4-FFF2-40B4-BE49-F238E27FC236}">
                      <a16:creationId xmlns:a16="http://schemas.microsoft.com/office/drawing/2014/main" id="{0CF3A455-354F-9690-7D00-492887F41E8B}"/>
                    </a:ext>
                  </a:extLst>
                </p:cNvPr>
                <p:cNvSpPr/>
                <p:nvPr/>
              </p:nvSpPr>
              <p:spPr>
                <a:xfrm>
                  <a:off x="3520256"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9" name="Graphic 61">
                <a:extLst>
                  <a:ext uri="{FF2B5EF4-FFF2-40B4-BE49-F238E27FC236}">
                    <a16:creationId xmlns:a16="http://schemas.microsoft.com/office/drawing/2014/main" id="{7F93D10B-928A-2E81-FE78-78C308F3D797}"/>
                  </a:ext>
                </a:extLst>
              </p:cNvPr>
              <p:cNvGrpSpPr/>
              <p:nvPr/>
            </p:nvGrpSpPr>
            <p:grpSpPr>
              <a:xfrm>
                <a:off x="3534453" y="2230996"/>
                <a:ext cx="28544" cy="28085"/>
                <a:chOff x="3534453" y="2230996"/>
                <a:chExt cx="28544" cy="28085"/>
              </a:xfrm>
            </p:grpSpPr>
            <p:sp>
              <p:nvSpPr>
                <p:cNvPr id="2740" name="Freeform: Shape 2739">
                  <a:extLst>
                    <a:ext uri="{FF2B5EF4-FFF2-40B4-BE49-F238E27FC236}">
                      <a16:creationId xmlns:a16="http://schemas.microsoft.com/office/drawing/2014/main" id="{EDAA7945-040C-864D-9D6E-172012744835}"/>
                    </a:ext>
                  </a:extLst>
                </p:cNvPr>
                <p:cNvSpPr/>
                <p:nvPr/>
              </p:nvSpPr>
              <p:spPr>
                <a:xfrm>
                  <a:off x="354880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Freeform: Shape 2740">
                  <a:extLst>
                    <a:ext uri="{FF2B5EF4-FFF2-40B4-BE49-F238E27FC236}">
                      <a16:creationId xmlns:a16="http://schemas.microsoft.com/office/drawing/2014/main" id="{7C4C37A9-4119-78E9-2418-D5DDC1370253}"/>
                    </a:ext>
                  </a:extLst>
                </p:cNvPr>
                <p:cNvSpPr/>
                <p:nvPr/>
              </p:nvSpPr>
              <p:spPr>
                <a:xfrm>
                  <a:off x="3534453"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0" name="Graphic 61">
                <a:extLst>
                  <a:ext uri="{FF2B5EF4-FFF2-40B4-BE49-F238E27FC236}">
                    <a16:creationId xmlns:a16="http://schemas.microsoft.com/office/drawing/2014/main" id="{F646577D-C0A4-0B60-B1EB-07C659F50591}"/>
                  </a:ext>
                </a:extLst>
              </p:cNvPr>
              <p:cNvGrpSpPr/>
              <p:nvPr/>
            </p:nvGrpSpPr>
            <p:grpSpPr>
              <a:xfrm>
                <a:off x="3543719" y="2230996"/>
                <a:ext cx="28394" cy="28085"/>
                <a:chOff x="3543719" y="2230996"/>
                <a:chExt cx="28394" cy="28085"/>
              </a:xfrm>
            </p:grpSpPr>
            <p:sp>
              <p:nvSpPr>
                <p:cNvPr id="2738" name="Freeform: Shape 2737">
                  <a:extLst>
                    <a:ext uri="{FF2B5EF4-FFF2-40B4-BE49-F238E27FC236}">
                      <a16:creationId xmlns:a16="http://schemas.microsoft.com/office/drawing/2014/main" id="{59CEA41F-5D4C-557F-79A6-2586C09AFBE7}"/>
                    </a:ext>
                  </a:extLst>
                </p:cNvPr>
                <p:cNvSpPr/>
                <p:nvPr/>
              </p:nvSpPr>
              <p:spPr>
                <a:xfrm>
                  <a:off x="3557916"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Freeform: Shape 2738">
                  <a:extLst>
                    <a:ext uri="{FF2B5EF4-FFF2-40B4-BE49-F238E27FC236}">
                      <a16:creationId xmlns:a16="http://schemas.microsoft.com/office/drawing/2014/main" id="{AEEEE253-F862-FCCD-6E74-EA193EF65C9B}"/>
                    </a:ext>
                  </a:extLst>
                </p:cNvPr>
                <p:cNvSpPr/>
                <p:nvPr/>
              </p:nvSpPr>
              <p:spPr>
                <a:xfrm>
                  <a:off x="35437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1" name="Graphic 61">
                <a:extLst>
                  <a:ext uri="{FF2B5EF4-FFF2-40B4-BE49-F238E27FC236}">
                    <a16:creationId xmlns:a16="http://schemas.microsoft.com/office/drawing/2014/main" id="{EA817D64-4E58-2A31-D61A-96E349883ED7}"/>
                  </a:ext>
                </a:extLst>
              </p:cNvPr>
              <p:cNvGrpSpPr/>
              <p:nvPr/>
            </p:nvGrpSpPr>
            <p:grpSpPr>
              <a:xfrm>
                <a:off x="3550294" y="2230996"/>
                <a:ext cx="28544" cy="28085"/>
                <a:chOff x="3550294" y="2230996"/>
                <a:chExt cx="28544" cy="28085"/>
              </a:xfrm>
            </p:grpSpPr>
            <p:sp>
              <p:nvSpPr>
                <p:cNvPr id="2736" name="Freeform: Shape 2735">
                  <a:extLst>
                    <a:ext uri="{FF2B5EF4-FFF2-40B4-BE49-F238E27FC236}">
                      <a16:creationId xmlns:a16="http://schemas.microsoft.com/office/drawing/2014/main" id="{C2C42FDA-9080-2EF3-D492-57F07F171472}"/>
                    </a:ext>
                  </a:extLst>
                </p:cNvPr>
                <p:cNvSpPr/>
                <p:nvPr/>
              </p:nvSpPr>
              <p:spPr>
                <a:xfrm>
                  <a:off x="3564492"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Freeform: Shape 2736">
                  <a:extLst>
                    <a:ext uri="{FF2B5EF4-FFF2-40B4-BE49-F238E27FC236}">
                      <a16:creationId xmlns:a16="http://schemas.microsoft.com/office/drawing/2014/main" id="{2AE05B44-F066-1316-3ABA-41BB6867FBE6}"/>
                    </a:ext>
                  </a:extLst>
                </p:cNvPr>
                <p:cNvSpPr/>
                <p:nvPr/>
              </p:nvSpPr>
              <p:spPr>
                <a:xfrm>
                  <a:off x="3550294"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2" name="Graphic 61">
                <a:extLst>
                  <a:ext uri="{FF2B5EF4-FFF2-40B4-BE49-F238E27FC236}">
                    <a16:creationId xmlns:a16="http://schemas.microsoft.com/office/drawing/2014/main" id="{857A4C73-8C26-F7C5-C42B-175975FDFCC2}"/>
                  </a:ext>
                </a:extLst>
              </p:cNvPr>
              <p:cNvGrpSpPr/>
              <p:nvPr/>
            </p:nvGrpSpPr>
            <p:grpSpPr>
              <a:xfrm>
                <a:off x="3557019" y="2230996"/>
                <a:ext cx="28394" cy="28085"/>
                <a:chOff x="3557019" y="2230996"/>
                <a:chExt cx="28394" cy="28085"/>
              </a:xfrm>
            </p:grpSpPr>
            <p:sp>
              <p:nvSpPr>
                <p:cNvPr id="2734" name="Freeform: Shape 2733">
                  <a:extLst>
                    <a:ext uri="{FF2B5EF4-FFF2-40B4-BE49-F238E27FC236}">
                      <a16:creationId xmlns:a16="http://schemas.microsoft.com/office/drawing/2014/main" id="{879B9049-A2CA-525B-9A34-6C938951B29B}"/>
                    </a:ext>
                  </a:extLst>
                </p:cNvPr>
                <p:cNvSpPr/>
                <p:nvPr/>
              </p:nvSpPr>
              <p:spPr>
                <a:xfrm>
                  <a:off x="3571217"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Freeform: Shape 2734">
                  <a:extLst>
                    <a:ext uri="{FF2B5EF4-FFF2-40B4-BE49-F238E27FC236}">
                      <a16:creationId xmlns:a16="http://schemas.microsoft.com/office/drawing/2014/main" id="{33779F59-DA10-191D-9D03-08E011E21C24}"/>
                    </a:ext>
                  </a:extLst>
                </p:cNvPr>
                <p:cNvSpPr/>
                <p:nvPr/>
              </p:nvSpPr>
              <p:spPr>
                <a:xfrm>
                  <a:off x="35570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3" name="Graphic 61">
                <a:extLst>
                  <a:ext uri="{FF2B5EF4-FFF2-40B4-BE49-F238E27FC236}">
                    <a16:creationId xmlns:a16="http://schemas.microsoft.com/office/drawing/2014/main" id="{BE9213E2-7A9C-5408-23A6-5BC61DBB8455}"/>
                  </a:ext>
                </a:extLst>
              </p:cNvPr>
              <p:cNvGrpSpPr/>
              <p:nvPr/>
            </p:nvGrpSpPr>
            <p:grpSpPr>
              <a:xfrm>
                <a:off x="3563595" y="2230996"/>
                <a:ext cx="28394" cy="28085"/>
                <a:chOff x="3563595" y="2230996"/>
                <a:chExt cx="28394" cy="28085"/>
              </a:xfrm>
            </p:grpSpPr>
            <p:sp>
              <p:nvSpPr>
                <p:cNvPr id="2732" name="Freeform: Shape 2731">
                  <a:extLst>
                    <a:ext uri="{FF2B5EF4-FFF2-40B4-BE49-F238E27FC236}">
                      <a16:creationId xmlns:a16="http://schemas.microsoft.com/office/drawing/2014/main" id="{00D19E77-5150-A0BB-343F-15EE65F134C1}"/>
                    </a:ext>
                  </a:extLst>
                </p:cNvPr>
                <p:cNvSpPr/>
                <p:nvPr/>
              </p:nvSpPr>
              <p:spPr>
                <a:xfrm>
                  <a:off x="357779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Freeform: Shape 2732">
                  <a:extLst>
                    <a:ext uri="{FF2B5EF4-FFF2-40B4-BE49-F238E27FC236}">
                      <a16:creationId xmlns:a16="http://schemas.microsoft.com/office/drawing/2014/main" id="{93073831-AD00-32CE-D350-FC456BFBB33B}"/>
                    </a:ext>
                  </a:extLst>
                </p:cNvPr>
                <p:cNvSpPr/>
                <p:nvPr/>
              </p:nvSpPr>
              <p:spPr>
                <a:xfrm>
                  <a:off x="3563595"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4" name="Graphic 61">
                <a:extLst>
                  <a:ext uri="{FF2B5EF4-FFF2-40B4-BE49-F238E27FC236}">
                    <a16:creationId xmlns:a16="http://schemas.microsoft.com/office/drawing/2014/main" id="{52631820-C7E3-C0B1-0B25-B389BAFA28BA}"/>
                  </a:ext>
                </a:extLst>
              </p:cNvPr>
              <p:cNvGrpSpPr/>
              <p:nvPr/>
            </p:nvGrpSpPr>
            <p:grpSpPr>
              <a:xfrm>
                <a:off x="3577793" y="2230996"/>
                <a:ext cx="28394" cy="28085"/>
                <a:chOff x="3577793" y="2230996"/>
                <a:chExt cx="28394" cy="28085"/>
              </a:xfrm>
            </p:grpSpPr>
            <p:sp>
              <p:nvSpPr>
                <p:cNvPr id="2730" name="Freeform: Shape 2729">
                  <a:extLst>
                    <a:ext uri="{FF2B5EF4-FFF2-40B4-BE49-F238E27FC236}">
                      <a16:creationId xmlns:a16="http://schemas.microsoft.com/office/drawing/2014/main" id="{0CA80ADB-9560-030F-6BAB-B2D080D98260}"/>
                    </a:ext>
                  </a:extLst>
                </p:cNvPr>
                <p:cNvSpPr/>
                <p:nvPr/>
              </p:nvSpPr>
              <p:spPr>
                <a:xfrm>
                  <a:off x="359199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Freeform: Shape 2730">
                  <a:extLst>
                    <a:ext uri="{FF2B5EF4-FFF2-40B4-BE49-F238E27FC236}">
                      <a16:creationId xmlns:a16="http://schemas.microsoft.com/office/drawing/2014/main" id="{E78D7FC8-9F5C-FF4C-A595-E584AA255B27}"/>
                    </a:ext>
                  </a:extLst>
                </p:cNvPr>
                <p:cNvSpPr/>
                <p:nvPr/>
              </p:nvSpPr>
              <p:spPr>
                <a:xfrm>
                  <a:off x="3577793"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5" name="Graphic 61">
                <a:extLst>
                  <a:ext uri="{FF2B5EF4-FFF2-40B4-BE49-F238E27FC236}">
                    <a16:creationId xmlns:a16="http://schemas.microsoft.com/office/drawing/2014/main" id="{996BA074-A4E8-297D-5A96-38BF79E24263}"/>
                  </a:ext>
                </a:extLst>
              </p:cNvPr>
              <p:cNvGrpSpPr/>
              <p:nvPr/>
            </p:nvGrpSpPr>
            <p:grpSpPr>
              <a:xfrm>
                <a:off x="3583472" y="2233361"/>
                <a:ext cx="28394" cy="28085"/>
                <a:chOff x="3583472" y="2233361"/>
                <a:chExt cx="28394" cy="28085"/>
              </a:xfrm>
            </p:grpSpPr>
            <p:sp>
              <p:nvSpPr>
                <p:cNvPr id="2728" name="Freeform: Shape 2727">
                  <a:extLst>
                    <a:ext uri="{FF2B5EF4-FFF2-40B4-BE49-F238E27FC236}">
                      <a16:creationId xmlns:a16="http://schemas.microsoft.com/office/drawing/2014/main" id="{B28DA615-6A1E-13A2-F4B3-FD51B1A1D343}"/>
                    </a:ext>
                  </a:extLst>
                </p:cNvPr>
                <p:cNvSpPr/>
                <p:nvPr/>
              </p:nvSpPr>
              <p:spPr>
                <a:xfrm>
                  <a:off x="3597669" y="223336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Freeform: Shape 2728">
                  <a:extLst>
                    <a:ext uri="{FF2B5EF4-FFF2-40B4-BE49-F238E27FC236}">
                      <a16:creationId xmlns:a16="http://schemas.microsoft.com/office/drawing/2014/main" id="{405A0249-6208-2DD1-EF72-1F38F302FE01}"/>
                    </a:ext>
                  </a:extLst>
                </p:cNvPr>
                <p:cNvSpPr/>
                <p:nvPr/>
              </p:nvSpPr>
              <p:spPr>
                <a:xfrm>
                  <a:off x="3583472" y="224740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6" name="Graphic 61">
                <a:extLst>
                  <a:ext uri="{FF2B5EF4-FFF2-40B4-BE49-F238E27FC236}">
                    <a16:creationId xmlns:a16="http://schemas.microsoft.com/office/drawing/2014/main" id="{982D0629-8A06-09F4-727C-AE2C1871ADC9}"/>
                  </a:ext>
                </a:extLst>
              </p:cNvPr>
              <p:cNvGrpSpPr/>
              <p:nvPr/>
            </p:nvGrpSpPr>
            <p:grpSpPr>
              <a:xfrm>
                <a:off x="3594232" y="2237648"/>
                <a:ext cx="28394" cy="28085"/>
                <a:chOff x="3594232" y="2237648"/>
                <a:chExt cx="28394" cy="28085"/>
              </a:xfrm>
            </p:grpSpPr>
            <p:sp>
              <p:nvSpPr>
                <p:cNvPr id="2726" name="Freeform: Shape 2725">
                  <a:extLst>
                    <a:ext uri="{FF2B5EF4-FFF2-40B4-BE49-F238E27FC236}">
                      <a16:creationId xmlns:a16="http://schemas.microsoft.com/office/drawing/2014/main" id="{8B3345FE-C7AF-E086-13B3-4253C5307FA4}"/>
                    </a:ext>
                  </a:extLst>
                </p:cNvPr>
                <p:cNvSpPr/>
                <p:nvPr/>
              </p:nvSpPr>
              <p:spPr>
                <a:xfrm>
                  <a:off x="360842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Freeform: Shape 2726">
                  <a:extLst>
                    <a:ext uri="{FF2B5EF4-FFF2-40B4-BE49-F238E27FC236}">
                      <a16:creationId xmlns:a16="http://schemas.microsoft.com/office/drawing/2014/main" id="{A6F17DBB-9192-00FA-7AB7-F9101A167C5C}"/>
                    </a:ext>
                  </a:extLst>
                </p:cNvPr>
                <p:cNvSpPr/>
                <p:nvPr/>
              </p:nvSpPr>
              <p:spPr>
                <a:xfrm>
                  <a:off x="3594232"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7" name="Graphic 61">
                <a:extLst>
                  <a:ext uri="{FF2B5EF4-FFF2-40B4-BE49-F238E27FC236}">
                    <a16:creationId xmlns:a16="http://schemas.microsoft.com/office/drawing/2014/main" id="{6058EE27-7AAA-5A41-67A4-241C4EEF79B8}"/>
                  </a:ext>
                </a:extLst>
              </p:cNvPr>
              <p:cNvGrpSpPr/>
              <p:nvPr/>
            </p:nvGrpSpPr>
            <p:grpSpPr>
              <a:xfrm>
                <a:off x="3599761" y="2237648"/>
                <a:ext cx="28394" cy="28085"/>
                <a:chOff x="3599761" y="2237648"/>
                <a:chExt cx="28394" cy="28085"/>
              </a:xfrm>
            </p:grpSpPr>
            <p:sp>
              <p:nvSpPr>
                <p:cNvPr id="2724" name="Freeform: Shape 2723">
                  <a:extLst>
                    <a:ext uri="{FF2B5EF4-FFF2-40B4-BE49-F238E27FC236}">
                      <a16:creationId xmlns:a16="http://schemas.microsoft.com/office/drawing/2014/main" id="{AD115AC9-BF84-DF91-2000-B52B3D05F8C2}"/>
                    </a:ext>
                  </a:extLst>
                </p:cNvPr>
                <p:cNvSpPr/>
                <p:nvPr/>
              </p:nvSpPr>
              <p:spPr>
                <a:xfrm>
                  <a:off x="361395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Freeform: Shape 2724">
                  <a:extLst>
                    <a:ext uri="{FF2B5EF4-FFF2-40B4-BE49-F238E27FC236}">
                      <a16:creationId xmlns:a16="http://schemas.microsoft.com/office/drawing/2014/main" id="{1E4CD056-D6CB-17AA-C041-98AC607E1D34}"/>
                    </a:ext>
                  </a:extLst>
                </p:cNvPr>
                <p:cNvSpPr/>
                <p:nvPr/>
              </p:nvSpPr>
              <p:spPr>
                <a:xfrm>
                  <a:off x="3599761"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8" name="Graphic 61">
                <a:extLst>
                  <a:ext uri="{FF2B5EF4-FFF2-40B4-BE49-F238E27FC236}">
                    <a16:creationId xmlns:a16="http://schemas.microsoft.com/office/drawing/2014/main" id="{AEAF0A35-3BBD-34BE-1168-D9D8910B5EFE}"/>
                  </a:ext>
                </a:extLst>
              </p:cNvPr>
              <p:cNvGrpSpPr/>
              <p:nvPr/>
            </p:nvGrpSpPr>
            <p:grpSpPr>
              <a:xfrm>
                <a:off x="3606187" y="2237648"/>
                <a:ext cx="28544" cy="28085"/>
                <a:chOff x="3606187" y="2237648"/>
                <a:chExt cx="28544" cy="28085"/>
              </a:xfrm>
            </p:grpSpPr>
            <p:sp>
              <p:nvSpPr>
                <p:cNvPr id="2722" name="Freeform: Shape 2721">
                  <a:extLst>
                    <a:ext uri="{FF2B5EF4-FFF2-40B4-BE49-F238E27FC236}">
                      <a16:creationId xmlns:a16="http://schemas.microsoft.com/office/drawing/2014/main" id="{739DB705-42EA-6E93-2290-9C9AE789F062}"/>
                    </a:ext>
                  </a:extLst>
                </p:cNvPr>
                <p:cNvSpPr/>
                <p:nvPr/>
              </p:nvSpPr>
              <p:spPr>
                <a:xfrm>
                  <a:off x="3620385"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Freeform: Shape 2722">
                  <a:extLst>
                    <a:ext uri="{FF2B5EF4-FFF2-40B4-BE49-F238E27FC236}">
                      <a16:creationId xmlns:a16="http://schemas.microsoft.com/office/drawing/2014/main" id="{C986E0DC-434E-E1E9-3C05-AB6458BFCEF4}"/>
                    </a:ext>
                  </a:extLst>
                </p:cNvPr>
                <p:cNvSpPr/>
                <p:nvPr/>
              </p:nvSpPr>
              <p:spPr>
                <a:xfrm>
                  <a:off x="3606187" y="225169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9" name="Graphic 61">
                <a:extLst>
                  <a:ext uri="{FF2B5EF4-FFF2-40B4-BE49-F238E27FC236}">
                    <a16:creationId xmlns:a16="http://schemas.microsoft.com/office/drawing/2014/main" id="{50DF22D6-58E5-E55C-6B02-E820F74A893F}"/>
                  </a:ext>
                </a:extLst>
              </p:cNvPr>
              <p:cNvGrpSpPr/>
              <p:nvPr/>
            </p:nvGrpSpPr>
            <p:grpSpPr>
              <a:xfrm>
                <a:off x="3612763" y="2237648"/>
                <a:ext cx="28394" cy="28085"/>
                <a:chOff x="3612763" y="2237648"/>
                <a:chExt cx="28394" cy="28085"/>
              </a:xfrm>
            </p:grpSpPr>
            <p:sp>
              <p:nvSpPr>
                <p:cNvPr id="2720" name="Freeform: Shape 2719">
                  <a:extLst>
                    <a:ext uri="{FF2B5EF4-FFF2-40B4-BE49-F238E27FC236}">
                      <a16:creationId xmlns:a16="http://schemas.microsoft.com/office/drawing/2014/main" id="{27D298D5-74C1-26A6-30FD-E269C9986183}"/>
                    </a:ext>
                  </a:extLst>
                </p:cNvPr>
                <p:cNvSpPr/>
                <p:nvPr/>
              </p:nvSpPr>
              <p:spPr>
                <a:xfrm>
                  <a:off x="3626961"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Freeform: Shape 2720">
                  <a:extLst>
                    <a:ext uri="{FF2B5EF4-FFF2-40B4-BE49-F238E27FC236}">
                      <a16:creationId xmlns:a16="http://schemas.microsoft.com/office/drawing/2014/main" id="{F76A6615-B395-1974-E8A4-B6F7ED3C1C55}"/>
                    </a:ext>
                  </a:extLst>
                </p:cNvPr>
                <p:cNvSpPr/>
                <p:nvPr/>
              </p:nvSpPr>
              <p:spPr>
                <a:xfrm>
                  <a:off x="3612763"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0" name="Graphic 61">
                <a:extLst>
                  <a:ext uri="{FF2B5EF4-FFF2-40B4-BE49-F238E27FC236}">
                    <a16:creationId xmlns:a16="http://schemas.microsoft.com/office/drawing/2014/main" id="{6E4D4F22-B725-A631-F0AD-80D9F0A8D108}"/>
                  </a:ext>
                </a:extLst>
              </p:cNvPr>
              <p:cNvGrpSpPr/>
              <p:nvPr/>
            </p:nvGrpSpPr>
            <p:grpSpPr>
              <a:xfrm>
                <a:off x="3619339" y="2237648"/>
                <a:ext cx="28394" cy="28085"/>
                <a:chOff x="3619339" y="2237648"/>
                <a:chExt cx="28394" cy="28085"/>
              </a:xfrm>
            </p:grpSpPr>
            <p:sp>
              <p:nvSpPr>
                <p:cNvPr id="2718" name="Freeform: Shape 2717">
                  <a:extLst>
                    <a:ext uri="{FF2B5EF4-FFF2-40B4-BE49-F238E27FC236}">
                      <a16:creationId xmlns:a16="http://schemas.microsoft.com/office/drawing/2014/main" id="{E745F112-1350-15FD-7655-34E78671F992}"/>
                    </a:ext>
                  </a:extLst>
                </p:cNvPr>
                <p:cNvSpPr/>
                <p:nvPr/>
              </p:nvSpPr>
              <p:spPr>
                <a:xfrm>
                  <a:off x="3633536"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Freeform: Shape 2718">
                  <a:extLst>
                    <a:ext uri="{FF2B5EF4-FFF2-40B4-BE49-F238E27FC236}">
                      <a16:creationId xmlns:a16="http://schemas.microsoft.com/office/drawing/2014/main" id="{57DE1013-D206-04C8-FFA0-E19F37CFD223}"/>
                    </a:ext>
                  </a:extLst>
                </p:cNvPr>
                <p:cNvSpPr/>
                <p:nvPr/>
              </p:nvSpPr>
              <p:spPr>
                <a:xfrm>
                  <a:off x="3619339"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1" name="Graphic 61">
                <a:extLst>
                  <a:ext uri="{FF2B5EF4-FFF2-40B4-BE49-F238E27FC236}">
                    <a16:creationId xmlns:a16="http://schemas.microsoft.com/office/drawing/2014/main" id="{89F5135C-9A3B-459F-15D8-727A50A9996F}"/>
                  </a:ext>
                </a:extLst>
              </p:cNvPr>
              <p:cNvGrpSpPr/>
              <p:nvPr/>
            </p:nvGrpSpPr>
            <p:grpSpPr>
              <a:xfrm>
                <a:off x="3622627" y="2243413"/>
                <a:ext cx="28544" cy="28233"/>
                <a:chOff x="3622627" y="2243413"/>
                <a:chExt cx="28544" cy="28233"/>
              </a:xfrm>
            </p:grpSpPr>
            <p:sp>
              <p:nvSpPr>
                <p:cNvPr id="2716" name="Freeform: Shape 2715">
                  <a:extLst>
                    <a:ext uri="{FF2B5EF4-FFF2-40B4-BE49-F238E27FC236}">
                      <a16:creationId xmlns:a16="http://schemas.microsoft.com/office/drawing/2014/main" id="{B558E2D7-D91A-712A-41AD-C38EB3AF77AB}"/>
                    </a:ext>
                  </a:extLst>
                </p:cNvPr>
                <p:cNvSpPr/>
                <p:nvPr/>
              </p:nvSpPr>
              <p:spPr>
                <a:xfrm>
                  <a:off x="3636824" y="224341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Freeform: Shape 2716">
                  <a:extLst>
                    <a:ext uri="{FF2B5EF4-FFF2-40B4-BE49-F238E27FC236}">
                      <a16:creationId xmlns:a16="http://schemas.microsoft.com/office/drawing/2014/main" id="{1CB77723-FF3A-BDB7-6658-31F7A82FB63E}"/>
                    </a:ext>
                  </a:extLst>
                </p:cNvPr>
                <p:cNvSpPr/>
                <p:nvPr/>
              </p:nvSpPr>
              <p:spPr>
                <a:xfrm>
                  <a:off x="3622627" y="225760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2" name="Graphic 61">
                <a:extLst>
                  <a:ext uri="{FF2B5EF4-FFF2-40B4-BE49-F238E27FC236}">
                    <a16:creationId xmlns:a16="http://schemas.microsoft.com/office/drawing/2014/main" id="{71BF906D-75D8-8A60-4B02-C957CF442873}"/>
                  </a:ext>
                </a:extLst>
              </p:cNvPr>
              <p:cNvGrpSpPr/>
              <p:nvPr/>
            </p:nvGrpSpPr>
            <p:grpSpPr>
              <a:xfrm>
                <a:off x="3629352" y="2246369"/>
                <a:ext cx="28394" cy="28085"/>
                <a:chOff x="3629352" y="2246369"/>
                <a:chExt cx="28394" cy="28085"/>
              </a:xfrm>
            </p:grpSpPr>
            <p:sp>
              <p:nvSpPr>
                <p:cNvPr id="2714" name="Freeform: Shape 2713">
                  <a:extLst>
                    <a:ext uri="{FF2B5EF4-FFF2-40B4-BE49-F238E27FC236}">
                      <a16:creationId xmlns:a16="http://schemas.microsoft.com/office/drawing/2014/main" id="{CF017684-4387-AEFD-7B4B-833372B0150B}"/>
                    </a:ext>
                  </a:extLst>
                </p:cNvPr>
                <p:cNvSpPr/>
                <p:nvPr/>
              </p:nvSpPr>
              <p:spPr>
                <a:xfrm>
                  <a:off x="3643549" y="22463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Freeform: Shape 2714">
                  <a:extLst>
                    <a:ext uri="{FF2B5EF4-FFF2-40B4-BE49-F238E27FC236}">
                      <a16:creationId xmlns:a16="http://schemas.microsoft.com/office/drawing/2014/main" id="{72FE93ED-C5EE-C869-D006-5DAC80BB0939}"/>
                    </a:ext>
                  </a:extLst>
                </p:cNvPr>
                <p:cNvSpPr/>
                <p:nvPr/>
              </p:nvSpPr>
              <p:spPr>
                <a:xfrm>
                  <a:off x="3629352" y="22604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3" name="Graphic 61">
                <a:extLst>
                  <a:ext uri="{FF2B5EF4-FFF2-40B4-BE49-F238E27FC236}">
                    <a16:creationId xmlns:a16="http://schemas.microsoft.com/office/drawing/2014/main" id="{355812B7-D033-855A-65E9-CCD0412870FE}"/>
                  </a:ext>
                </a:extLst>
              </p:cNvPr>
              <p:cNvGrpSpPr/>
              <p:nvPr/>
            </p:nvGrpSpPr>
            <p:grpSpPr>
              <a:xfrm>
                <a:off x="3636824" y="2251691"/>
                <a:ext cx="28544" cy="28085"/>
                <a:chOff x="3636824" y="2251691"/>
                <a:chExt cx="28544" cy="28085"/>
              </a:xfrm>
            </p:grpSpPr>
            <p:sp>
              <p:nvSpPr>
                <p:cNvPr id="2712" name="Freeform: Shape 2711">
                  <a:extLst>
                    <a:ext uri="{FF2B5EF4-FFF2-40B4-BE49-F238E27FC236}">
                      <a16:creationId xmlns:a16="http://schemas.microsoft.com/office/drawing/2014/main" id="{354B532E-3571-F878-A2BA-C8E9DD75F54E}"/>
                    </a:ext>
                  </a:extLst>
                </p:cNvPr>
                <p:cNvSpPr/>
                <p:nvPr/>
              </p:nvSpPr>
              <p:spPr>
                <a:xfrm>
                  <a:off x="3651171" y="225169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Freeform: Shape 2712">
                  <a:extLst>
                    <a:ext uri="{FF2B5EF4-FFF2-40B4-BE49-F238E27FC236}">
                      <a16:creationId xmlns:a16="http://schemas.microsoft.com/office/drawing/2014/main" id="{2E2B9FB7-B43C-A401-7058-C4323D20DC77}"/>
                    </a:ext>
                  </a:extLst>
                </p:cNvPr>
                <p:cNvSpPr/>
                <p:nvPr/>
              </p:nvSpPr>
              <p:spPr>
                <a:xfrm>
                  <a:off x="3636824" y="226573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4" name="Graphic 61">
                <a:extLst>
                  <a:ext uri="{FF2B5EF4-FFF2-40B4-BE49-F238E27FC236}">
                    <a16:creationId xmlns:a16="http://schemas.microsoft.com/office/drawing/2014/main" id="{F0DB7476-F826-2FE3-B75E-C6A293925C03}"/>
                  </a:ext>
                </a:extLst>
              </p:cNvPr>
              <p:cNvGrpSpPr/>
              <p:nvPr/>
            </p:nvGrpSpPr>
            <p:grpSpPr>
              <a:xfrm>
                <a:off x="3643549" y="2257604"/>
                <a:ext cx="28394" cy="28085"/>
                <a:chOff x="3643549" y="2257604"/>
                <a:chExt cx="28394" cy="28085"/>
              </a:xfrm>
            </p:grpSpPr>
            <p:sp>
              <p:nvSpPr>
                <p:cNvPr id="2710" name="Freeform: Shape 2709">
                  <a:extLst>
                    <a:ext uri="{FF2B5EF4-FFF2-40B4-BE49-F238E27FC236}">
                      <a16:creationId xmlns:a16="http://schemas.microsoft.com/office/drawing/2014/main" id="{49A0613C-AC0A-1A5A-614B-0B57239C9B11}"/>
                    </a:ext>
                  </a:extLst>
                </p:cNvPr>
                <p:cNvSpPr/>
                <p:nvPr/>
              </p:nvSpPr>
              <p:spPr>
                <a:xfrm>
                  <a:off x="3657747" y="225760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Freeform: Shape 2710">
                  <a:extLst>
                    <a:ext uri="{FF2B5EF4-FFF2-40B4-BE49-F238E27FC236}">
                      <a16:creationId xmlns:a16="http://schemas.microsoft.com/office/drawing/2014/main" id="{064FB85E-ACA9-C59D-DC53-513908FDF015}"/>
                    </a:ext>
                  </a:extLst>
                </p:cNvPr>
                <p:cNvSpPr/>
                <p:nvPr/>
              </p:nvSpPr>
              <p:spPr>
                <a:xfrm>
                  <a:off x="3643549" y="227164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5" name="Graphic 61">
                <a:extLst>
                  <a:ext uri="{FF2B5EF4-FFF2-40B4-BE49-F238E27FC236}">
                    <a16:creationId xmlns:a16="http://schemas.microsoft.com/office/drawing/2014/main" id="{879B6B68-6849-7AD1-8FFB-256C76540E49}"/>
                  </a:ext>
                </a:extLst>
              </p:cNvPr>
              <p:cNvGrpSpPr/>
              <p:nvPr/>
            </p:nvGrpSpPr>
            <p:grpSpPr>
              <a:xfrm>
                <a:off x="3649826" y="2263517"/>
                <a:ext cx="28394" cy="28233"/>
                <a:chOff x="3649826" y="2263517"/>
                <a:chExt cx="28394" cy="28233"/>
              </a:xfrm>
            </p:grpSpPr>
            <p:sp>
              <p:nvSpPr>
                <p:cNvPr id="2708" name="Freeform: Shape 2707">
                  <a:extLst>
                    <a:ext uri="{FF2B5EF4-FFF2-40B4-BE49-F238E27FC236}">
                      <a16:creationId xmlns:a16="http://schemas.microsoft.com/office/drawing/2014/main" id="{2F1F1652-4F9E-2779-2B12-5C13DF77B0CF}"/>
                    </a:ext>
                  </a:extLst>
                </p:cNvPr>
                <p:cNvSpPr/>
                <p:nvPr/>
              </p:nvSpPr>
              <p:spPr>
                <a:xfrm>
                  <a:off x="3664023" y="226351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Freeform: Shape 2708">
                  <a:extLst>
                    <a:ext uri="{FF2B5EF4-FFF2-40B4-BE49-F238E27FC236}">
                      <a16:creationId xmlns:a16="http://schemas.microsoft.com/office/drawing/2014/main" id="{1FCCBECF-6426-6155-C356-E800881DFE0B}"/>
                    </a:ext>
                  </a:extLst>
                </p:cNvPr>
                <p:cNvSpPr/>
                <p:nvPr/>
              </p:nvSpPr>
              <p:spPr>
                <a:xfrm>
                  <a:off x="3649826" y="227770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6" name="Graphic 61">
                <a:extLst>
                  <a:ext uri="{FF2B5EF4-FFF2-40B4-BE49-F238E27FC236}">
                    <a16:creationId xmlns:a16="http://schemas.microsoft.com/office/drawing/2014/main" id="{8ED070E1-7077-287A-0FBD-9A1F9DE76DC7}"/>
                  </a:ext>
                </a:extLst>
              </p:cNvPr>
              <p:cNvGrpSpPr/>
              <p:nvPr/>
            </p:nvGrpSpPr>
            <p:grpSpPr>
              <a:xfrm>
                <a:off x="3655206" y="2265734"/>
                <a:ext cx="28544" cy="28085"/>
                <a:chOff x="3655206" y="2265734"/>
                <a:chExt cx="28544" cy="28085"/>
              </a:xfrm>
            </p:grpSpPr>
            <p:sp>
              <p:nvSpPr>
                <p:cNvPr id="2706" name="Freeform: Shape 2705">
                  <a:extLst>
                    <a:ext uri="{FF2B5EF4-FFF2-40B4-BE49-F238E27FC236}">
                      <a16:creationId xmlns:a16="http://schemas.microsoft.com/office/drawing/2014/main" id="{2C17F4BE-A066-A5F1-17B8-7C88FB8D18AA}"/>
                    </a:ext>
                  </a:extLst>
                </p:cNvPr>
                <p:cNvSpPr/>
                <p:nvPr/>
              </p:nvSpPr>
              <p:spPr>
                <a:xfrm>
                  <a:off x="3669553" y="226573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Freeform: Shape 2706">
                  <a:extLst>
                    <a:ext uri="{FF2B5EF4-FFF2-40B4-BE49-F238E27FC236}">
                      <a16:creationId xmlns:a16="http://schemas.microsoft.com/office/drawing/2014/main" id="{614EB4FB-2846-FD47-8165-22F8FB47F00E}"/>
                    </a:ext>
                  </a:extLst>
                </p:cNvPr>
                <p:cNvSpPr/>
                <p:nvPr/>
              </p:nvSpPr>
              <p:spPr>
                <a:xfrm>
                  <a:off x="3655206" y="227977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7" name="Graphic 61">
                <a:extLst>
                  <a:ext uri="{FF2B5EF4-FFF2-40B4-BE49-F238E27FC236}">
                    <a16:creationId xmlns:a16="http://schemas.microsoft.com/office/drawing/2014/main" id="{B7421C30-3BA5-400B-F3D5-B459E3BA641F}"/>
                  </a:ext>
                </a:extLst>
              </p:cNvPr>
              <p:cNvGrpSpPr/>
              <p:nvPr/>
            </p:nvGrpSpPr>
            <p:grpSpPr>
              <a:xfrm>
                <a:off x="3658793" y="2266473"/>
                <a:ext cx="28544" cy="28085"/>
                <a:chOff x="3658793" y="2266473"/>
                <a:chExt cx="28544" cy="28085"/>
              </a:xfrm>
            </p:grpSpPr>
            <p:sp>
              <p:nvSpPr>
                <p:cNvPr id="2704" name="Freeform: Shape 2703">
                  <a:extLst>
                    <a:ext uri="{FF2B5EF4-FFF2-40B4-BE49-F238E27FC236}">
                      <a16:creationId xmlns:a16="http://schemas.microsoft.com/office/drawing/2014/main" id="{8B91E067-BF19-3C79-657C-91C1E0712C3D}"/>
                    </a:ext>
                  </a:extLst>
                </p:cNvPr>
                <p:cNvSpPr/>
                <p:nvPr/>
              </p:nvSpPr>
              <p:spPr>
                <a:xfrm>
                  <a:off x="3673140"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Freeform: Shape 2704">
                  <a:extLst>
                    <a:ext uri="{FF2B5EF4-FFF2-40B4-BE49-F238E27FC236}">
                      <a16:creationId xmlns:a16="http://schemas.microsoft.com/office/drawing/2014/main" id="{86C6DE5A-D908-48B2-BF75-EB6E83C0EDC3}"/>
                    </a:ext>
                  </a:extLst>
                </p:cNvPr>
                <p:cNvSpPr/>
                <p:nvPr/>
              </p:nvSpPr>
              <p:spPr>
                <a:xfrm>
                  <a:off x="3658793"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8" name="Graphic 61">
                <a:extLst>
                  <a:ext uri="{FF2B5EF4-FFF2-40B4-BE49-F238E27FC236}">
                    <a16:creationId xmlns:a16="http://schemas.microsoft.com/office/drawing/2014/main" id="{9CBCE0F1-0FEA-601F-5845-7D8F82EA329F}"/>
                  </a:ext>
                </a:extLst>
              </p:cNvPr>
              <p:cNvGrpSpPr/>
              <p:nvPr/>
            </p:nvGrpSpPr>
            <p:grpSpPr>
              <a:xfrm>
                <a:off x="3664023" y="2266473"/>
                <a:ext cx="28394" cy="28085"/>
                <a:chOff x="3664023" y="2266473"/>
                <a:chExt cx="28394" cy="28085"/>
              </a:xfrm>
            </p:grpSpPr>
            <p:sp>
              <p:nvSpPr>
                <p:cNvPr id="2702" name="Freeform: Shape 2701">
                  <a:extLst>
                    <a:ext uri="{FF2B5EF4-FFF2-40B4-BE49-F238E27FC236}">
                      <a16:creationId xmlns:a16="http://schemas.microsoft.com/office/drawing/2014/main" id="{A5D6B094-3064-4B71-62B8-C9CE2BA56955}"/>
                    </a:ext>
                  </a:extLst>
                </p:cNvPr>
                <p:cNvSpPr/>
                <p:nvPr/>
              </p:nvSpPr>
              <p:spPr>
                <a:xfrm>
                  <a:off x="367822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Freeform: Shape 2702">
                  <a:extLst>
                    <a:ext uri="{FF2B5EF4-FFF2-40B4-BE49-F238E27FC236}">
                      <a16:creationId xmlns:a16="http://schemas.microsoft.com/office/drawing/2014/main" id="{20E619F2-6789-BC75-17C2-751925A4FD08}"/>
                    </a:ext>
                  </a:extLst>
                </p:cNvPr>
                <p:cNvSpPr/>
                <p:nvPr/>
              </p:nvSpPr>
              <p:spPr>
                <a:xfrm>
                  <a:off x="3664023"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9" name="Graphic 61">
                <a:extLst>
                  <a:ext uri="{FF2B5EF4-FFF2-40B4-BE49-F238E27FC236}">
                    <a16:creationId xmlns:a16="http://schemas.microsoft.com/office/drawing/2014/main" id="{62270D5D-04C9-9D3C-706A-E73D93774501}"/>
                  </a:ext>
                </a:extLst>
              </p:cNvPr>
              <p:cNvGrpSpPr/>
              <p:nvPr/>
            </p:nvGrpSpPr>
            <p:grpSpPr>
              <a:xfrm>
                <a:off x="3669105" y="2266473"/>
                <a:ext cx="28544" cy="28085"/>
                <a:chOff x="3669105" y="2266473"/>
                <a:chExt cx="28544" cy="28085"/>
              </a:xfrm>
            </p:grpSpPr>
            <p:sp>
              <p:nvSpPr>
                <p:cNvPr id="2700" name="Freeform: Shape 2699">
                  <a:extLst>
                    <a:ext uri="{FF2B5EF4-FFF2-40B4-BE49-F238E27FC236}">
                      <a16:creationId xmlns:a16="http://schemas.microsoft.com/office/drawing/2014/main" id="{D7DBD08B-3823-482F-B819-9EF8D199A67A}"/>
                    </a:ext>
                  </a:extLst>
                </p:cNvPr>
                <p:cNvSpPr/>
                <p:nvPr/>
              </p:nvSpPr>
              <p:spPr>
                <a:xfrm>
                  <a:off x="368345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Freeform: Shape 2700">
                  <a:extLst>
                    <a:ext uri="{FF2B5EF4-FFF2-40B4-BE49-F238E27FC236}">
                      <a16:creationId xmlns:a16="http://schemas.microsoft.com/office/drawing/2014/main" id="{143EC7FD-7496-96AE-80D1-DA3E68458E16}"/>
                    </a:ext>
                  </a:extLst>
                </p:cNvPr>
                <p:cNvSpPr/>
                <p:nvPr/>
              </p:nvSpPr>
              <p:spPr>
                <a:xfrm>
                  <a:off x="3669105"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0" name="Graphic 61">
                <a:extLst>
                  <a:ext uri="{FF2B5EF4-FFF2-40B4-BE49-F238E27FC236}">
                    <a16:creationId xmlns:a16="http://schemas.microsoft.com/office/drawing/2014/main" id="{617D7C7C-298D-B8C8-B5F1-90BDF49BA9BE}"/>
                  </a:ext>
                </a:extLst>
              </p:cNvPr>
              <p:cNvGrpSpPr/>
              <p:nvPr/>
            </p:nvGrpSpPr>
            <p:grpSpPr>
              <a:xfrm>
                <a:off x="3674335" y="2266473"/>
                <a:ext cx="28394" cy="28085"/>
                <a:chOff x="3674335" y="2266473"/>
                <a:chExt cx="28394" cy="28085"/>
              </a:xfrm>
            </p:grpSpPr>
            <p:sp>
              <p:nvSpPr>
                <p:cNvPr id="2698" name="Freeform: Shape 2697">
                  <a:extLst>
                    <a:ext uri="{FF2B5EF4-FFF2-40B4-BE49-F238E27FC236}">
                      <a16:creationId xmlns:a16="http://schemas.microsoft.com/office/drawing/2014/main" id="{6C3E05D6-4C3B-1470-5CB5-B0641C3ABE5F}"/>
                    </a:ext>
                  </a:extLst>
                </p:cNvPr>
                <p:cNvSpPr/>
                <p:nvPr/>
              </p:nvSpPr>
              <p:spPr>
                <a:xfrm>
                  <a:off x="3688533"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Freeform: Shape 2698">
                  <a:extLst>
                    <a:ext uri="{FF2B5EF4-FFF2-40B4-BE49-F238E27FC236}">
                      <a16:creationId xmlns:a16="http://schemas.microsoft.com/office/drawing/2014/main" id="{043B899A-0ED3-A0F2-4BBF-DC3C16799939}"/>
                    </a:ext>
                  </a:extLst>
                </p:cNvPr>
                <p:cNvSpPr/>
                <p:nvPr/>
              </p:nvSpPr>
              <p:spPr>
                <a:xfrm>
                  <a:off x="3674335"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1" name="Graphic 61">
                <a:extLst>
                  <a:ext uri="{FF2B5EF4-FFF2-40B4-BE49-F238E27FC236}">
                    <a16:creationId xmlns:a16="http://schemas.microsoft.com/office/drawing/2014/main" id="{702B38D9-A8DC-FB48-1AC5-08170F47DDD8}"/>
                  </a:ext>
                </a:extLst>
              </p:cNvPr>
              <p:cNvGrpSpPr/>
              <p:nvPr/>
            </p:nvGrpSpPr>
            <p:grpSpPr>
              <a:xfrm>
                <a:off x="3683451" y="2266473"/>
                <a:ext cx="28394" cy="28085"/>
                <a:chOff x="3683451" y="2266473"/>
                <a:chExt cx="28394" cy="28085"/>
              </a:xfrm>
            </p:grpSpPr>
            <p:sp>
              <p:nvSpPr>
                <p:cNvPr id="2696" name="Freeform: Shape 2695">
                  <a:extLst>
                    <a:ext uri="{FF2B5EF4-FFF2-40B4-BE49-F238E27FC236}">
                      <a16:creationId xmlns:a16="http://schemas.microsoft.com/office/drawing/2014/main" id="{C31F0610-D3F2-5543-6B56-1726B9307548}"/>
                    </a:ext>
                  </a:extLst>
                </p:cNvPr>
                <p:cNvSpPr/>
                <p:nvPr/>
              </p:nvSpPr>
              <p:spPr>
                <a:xfrm>
                  <a:off x="3697649"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Freeform: Shape 2696">
                  <a:extLst>
                    <a:ext uri="{FF2B5EF4-FFF2-40B4-BE49-F238E27FC236}">
                      <a16:creationId xmlns:a16="http://schemas.microsoft.com/office/drawing/2014/main" id="{E32761D9-D607-B418-FF9C-17EAA6221CA8}"/>
                    </a:ext>
                  </a:extLst>
                </p:cNvPr>
                <p:cNvSpPr/>
                <p:nvPr/>
              </p:nvSpPr>
              <p:spPr>
                <a:xfrm>
                  <a:off x="3683451"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2" name="Graphic 61">
                <a:extLst>
                  <a:ext uri="{FF2B5EF4-FFF2-40B4-BE49-F238E27FC236}">
                    <a16:creationId xmlns:a16="http://schemas.microsoft.com/office/drawing/2014/main" id="{73813259-0914-21D3-59F0-552A11374535}"/>
                  </a:ext>
                </a:extLst>
              </p:cNvPr>
              <p:cNvGrpSpPr/>
              <p:nvPr/>
            </p:nvGrpSpPr>
            <p:grpSpPr>
              <a:xfrm>
                <a:off x="3696304" y="2269281"/>
                <a:ext cx="28394" cy="28085"/>
                <a:chOff x="3696304" y="2269281"/>
                <a:chExt cx="28394" cy="28085"/>
              </a:xfrm>
            </p:grpSpPr>
            <p:sp>
              <p:nvSpPr>
                <p:cNvPr id="2694" name="Freeform: Shape 2693">
                  <a:extLst>
                    <a:ext uri="{FF2B5EF4-FFF2-40B4-BE49-F238E27FC236}">
                      <a16:creationId xmlns:a16="http://schemas.microsoft.com/office/drawing/2014/main" id="{E99ED6D3-08EF-6E98-F510-B8CAB54FBD63}"/>
                    </a:ext>
                  </a:extLst>
                </p:cNvPr>
                <p:cNvSpPr/>
                <p:nvPr/>
              </p:nvSpPr>
              <p:spPr>
                <a:xfrm>
                  <a:off x="3710501" y="226928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Freeform: Shape 2694">
                  <a:extLst>
                    <a:ext uri="{FF2B5EF4-FFF2-40B4-BE49-F238E27FC236}">
                      <a16:creationId xmlns:a16="http://schemas.microsoft.com/office/drawing/2014/main" id="{2AE075DD-42A4-2E5B-0533-119014A510C3}"/>
                    </a:ext>
                  </a:extLst>
                </p:cNvPr>
                <p:cNvSpPr/>
                <p:nvPr/>
              </p:nvSpPr>
              <p:spPr>
                <a:xfrm>
                  <a:off x="3696304" y="22833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3" name="Graphic 61">
                <a:extLst>
                  <a:ext uri="{FF2B5EF4-FFF2-40B4-BE49-F238E27FC236}">
                    <a16:creationId xmlns:a16="http://schemas.microsoft.com/office/drawing/2014/main" id="{34E2DB3B-0091-15EC-D81C-3D4C2051FFE9}"/>
                  </a:ext>
                </a:extLst>
              </p:cNvPr>
              <p:cNvGrpSpPr/>
              <p:nvPr/>
            </p:nvGrpSpPr>
            <p:grpSpPr>
              <a:xfrm>
                <a:off x="3702730" y="2270464"/>
                <a:ext cx="28544" cy="28085"/>
                <a:chOff x="3702730" y="2270464"/>
                <a:chExt cx="28544" cy="28085"/>
              </a:xfrm>
            </p:grpSpPr>
            <p:sp>
              <p:nvSpPr>
                <p:cNvPr id="2692" name="Freeform: Shape 2691">
                  <a:extLst>
                    <a:ext uri="{FF2B5EF4-FFF2-40B4-BE49-F238E27FC236}">
                      <a16:creationId xmlns:a16="http://schemas.microsoft.com/office/drawing/2014/main" id="{C58E35FF-8C5D-BC1D-4BCC-44C00577E472}"/>
                    </a:ext>
                  </a:extLst>
                </p:cNvPr>
                <p:cNvSpPr/>
                <p:nvPr/>
              </p:nvSpPr>
              <p:spPr>
                <a:xfrm>
                  <a:off x="3717077" y="22704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Freeform: Shape 2692">
                  <a:extLst>
                    <a:ext uri="{FF2B5EF4-FFF2-40B4-BE49-F238E27FC236}">
                      <a16:creationId xmlns:a16="http://schemas.microsoft.com/office/drawing/2014/main" id="{220ADB9F-562B-D1FE-79C5-4F17EEF8EFD1}"/>
                    </a:ext>
                  </a:extLst>
                </p:cNvPr>
                <p:cNvSpPr/>
                <p:nvPr/>
              </p:nvSpPr>
              <p:spPr>
                <a:xfrm>
                  <a:off x="3702730" y="22845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4" name="Graphic 61">
                <a:extLst>
                  <a:ext uri="{FF2B5EF4-FFF2-40B4-BE49-F238E27FC236}">
                    <a16:creationId xmlns:a16="http://schemas.microsoft.com/office/drawing/2014/main" id="{86E0B341-8FAB-0C68-5DED-BFE63F1D2EDA}"/>
                  </a:ext>
                </a:extLst>
              </p:cNvPr>
              <p:cNvGrpSpPr/>
              <p:nvPr/>
            </p:nvGrpSpPr>
            <p:grpSpPr>
              <a:xfrm>
                <a:off x="3709156" y="2274455"/>
                <a:ext cx="28394" cy="28085"/>
                <a:chOff x="3709156" y="2274455"/>
                <a:chExt cx="28394" cy="28085"/>
              </a:xfrm>
            </p:grpSpPr>
            <p:sp>
              <p:nvSpPr>
                <p:cNvPr id="2690" name="Freeform: Shape 2689">
                  <a:extLst>
                    <a:ext uri="{FF2B5EF4-FFF2-40B4-BE49-F238E27FC236}">
                      <a16:creationId xmlns:a16="http://schemas.microsoft.com/office/drawing/2014/main" id="{7641A40C-1283-B02D-2B97-07E82266EE85}"/>
                    </a:ext>
                  </a:extLst>
                </p:cNvPr>
                <p:cNvSpPr/>
                <p:nvPr/>
              </p:nvSpPr>
              <p:spPr>
                <a:xfrm>
                  <a:off x="3723354"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Freeform: Shape 2690">
                  <a:extLst>
                    <a:ext uri="{FF2B5EF4-FFF2-40B4-BE49-F238E27FC236}">
                      <a16:creationId xmlns:a16="http://schemas.microsoft.com/office/drawing/2014/main" id="{63A99AFD-E21B-2C50-0003-53143AAAF149}"/>
                    </a:ext>
                  </a:extLst>
                </p:cNvPr>
                <p:cNvSpPr/>
                <p:nvPr/>
              </p:nvSpPr>
              <p:spPr>
                <a:xfrm>
                  <a:off x="3709156"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5" name="Graphic 61">
                <a:extLst>
                  <a:ext uri="{FF2B5EF4-FFF2-40B4-BE49-F238E27FC236}">
                    <a16:creationId xmlns:a16="http://schemas.microsoft.com/office/drawing/2014/main" id="{2AEC0D43-2D58-A7D2-BE39-F002AC835F5F}"/>
                  </a:ext>
                </a:extLst>
              </p:cNvPr>
              <p:cNvGrpSpPr/>
              <p:nvPr/>
            </p:nvGrpSpPr>
            <p:grpSpPr>
              <a:xfrm>
                <a:off x="3718273" y="2274455"/>
                <a:ext cx="28394" cy="28085"/>
                <a:chOff x="3718273" y="2274455"/>
                <a:chExt cx="28394" cy="28085"/>
              </a:xfrm>
            </p:grpSpPr>
            <p:sp>
              <p:nvSpPr>
                <p:cNvPr id="2688" name="Freeform: Shape 2687">
                  <a:extLst>
                    <a:ext uri="{FF2B5EF4-FFF2-40B4-BE49-F238E27FC236}">
                      <a16:creationId xmlns:a16="http://schemas.microsoft.com/office/drawing/2014/main" id="{474A55C9-DB04-B47A-9BE0-A7DE725804CF}"/>
                    </a:ext>
                  </a:extLst>
                </p:cNvPr>
                <p:cNvSpPr/>
                <p:nvPr/>
              </p:nvSpPr>
              <p:spPr>
                <a:xfrm>
                  <a:off x="3732470"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Freeform: Shape 2688">
                  <a:extLst>
                    <a:ext uri="{FF2B5EF4-FFF2-40B4-BE49-F238E27FC236}">
                      <a16:creationId xmlns:a16="http://schemas.microsoft.com/office/drawing/2014/main" id="{9A385645-05FA-EBCC-ED11-829CEC379BCF}"/>
                    </a:ext>
                  </a:extLst>
                </p:cNvPr>
                <p:cNvSpPr/>
                <p:nvPr/>
              </p:nvSpPr>
              <p:spPr>
                <a:xfrm>
                  <a:off x="3718273"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6" name="Graphic 61">
                <a:extLst>
                  <a:ext uri="{FF2B5EF4-FFF2-40B4-BE49-F238E27FC236}">
                    <a16:creationId xmlns:a16="http://schemas.microsoft.com/office/drawing/2014/main" id="{53D2C9DD-A54C-BB8E-2D90-F30F24F2B921}"/>
                  </a:ext>
                </a:extLst>
              </p:cNvPr>
              <p:cNvGrpSpPr/>
              <p:nvPr/>
            </p:nvGrpSpPr>
            <p:grpSpPr>
              <a:xfrm>
                <a:off x="3724699" y="2274455"/>
                <a:ext cx="28544" cy="28085"/>
                <a:chOff x="3724699" y="2274455"/>
                <a:chExt cx="28544" cy="28085"/>
              </a:xfrm>
            </p:grpSpPr>
            <p:sp>
              <p:nvSpPr>
                <p:cNvPr id="2686" name="Freeform: Shape 2685">
                  <a:extLst>
                    <a:ext uri="{FF2B5EF4-FFF2-40B4-BE49-F238E27FC236}">
                      <a16:creationId xmlns:a16="http://schemas.microsoft.com/office/drawing/2014/main" id="{33F711FF-A78E-73F4-A5AF-EC2A2383F9B9}"/>
                    </a:ext>
                  </a:extLst>
                </p:cNvPr>
                <p:cNvSpPr/>
                <p:nvPr/>
              </p:nvSpPr>
              <p:spPr>
                <a:xfrm>
                  <a:off x="3738896"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Freeform: Shape 2686">
                  <a:extLst>
                    <a:ext uri="{FF2B5EF4-FFF2-40B4-BE49-F238E27FC236}">
                      <a16:creationId xmlns:a16="http://schemas.microsoft.com/office/drawing/2014/main" id="{C7D8D6DD-B219-0759-AEA2-426A225A599D}"/>
                    </a:ext>
                  </a:extLst>
                </p:cNvPr>
                <p:cNvSpPr/>
                <p:nvPr/>
              </p:nvSpPr>
              <p:spPr>
                <a:xfrm>
                  <a:off x="3724699" y="228849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7" name="Graphic 61">
                <a:extLst>
                  <a:ext uri="{FF2B5EF4-FFF2-40B4-BE49-F238E27FC236}">
                    <a16:creationId xmlns:a16="http://schemas.microsoft.com/office/drawing/2014/main" id="{58A5291D-BD7B-7156-1FF2-5B7D5F386BAF}"/>
                  </a:ext>
                </a:extLst>
              </p:cNvPr>
              <p:cNvGrpSpPr/>
              <p:nvPr/>
            </p:nvGrpSpPr>
            <p:grpSpPr>
              <a:xfrm>
                <a:off x="3734712" y="2277707"/>
                <a:ext cx="28394" cy="28085"/>
                <a:chOff x="3734712" y="2277707"/>
                <a:chExt cx="28394" cy="28085"/>
              </a:xfrm>
            </p:grpSpPr>
            <p:sp>
              <p:nvSpPr>
                <p:cNvPr id="2684" name="Freeform: Shape 2683">
                  <a:extLst>
                    <a:ext uri="{FF2B5EF4-FFF2-40B4-BE49-F238E27FC236}">
                      <a16:creationId xmlns:a16="http://schemas.microsoft.com/office/drawing/2014/main" id="{94C868F5-5A59-E95B-C02A-0AC7A04A97A8}"/>
                    </a:ext>
                  </a:extLst>
                </p:cNvPr>
                <p:cNvSpPr/>
                <p:nvPr/>
              </p:nvSpPr>
              <p:spPr>
                <a:xfrm>
                  <a:off x="3748909" y="227770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Freeform: Shape 2684">
                  <a:extLst>
                    <a:ext uri="{FF2B5EF4-FFF2-40B4-BE49-F238E27FC236}">
                      <a16:creationId xmlns:a16="http://schemas.microsoft.com/office/drawing/2014/main" id="{C2331B1C-CFA7-ACBD-6EC5-E6290BEF79A1}"/>
                    </a:ext>
                  </a:extLst>
                </p:cNvPr>
                <p:cNvSpPr/>
                <p:nvPr/>
              </p:nvSpPr>
              <p:spPr>
                <a:xfrm>
                  <a:off x="3734712" y="229175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8" name="Graphic 61">
                <a:extLst>
                  <a:ext uri="{FF2B5EF4-FFF2-40B4-BE49-F238E27FC236}">
                    <a16:creationId xmlns:a16="http://schemas.microsoft.com/office/drawing/2014/main" id="{76A3E3C8-624B-FCBA-00F0-81A1613C4966}"/>
                  </a:ext>
                </a:extLst>
              </p:cNvPr>
              <p:cNvGrpSpPr/>
              <p:nvPr/>
            </p:nvGrpSpPr>
            <p:grpSpPr>
              <a:xfrm>
                <a:off x="3761612" y="2283324"/>
                <a:ext cx="28394" cy="28085"/>
                <a:chOff x="3761612" y="2283324"/>
                <a:chExt cx="28394" cy="28085"/>
              </a:xfrm>
            </p:grpSpPr>
            <p:sp>
              <p:nvSpPr>
                <p:cNvPr id="2682" name="Freeform: Shape 2681">
                  <a:extLst>
                    <a:ext uri="{FF2B5EF4-FFF2-40B4-BE49-F238E27FC236}">
                      <a16:creationId xmlns:a16="http://schemas.microsoft.com/office/drawing/2014/main" id="{BA15DDD5-DC37-AA22-7133-162A2EB17679}"/>
                    </a:ext>
                  </a:extLst>
                </p:cNvPr>
                <p:cNvSpPr/>
                <p:nvPr/>
              </p:nvSpPr>
              <p:spPr>
                <a:xfrm>
                  <a:off x="3775810"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Freeform: Shape 2682">
                  <a:extLst>
                    <a:ext uri="{FF2B5EF4-FFF2-40B4-BE49-F238E27FC236}">
                      <a16:creationId xmlns:a16="http://schemas.microsoft.com/office/drawing/2014/main" id="{4331C296-56EA-8872-16C1-D95D307883FE}"/>
                    </a:ext>
                  </a:extLst>
                </p:cNvPr>
                <p:cNvSpPr/>
                <p:nvPr/>
              </p:nvSpPr>
              <p:spPr>
                <a:xfrm>
                  <a:off x="3761612"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9" name="Graphic 61">
                <a:extLst>
                  <a:ext uri="{FF2B5EF4-FFF2-40B4-BE49-F238E27FC236}">
                    <a16:creationId xmlns:a16="http://schemas.microsoft.com/office/drawing/2014/main" id="{9BF27369-D20A-0036-A939-27EF11F1DCF3}"/>
                  </a:ext>
                </a:extLst>
              </p:cNvPr>
              <p:cNvGrpSpPr/>
              <p:nvPr/>
            </p:nvGrpSpPr>
            <p:grpSpPr>
              <a:xfrm>
                <a:off x="3766544" y="2283324"/>
                <a:ext cx="28544" cy="28085"/>
                <a:chOff x="3766544" y="2283324"/>
                <a:chExt cx="28544" cy="28085"/>
              </a:xfrm>
            </p:grpSpPr>
            <p:sp>
              <p:nvSpPr>
                <p:cNvPr id="2680" name="Freeform: Shape 2679">
                  <a:extLst>
                    <a:ext uri="{FF2B5EF4-FFF2-40B4-BE49-F238E27FC236}">
                      <a16:creationId xmlns:a16="http://schemas.microsoft.com/office/drawing/2014/main" id="{C9AD72E2-ADF3-BA41-14D8-12ABD04D2A39}"/>
                    </a:ext>
                  </a:extLst>
                </p:cNvPr>
                <p:cNvSpPr/>
                <p:nvPr/>
              </p:nvSpPr>
              <p:spPr>
                <a:xfrm>
                  <a:off x="378074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Freeform: Shape 2680">
                  <a:extLst>
                    <a:ext uri="{FF2B5EF4-FFF2-40B4-BE49-F238E27FC236}">
                      <a16:creationId xmlns:a16="http://schemas.microsoft.com/office/drawing/2014/main" id="{8A7A20BB-712F-EF25-13BA-EC568416D231}"/>
                    </a:ext>
                  </a:extLst>
                </p:cNvPr>
                <p:cNvSpPr/>
                <p:nvPr/>
              </p:nvSpPr>
              <p:spPr>
                <a:xfrm>
                  <a:off x="3766544"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0" name="Graphic 61">
                <a:extLst>
                  <a:ext uri="{FF2B5EF4-FFF2-40B4-BE49-F238E27FC236}">
                    <a16:creationId xmlns:a16="http://schemas.microsoft.com/office/drawing/2014/main" id="{7271A302-8309-37D2-8794-DE102001D0F6}"/>
                  </a:ext>
                </a:extLst>
              </p:cNvPr>
              <p:cNvGrpSpPr/>
              <p:nvPr/>
            </p:nvGrpSpPr>
            <p:grpSpPr>
              <a:xfrm>
                <a:off x="3778051" y="2283324"/>
                <a:ext cx="28544" cy="28085"/>
                <a:chOff x="3778051" y="2283324"/>
                <a:chExt cx="28544" cy="28085"/>
              </a:xfrm>
            </p:grpSpPr>
            <p:sp>
              <p:nvSpPr>
                <p:cNvPr id="2678" name="Freeform: Shape 2677">
                  <a:extLst>
                    <a:ext uri="{FF2B5EF4-FFF2-40B4-BE49-F238E27FC236}">
                      <a16:creationId xmlns:a16="http://schemas.microsoft.com/office/drawing/2014/main" id="{B2DD27CC-A06F-77DB-F4BD-6B6CF6D975F4}"/>
                    </a:ext>
                  </a:extLst>
                </p:cNvPr>
                <p:cNvSpPr/>
                <p:nvPr/>
              </p:nvSpPr>
              <p:spPr>
                <a:xfrm>
                  <a:off x="379224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Freeform: Shape 2678">
                  <a:extLst>
                    <a:ext uri="{FF2B5EF4-FFF2-40B4-BE49-F238E27FC236}">
                      <a16:creationId xmlns:a16="http://schemas.microsoft.com/office/drawing/2014/main" id="{82F826E8-0E6E-F7F5-CFA5-243021269D34}"/>
                    </a:ext>
                  </a:extLst>
                </p:cNvPr>
                <p:cNvSpPr/>
                <p:nvPr/>
              </p:nvSpPr>
              <p:spPr>
                <a:xfrm>
                  <a:off x="3778051"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1" name="Graphic 61">
                <a:extLst>
                  <a:ext uri="{FF2B5EF4-FFF2-40B4-BE49-F238E27FC236}">
                    <a16:creationId xmlns:a16="http://schemas.microsoft.com/office/drawing/2014/main" id="{DADF6DBE-E21B-8CB2-434E-4E6A582CEAD6}"/>
                  </a:ext>
                </a:extLst>
              </p:cNvPr>
              <p:cNvGrpSpPr/>
              <p:nvPr/>
            </p:nvGrpSpPr>
            <p:grpSpPr>
              <a:xfrm>
                <a:off x="3792249" y="2283324"/>
                <a:ext cx="28544" cy="28085"/>
                <a:chOff x="3792249" y="2283324"/>
                <a:chExt cx="28544" cy="28085"/>
              </a:xfrm>
            </p:grpSpPr>
            <p:sp>
              <p:nvSpPr>
                <p:cNvPr id="2676" name="Freeform: Shape 2675">
                  <a:extLst>
                    <a:ext uri="{FF2B5EF4-FFF2-40B4-BE49-F238E27FC236}">
                      <a16:creationId xmlns:a16="http://schemas.microsoft.com/office/drawing/2014/main" id="{D8E95033-094B-2A5F-9E74-F901350CF60F}"/>
                    </a:ext>
                  </a:extLst>
                </p:cNvPr>
                <p:cNvSpPr/>
                <p:nvPr/>
              </p:nvSpPr>
              <p:spPr>
                <a:xfrm>
                  <a:off x="3806596"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Freeform: Shape 2676">
                  <a:extLst>
                    <a:ext uri="{FF2B5EF4-FFF2-40B4-BE49-F238E27FC236}">
                      <a16:creationId xmlns:a16="http://schemas.microsoft.com/office/drawing/2014/main" id="{BF71D0F9-36EE-1A15-DC1E-281B44DBF3FF}"/>
                    </a:ext>
                  </a:extLst>
                </p:cNvPr>
                <p:cNvSpPr/>
                <p:nvPr/>
              </p:nvSpPr>
              <p:spPr>
                <a:xfrm>
                  <a:off x="3792249"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2" name="Graphic 61">
                <a:extLst>
                  <a:ext uri="{FF2B5EF4-FFF2-40B4-BE49-F238E27FC236}">
                    <a16:creationId xmlns:a16="http://schemas.microsoft.com/office/drawing/2014/main" id="{7EA45216-811C-C21D-C3F4-13E096A2EE30}"/>
                  </a:ext>
                </a:extLst>
              </p:cNvPr>
              <p:cNvGrpSpPr/>
              <p:nvPr/>
            </p:nvGrpSpPr>
            <p:grpSpPr>
              <a:xfrm>
                <a:off x="3803308" y="2283324"/>
                <a:ext cx="28544" cy="28085"/>
                <a:chOff x="3803308" y="2283324"/>
                <a:chExt cx="28544" cy="28085"/>
              </a:xfrm>
            </p:grpSpPr>
            <p:sp>
              <p:nvSpPr>
                <p:cNvPr id="2674" name="Freeform: Shape 2673">
                  <a:extLst>
                    <a:ext uri="{FF2B5EF4-FFF2-40B4-BE49-F238E27FC236}">
                      <a16:creationId xmlns:a16="http://schemas.microsoft.com/office/drawing/2014/main" id="{7E03BF9B-D7C0-2FD4-4701-D5EA6C202FBB}"/>
                    </a:ext>
                  </a:extLst>
                </p:cNvPr>
                <p:cNvSpPr/>
                <p:nvPr/>
              </p:nvSpPr>
              <p:spPr>
                <a:xfrm>
                  <a:off x="3817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Freeform: Shape 2674">
                  <a:extLst>
                    <a:ext uri="{FF2B5EF4-FFF2-40B4-BE49-F238E27FC236}">
                      <a16:creationId xmlns:a16="http://schemas.microsoft.com/office/drawing/2014/main" id="{52A45D28-62AC-85A2-E7EF-88D1F7B955FF}"/>
                    </a:ext>
                  </a:extLst>
                </p:cNvPr>
                <p:cNvSpPr/>
                <p:nvPr/>
              </p:nvSpPr>
              <p:spPr>
                <a:xfrm>
                  <a:off x="380330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3" name="Graphic 61">
                <a:extLst>
                  <a:ext uri="{FF2B5EF4-FFF2-40B4-BE49-F238E27FC236}">
                    <a16:creationId xmlns:a16="http://schemas.microsoft.com/office/drawing/2014/main" id="{8E6CD452-80CB-9B7E-E0B1-0DE6983A62E3}"/>
                  </a:ext>
                </a:extLst>
              </p:cNvPr>
              <p:cNvGrpSpPr/>
              <p:nvPr/>
            </p:nvGrpSpPr>
            <p:grpSpPr>
              <a:xfrm>
                <a:off x="3810930" y="2283324"/>
                <a:ext cx="28544" cy="28085"/>
                <a:chOff x="3810930" y="2283324"/>
                <a:chExt cx="28544" cy="28085"/>
              </a:xfrm>
            </p:grpSpPr>
            <p:sp>
              <p:nvSpPr>
                <p:cNvPr id="2672" name="Freeform: Shape 2671">
                  <a:extLst>
                    <a:ext uri="{FF2B5EF4-FFF2-40B4-BE49-F238E27FC236}">
                      <a16:creationId xmlns:a16="http://schemas.microsoft.com/office/drawing/2014/main" id="{CCFC0A28-3BA0-E493-E3B3-86E27AF0FB82}"/>
                    </a:ext>
                  </a:extLst>
                </p:cNvPr>
                <p:cNvSpPr/>
                <p:nvPr/>
              </p:nvSpPr>
              <p:spPr>
                <a:xfrm>
                  <a:off x="382527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Freeform: Shape 2672">
                  <a:extLst>
                    <a:ext uri="{FF2B5EF4-FFF2-40B4-BE49-F238E27FC236}">
                      <a16:creationId xmlns:a16="http://schemas.microsoft.com/office/drawing/2014/main" id="{FC0D5E63-8EA7-FDA4-D8E8-0E487BCFABC0}"/>
                    </a:ext>
                  </a:extLst>
                </p:cNvPr>
                <p:cNvSpPr/>
                <p:nvPr/>
              </p:nvSpPr>
              <p:spPr>
                <a:xfrm>
                  <a:off x="3810930"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4" name="Graphic 61">
                <a:extLst>
                  <a:ext uri="{FF2B5EF4-FFF2-40B4-BE49-F238E27FC236}">
                    <a16:creationId xmlns:a16="http://schemas.microsoft.com/office/drawing/2014/main" id="{8D5233A4-1577-7A46-C5B4-97BF0D9AE3AF}"/>
                  </a:ext>
                </a:extLst>
              </p:cNvPr>
              <p:cNvGrpSpPr/>
              <p:nvPr/>
            </p:nvGrpSpPr>
            <p:grpSpPr>
              <a:xfrm>
                <a:off x="3821241" y="2283324"/>
                <a:ext cx="28394" cy="28085"/>
                <a:chOff x="3821241" y="2283324"/>
                <a:chExt cx="28394" cy="28085"/>
              </a:xfrm>
            </p:grpSpPr>
            <p:sp>
              <p:nvSpPr>
                <p:cNvPr id="2670" name="Freeform: Shape 2669">
                  <a:extLst>
                    <a:ext uri="{FF2B5EF4-FFF2-40B4-BE49-F238E27FC236}">
                      <a16:creationId xmlns:a16="http://schemas.microsoft.com/office/drawing/2014/main" id="{32B45BF4-C9EB-BE31-49D0-7ED03D1B57D3}"/>
                    </a:ext>
                  </a:extLst>
                </p:cNvPr>
                <p:cNvSpPr/>
                <p:nvPr/>
              </p:nvSpPr>
              <p:spPr>
                <a:xfrm>
                  <a:off x="383543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Freeform: Shape 2670">
                  <a:extLst>
                    <a:ext uri="{FF2B5EF4-FFF2-40B4-BE49-F238E27FC236}">
                      <a16:creationId xmlns:a16="http://schemas.microsoft.com/office/drawing/2014/main" id="{EE7E6097-2172-101F-AF9E-E4BCB2464409}"/>
                    </a:ext>
                  </a:extLst>
                </p:cNvPr>
                <p:cNvSpPr/>
                <p:nvPr/>
              </p:nvSpPr>
              <p:spPr>
                <a:xfrm>
                  <a:off x="382124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5" name="Graphic 61">
                <a:extLst>
                  <a:ext uri="{FF2B5EF4-FFF2-40B4-BE49-F238E27FC236}">
                    <a16:creationId xmlns:a16="http://schemas.microsoft.com/office/drawing/2014/main" id="{C7D07B88-449E-C14B-3269-1C41563A4252}"/>
                  </a:ext>
                </a:extLst>
              </p:cNvPr>
              <p:cNvGrpSpPr/>
              <p:nvPr/>
            </p:nvGrpSpPr>
            <p:grpSpPr>
              <a:xfrm>
                <a:off x="3828265" y="2283324"/>
                <a:ext cx="28394" cy="28085"/>
                <a:chOff x="3828265" y="2283324"/>
                <a:chExt cx="28394" cy="28085"/>
              </a:xfrm>
            </p:grpSpPr>
            <p:sp>
              <p:nvSpPr>
                <p:cNvPr id="2668" name="Freeform: Shape 2667">
                  <a:extLst>
                    <a:ext uri="{FF2B5EF4-FFF2-40B4-BE49-F238E27FC236}">
                      <a16:creationId xmlns:a16="http://schemas.microsoft.com/office/drawing/2014/main" id="{6B2BE9DD-3D1B-CF64-6B68-B49441C66C28}"/>
                    </a:ext>
                  </a:extLst>
                </p:cNvPr>
                <p:cNvSpPr/>
                <p:nvPr/>
              </p:nvSpPr>
              <p:spPr>
                <a:xfrm>
                  <a:off x="384246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Freeform: Shape 2668">
                  <a:extLst>
                    <a:ext uri="{FF2B5EF4-FFF2-40B4-BE49-F238E27FC236}">
                      <a16:creationId xmlns:a16="http://schemas.microsoft.com/office/drawing/2014/main" id="{AD090A17-B92D-C389-017F-21B951E975A0}"/>
                    </a:ext>
                  </a:extLst>
                </p:cNvPr>
                <p:cNvSpPr/>
                <p:nvPr/>
              </p:nvSpPr>
              <p:spPr>
                <a:xfrm>
                  <a:off x="382826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6" name="Graphic 61">
                <a:extLst>
                  <a:ext uri="{FF2B5EF4-FFF2-40B4-BE49-F238E27FC236}">
                    <a16:creationId xmlns:a16="http://schemas.microsoft.com/office/drawing/2014/main" id="{5AD36C1B-8309-10E3-3B64-95CAD4A66658}"/>
                  </a:ext>
                </a:extLst>
              </p:cNvPr>
              <p:cNvGrpSpPr/>
              <p:nvPr/>
            </p:nvGrpSpPr>
            <p:grpSpPr>
              <a:xfrm>
                <a:off x="3835289" y="2283324"/>
                <a:ext cx="28394" cy="28085"/>
                <a:chOff x="3835289" y="2283324"/>
                <a:chExt cx="28394" cy="28085"/>
              </a:xfrm>
            </p:grpSpPr>
            <p:sp>
              <p:nvSpPr>
                <p:cNvPr id="2666" name="Freeform: Shape 2665">
                  <a:extLst>
                    <a:ext uri="{FF2B5EF4-FFF2-40B4-BE49-F238E27FC236}">
                      <a16:creationId xmlns:a16="http://schemas.microsoft.com/office/drawing/2014/main" id="{9ED55939-89FC-4474-C9AE-34CAD3680710}"/>
                    </a:ext>
                  </a:extLst>
                </p:cNvPr>
                <p:cNvSpPr/>
                <p:nvPr/>
              </p:nvSpPr>
              <p:spPr>
                <a:xfrm>
                  <a:off x="384948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Freeform: Shape 2666">
                  <a:extLst>
                    <a:ext uri="{FF2B5EF4-FFF2-40B4-BE49-F238E27FC236}">
                      <a16:creationId xmlns:a16="http://schemas.microsoft.com/office/drawing/2014/main" id="{6E55E1D5-81F4-2342-2B6E-C68BCFF2019E}"/>
                    </a:ext>
                  </a:extLst>
                </p:cNvPr>
                <p:cNvSpPr/>
                <p:nvPr/>
              </p:nvSpPr>
              <p:spPr>
                <a:xfrm>
                  <a:off x="383528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7" name="Graphic 61">
                <a:extLst>
                  <a:ext uri="{FF2B5EF4-FFF2-40B4-BE49-F238E27FC236}">
                    <a16:creationId xmlns:a16="http://schemas.microsoft.com/office/drawing/2014/main" id="{5AE20113-6135-8022-5223-FDC9A8C729DF}"/>
                  </a:ext>
                </a:extLst>
              </p:cNvPr>
              <p:cNvGrpSpPr/>
              <p:nvPr/>
            </p:nvGrpSpPr>
            <p:grpSpPr>
              <a:xfrm>
                <a:off x="3842313" y="2283324"/>
                <a:ext cx="28394" cy="28085"/>
                <a:chOff x="3842313" y="2283324"/>
                <a:chExt cx="28394" cy="28085"/>
              </a:xfrm>
            </p:grpSpPr>
            <p:sp>
              <p:nvSpPr>
                <p:cNvPr id="2664" name="Freeform: Shape 2663">
                  <a:extLst>
                    <a:ext uri="{FF2B5EF4-FFF2-40B4-BE49-F238E27FC236}">
                      <a16:creationId xmlns:a16="http://schemas.microsoft.com/office/drawing/2014/main" id="{27C5BA08-B16D-D624-254A-93781A591D02}"/>
                    </a:ext>
                  </a:extLst>
                </p:cNvPr>
                <p:cNvSpPr/>
                <p:nvPr/>
              </p:nvSpPr>
              <p:spPr>
                <a:xfrm>
                  <a:off x="385651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Freeform: Shape 2664">
                  <a:extLst>
                    <a:ext uri="{FF2B5EF4-FFF2-40B4-BE49-F238E27FC236}">
                      <a16:creationId xmlns:a16="http://schemas.microsoft.com/office/drawing/2014/main" id="{81446C99-8B38-CD43-8097-485F60E332C0}"/>
                    </a:ext>
                  </a:extLst>
                </p:cNvPr>
                <p:cNvSpPr/>
                <p:nvPr/>
              </p:nvSpPr>
              <p:spPr>
                <a:xfrm>
                  <a:off x="3842313"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8" name="Graphic 61">
                <a:extLst>
                  <a:ext uri="{FF2B5EF4-FFF2-40B4-BE49-F238E27FC236}">
                    <a16:creationId xmlns:a16="http://schemas.microsoft.com/office/drawing/2014/main" id="{50BC36B8-EF04-7CF3-EF6C-878B0C9EC7CD}"/>
                  </a:ext>
                </a:extLst>
              </p:cNvPr>
              <p:cNvGrpSpPr/>
              <p:nvPr/>
            </p:nvGrpSpPr>
            <p:grpSpPr>
              <a:xfrm>
                <a:off x="3849337" y="2283324"/>
                <a:ext cx="28394" cy="28085"/>
                <a:chOff x="3849337" y="2283324"/>
                <a:chExt cx="28394" cy="28085"/>
              </a:xfrm>
            </p:grpSpPr>
            <p:sp>
              <p:nvSpPr>
                <p:cNvPr id="2662" name="Freeform: Shape 2661">
                  <a:extLst>
                    <a:ext uri="{FF2B5EF4-FFF2-40B4-BE49-F238E27FC236}">
                      <a16:creationId xmlns:a16="http://schemas.microsoft.com/office/drawing/2014/main" id="{9DB7F742-4033-2A31-C725-0FBEC10E0DB9}"/>
                    </a:ext>
                  </a:extLst>
                </p:cNvPr>
                <p:cNvSpPr/>
                <p:nvPr/>
              </p:nvSpPr>
              <p:spPr>
                <a:xfrm>
                  <a:off x="386353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Freeform: Shape 2662">
                  <a:extLst>
                    <a:ext uri="{FF2B5EF4-FFF2-40B4-BE49-F238E27FC236}">
                      <a16:creationId xmlns:a16="http://schemas.microsoft.com/office/drawing/2014/main" id="{C85928F6-0679-8605-C0C2-CD38919BC3EB}"/>
                    </a:ext>
                  </a:extLst>
                </p:cNvPr>
                <p:cNvSpPr/>
                <p:nvPr/>
              </p:nvSpPr>
              <p:spPr>
                <a:xfrm>
                  <a:off x="3849337"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9" name="Graphic 61">
                <a:extLst>
                  <a:ext uri="{FF2B5EF4-FFF2-40B4-BE49-F238E27FC236}">
                    <a16:creationId xmlns:a16="http://schemas.microsoft.com/office/drawing/2014/main" id="{B6E0A119-B2A2-48E1-5AF8-A97B4826D2A7}"/>
                  </a:ext>
                </a:extLst>
              </p:cNvPr>
              <p:cNvGrpSpPr/>
              <p:nvPr/>
            </p:nvGrpSpPr>
            <p:grpSpPr>
              <a:xfrm>
                <a:off x="3856361" y="2283324"/>
                <a:ext cx="28394" cy="28085"/>
                <a:chOff x="3856361" y="2283324"/>
                <a:chExt cx="28394" cy="28085"/>
              </a:xfrm>
            </p:grpSpPr>
            <p:sp>
              <p:nvSpPr>
                <p:cNvPr id="2660" name="Freeform: Shape 2659">
                  <a:extLst>
                    <a:ext uri="{FF2B5EF4-FFF2-40B4-BE49-F238E27FC236}">
                      <a16:creationId xmlns:a16="http://schemas.microsoft.com/office/drawing/2014/main" id="{8E2C5366-BB3E-D67C-A5AA-AED1E7982019}"/>
                    </a:ext>
                  </a:extLst>
                </p:cNvPr>
                <p:cNvSpPr/>
                <p:nvPr/>
              </p:nvSpPr>
              <p:spPr>
                <a:xfrm>
                  <a:off x="387055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Freeform: Shape 2660">
                  <a:extLst>
                    <a:ext uri="{FF2B5EF4-FFF2-40B4-BE49-F238E27FC236}">
                      <a16:creationId xmlns:a16="http://schemas.microsoft.com/office/drawing/2014/main" id="{EF42AC16-7E64-FB7D-7166-729BA4A8B34E}"/>
                    </a:ext>
                  </a:extLst>
                </p:cNvPr>
                <p:cNvSpPr/>
                <p:nvPr/>
              </p:nvSpPr>
              <p:spPr>
                <a:xfrm>
                  <a:off x="385636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0" name="Graphic 61">
                <a:extLst>
                  <a:ext uri="{FF2B5EF4-FFF2-40B4-BE49-F238E27FC236}">
                    <a16:creationId xmlns:a16="http://schemas.microsoft.com/office/drawing/2014/main" id="{B55CAA77-E498-40A0-3926-AE6602F8F560}"/>
                  </a:ext>
                </a:extLst>
              </p:cNvPr>
              <p:cNvGrpSpPr/>
              <p:nvPr/>
            </p:nvGrpSpPr>
            <p:grpSpPr>
              <a:xfrm>
                <a:off x="3863385" y="2283324"/>
                <a:ext cx="28394" cy="28085"/>
                <a:chOff x="3863385" y="2283324"/>
                <a:chExt cx="28394" cy="28085"/>
              </a:xfrm>
            </p:grpSpPr>
            <p:sp>
              <p:nvSpPr>
                <p:cNvPr id="2658" name="Freeform: Shape 2657">
                  <a:extLst>
                    <a:ext uri="{FF2B5EF4-FFF2-40B4-BE49-F238E27FC236}">
                      <a16:creationId xmlns:a16="http://schemas.microsoft.com/office/drawing/2014/main" id="{4BDAB754-F2C6-2A96-626F-6DA92BB37BDF}"/>
                    </a:ext>
                  </a:extLst>
                </p:cNvPr>
                <p:cNvSpPr/>
                <p:nvPr/>
              </p:nvSpPr>
              <p:spPr>
                <a:xfrm>
                  <a:off x="387758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Freeform: Shape 2658">
                  <a:extLst>
                    <a:ext uri="{FF2B5EF4-FFF2-40B4-BE49-F238E27FC236}">
                      <a16:creationId xmlns:a16="http://schemas.microsoft.com/office/drawing/2014/main" id="{67011B27-03B2-0F46-7223-0760DB497D0A}"/>
                    </a:ext>
                  </a:extLst>
                </p:cNvPr>
                <p:cNvSpPr/>
                <p:nvPr/>
              </p:nvSpPr>
              <p:spPr>
                <a:xfrm>
                  <a:off x="386338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1" name="Graphic 61">
                <a:extLst>
                  <a:ext uri="{FF2B5EF4-FFF2-40B4-BE49-F238E27FC236}">
                    <a16:creationId xmlns:a16="http://schemas.microsoft.com/office/drawing/2014/main" id="{18AC8010-16BD-59BE-5DA2-87F6C41ADCAB}"/>
                  </a:ext>
                </a:extLst>
              </p:cNvPr>
              <p:cNvGrpSpPr/>
              <p:nvPr/>
            </p:nvGrpSpPr>
            <p:grpSpPr>
              <a:xfrm>
                <a:off x="3870409" y="2283324"/>
                <a:ext cx="28394" cy="28085"/>
                <a:chOff x="3870409" y="2283324"/>
                <a:chExt cx="28394" cy="28085"/>
              </a:xfrm>
            </p:grpSpPr>
            <p:sp>
              <p:nvSpPr>
                <p:cNvPr id="2656" name="Freeform: Shape 2655">
                  <a:extLst>
                    <a:ext uri="{FF2B5EF4-FFF2-40B4-BE49-F238E27FC236}">
                      <a16:creationId xmlns:a16="http://schemas.microsoft.com/office/drawing/2014/main" id="{04A7B68E-C4C5-262E-3C25-9650BE474033}"/>
                    </a:ext>
                  </a:extLst>
                </p:cNvPr>
                <p:cNvSpPr/>
                <p:nvPr/>
              </p:nvSpPr>
              <p:spPr>
                <a:xfrm>
                  <a:off x="388460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Freeform: Shape 2656">
                  <a:extLst>
                    <a:ext uri="{FF2B5EF4-FFF2-40B4-BE49-F238E27FC236}">
                      <a16:creationId xmlns:a16="http://schemas.microsoft.com/office/drawing/2014/main" id="{4B5D148B-9069-B031-BA45-3D4A9AEAF294}"/>
                    </a:ext>
                  </a:extLst>
                </p:cNvPr>
                <p:cNvSpPr/>
                <p:nvPr/>
              </p:nvSpPr>
              <p:spPr>
                <a:xfrm>
                  <a:off x="387040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2" name="Graphic 61">
                <a:extLst>
                  <a:ext uri="{FF2B5EF4-FFF2-40B4-BE49-F238E27FC236}">
                    <a16:creationId xmlns:a16="http://schemas.microsoft.com/office/drawing/2014/main" id="{9B23BC79-C379-4CC7-95C8-04448E3100AD}"/>
                  </a:ext>
                </a:extLst>
              </p:cNvPr>
              <p:cNvGrpSpPr/>
              <p:nvPr/>
            </p:nvGrpSpPr>
            <p:grpSpPr>
              <a:xfrm>
                <a:off x="3877434" y="2283324"/>
                <a:ext cx="28394" cy="28085"/>
                <a:chOff x="3877434" y="2283324"/>
                <a:chExt cx="28394" cy="28085"/>
              </a:xfrm>
            </p:grpSpPr>
            <p:sp>
              <p:nvSpPr>
                <p:cNvPr id="2654" name="Freeform: Shape 2653">
                  <a:extLst>
                    <a:ext uri="{FF2B5EF4-FFF2-40B4-BE49-F238E27FC236}">
                      <a16:creationId xmlns:a16="http://schemas.microsoft.com/office/drawing/2014/main" id="{CF98624E-BE83-BF55-6431-6F8642D26A42}"/>
                    </a:ext>
                  </a:extLst>
                </p:cNvPr>
                <p:cNvSpPr/>
                <p:nvPr/>
              </p:nvSpPr>
              <p:spPr>
                <a:xfrm>
                  <a:off x="389163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Freeform: Shape 2654">
                  <a:extLst>
                    <a:ext uri="{FF2B5EF4-FFF2-40B4-BE49-F238E27FC236}">
                      <a16:creationId xmlns:a16="http://schemas.microsoft.com/office/drawing/2014/main" id="{21B3A39E-140B-1B08-8712-F65C6F149787}"/>
                    </a:ext>
                  </a:extLst>
                </p:cNvPr>
                <p:cNvSpPr/>
                <p:nvPr/>
              </p:nvSpPr>
              <p:spPr>
                <a:xfrm>
                  <a:off x="3877434"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3" name="Graphic 61">
                <a:extLst>
                  <a:ext uri="{FF2B5EF4-FFF2-40B4-BE49-F238E27FC236}">
                    <a16:creationId xmlns:a16="http://schemas.microsoft.com/office/drawing/2014/main" id="{599285EA-47C5-D45D-9895-7D9E0ADD6C6B}"/>
                  </a:ext>
                </a:extLst>
              </p:cNvPr>
              <p:cNvGrpSpPr/>
              <p:nvPr/>
            </p:nvGrpSpPr>
            <p:grpSpPr>
              <a:xfrm>
                <a:off x="3884458" y="2283324"/>
                <a:ext cx="28544" cy="28085"/>
                <a:chOff x="3884458" y="2283324"/>
                <a:chExt cx="28544" cy="28085"/>
              </a:xfrm>
            </p:grpSpPr>
            <p:sp>
              <p:nvSpPr>
                <p:cNvPr id="2652" name="Freeform: Shape 2651">
                  <a:extLst>
                    <a:ext uri="{FF2B5EF4-FFF2-40B4-BE49-F238E27FC236}">
                      <a16:creationId xmlns:a16="http://schemas.microsoft.com/office/drawing/2014/main" id="{086E10F0-32BC-B915-6792-4EAECA9DF83C}"/>
                    </a:ext>
                  </a:extLst>
                </p:cNvPr>
                <p:cNvSpPr/>
                <p:nvPr/>
              </p:nvSpPr>
              <p:spPr>
                <a:xfrm>
                  <a:off x="3898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Freeform: Shape 2652">
                  <a:extLst>
                    <a:ext uri="{FF2B5EF4-FFF2-40B4-BE49-F238E27FC236}">
                      <a16:creationId xmlns:a16="http://schemas.microsoft.com/office/drawing/2014/main" id="{AFE35E43-0C8C-B22D-CCA3-1D7A455A08E2}"/>
                    </a:ext>
                  </a:extLst>
                </p:cNvPr>
                <p:cNvSpPr/>
                <p:nvPr/>
              </p:nvSpPr>
              <p:spPr>
                <a:xfrm>
                  <a:off x="388445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4" name="Graphic 61">
                <a:extLst>
                  <a:ext uri="{FF2B5EF4-FFF2-40B4-BE49-F238E27FC236}">
                    <a16:creationId xmlns:a16="http://schemas.microsoft.com/office/drawing/2014/main" id="{CC1D05CD-66BC-EAB3-63D6-143AE77A1636}"/>
                  </a:ext>
                </a:extLst>
              </p:cNvPr>
              <p:cNvGrpSpPr/>
              <p:nvPr/>
            </p:nvGrpSpPr>
            <p:grpSpPr>
              <a:xfrm>
                <a:off x="3891482" y="2283324"/>
                <a:ext cx="28544" cy="28085"/>
                <a:chOff x="3891482" y="2283324"/>
                <a:chExt cx="28544" cy="28085"/>
              </a:xfrm>
            </p:grpSpPr>
            <p:sp>
              <p:nvSpPr>
                <p:cNvPr id="2650" name="Freeform: Shape 2649">
                  <a:extLst>
                    <a:ext uri="{FF2B5EF4-FFF2-40B4-BE49-F238E27FC236}">
                      <a16:creationId xmlns:a16="http://schemas.microsoft.com/office/drawing/2014/main" id="{36922058-5088-3DD7-5575-EAC7BBEDA958}"/>
                    </a:ext>
                  </a:extLst>
                </p:cNvPr>
                <p:cNvSpPr/>
                <p:nvPr/>
              </p:nvSpPr>
              <p:spPr>
                <a:xfrm>
                  <a:off x="390567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Freeform: Shape 2650">
                  <a:extLst>
                    <a:ext uri="{FF2B5EF4-FFF2-40B4-BE49-F238E27FC236}">
                      <a16:creationId xmlns:a16="http://schemas.microsoft.com/office/drawing/2014/main" id="{9779528C-78F0-1E65-8B8B-7CC7F6AE6CB5}"/>
                    </a:ext>
                  </a:extLst>
                </p:cNvPr>
                <p:cNvSpPr/>
                <p:nvPr/>
              </p:nvSpPr>
              <p:spPr>
                <a:xfrm>
                  <a:off x="3891482"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5" name="Graphic 61">
                <a:extLst>
                  <a:ext uri="{FF2B5EF4-FFF2-40B4-BE49-F238E27FC236}">
                    <a16:creationId xmlns:a16="http://schemas.microsoft.com/office/drawing/2014/main" id="{0B120D4D-9247-7103-CB86-9FF3C9EAAEDA}"/>
                  </a:ext>
                </a:extLst>
              </p:cNvPr>
              <p:cNvGrpSpPr/>
              <p:nvPr/>
            </p:nvGrpSpPr>
            <p:grpSpPr>
              <a:xfrm>
                <a:off x="3898506" y="2283324"/>
                <a:ext cx="28544" cy="28085"/>
                <a:chOff x="3898506" y="2283324"/>
                <a:chExt cx="28544" cy="28085"/>
              </a:xfrm>
            </p:grpSpPr>
            <p:sp>
              <p:nvSpPr>
                <p:cNvPr id="2648" name="Freeform: Shape 2647">
                  <a:extLst>
                    <a:ext uri="{FF2B5EF4-FFF2-40B4-BE49-F238E27FC236}">
                      <a16:creationId xmlns:a16="http://schemas.microsoft.com/office/drawing/2014/main" id="{4BE98403-8F2D-BD56-418C-C8E51B0B0F0B}"/>
                    </a:ext>
                  </a:extLst>
                </p:cNvPr>
                <p:cNvSpPr/>
                <p:nvPr/>
              </p:nvSpPr>
              <p:spPr>
                <a:xfrm>
                  <a:off x="3912852"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Freeform: Shape 2648">
                  <a:extLst>
                    <a:ext uri="{FF2B5EF4-FFF2-40B4-BE49-F238E27FC236}">
                      <a16:creationId xmlns:a16="http://schemas.microsoft.com/office/drawing/2014/main" id="{DC95AD4A-08C4-2018-199F-A8DF997D0BCE}"/>
                    </a:ext>
                  </a:extLst>
                </p:cNvPr>
                <p:cNvSpPr/>
                <p:nvPr/>
              </p:nvSpPr>
              <p:spPr>
                <a:xfrm>
                  <a:off x="3898506"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6" name="Graphic 61">
                <a:extLst>
                  <a:ext uri="{FF2B5EF4-FFF2-40B4-BE49-F238E27FC236}">
                    <a16:creationId xmlns:a16="http://schemas.microsoft.com/office/drawing/2014/main" id="{74E2F05F-9F61-BECB-010F-4CF05C2A7B68}"/>
                  </a:ext>
                </a:extLst>
              </p:cNvPr>
              <p:cNvGrpSpPr/>
              <p:nvPr/>
            </p:nvGrpSpPr>
            <p:grpSpPr>
              <a:xfrm>
                <a:off x="3905530" y="2294115"/>
                <a:ext cx="28544" cy="28233"/>
                <a:chOff x="3905530" y="2294115"/>
                <a:chExt cx="28544" cy="28233"/>
              </a:xfrm>
            </p:grpSpPr>
            <p:sp>
              <p:nvSpPr>
                <p:cNvPr id="2646" name="Freeform: Shape 2645">
                  <a:extLst>
                    <a:ext uri="{FF2B5EF4-FFF2-40B4-BE49-F238E27FC236}">
                      <a16:creationId xmlns:a16="http://schemas.microsoft.com/office/drawing/2014/main" id="{944E3CA4-C27A-A62B-D2D4-3ACDBD1ECE3C}"/>
                    </a:ext>
                  </a:extLst>
                </p:cNvPr>
                <p:cNvSpPr/>
                <p:nvPr/>
              </p:nvSpPr>
              <p:spPr>
                <a:xfrm>
                  <a:off x="3919876"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Freeform: Shape 2646">
                  <a:extLst>
                    <a:ext uri="{FF2B5EF4-FFF2-40B4-BE49-F238E27FC236}">
                      <a16:creationId xmlns:a16="http://schemas.microsoft.com/office/drawing/2014/main" id="{54261FF4-35D1-513E-DC9E-B8AC01DDE48D}"/>
                    </a:ext>
                  </a:extLst>
                </p:cNvPr>
                <p:cNvSpPr/>
                <p:nvPr/>
              </p:nvSpPr>
              <p:spPr>
                <a:xfrm>
                  <a:off x="3905530"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7" name="Graphic 61">
                <a:extLst>
                  <a:ext uri="{FF2B5EF4-FFF2-40B4-BE49-F238E27FC236}">
                    <a16:creationId xmlns:a16="http://schemas.microsoft.com/office/drawing/2014/main" id="{7E5CB719-BCB1-E1D4-FF18-4EE68592F7C9}"/>
                  </a:ext>
                </a:extLst>
              </p:cNvPr>
              <p:cNvGrpSpPr/>
              <p:nvPr/>
            </p:nvGrpSpPr>
            <p:grpSpPr>
              <a:xfrm>
                <a:off x="3912852" y="2294115"/>
                <a:ext cx="28394" cy="28233"/>
                <a:chOff x="3912852" y="2294115"/>
                <a:chExt cx="28394" cy="28233"/>
              </a:xfrm>
            </p:grpSpPr>
            <p:sp>
              <p:nvSpPr>
                <p:cNvPr id="2644" name="Freeform: Shape 2643">
                  <a:extLst>
                    <a:ext uri="{FF2B5EF4-FFF2-40B4-BE49-F238E27FC236}">
                      <a16:creationId xmlns:a16="http://schemas.microsoft.com/office/drawing/2014/main" id="{29496425-E47F-D27D-E105-AD4E2DE99C8C}"/>
                    </a:ext>
                  </a:extLst>
                </p:cNvPr>
                <p:cNvSpPr/>
                <p:nvPr/>
              </p:nvSpPr>
              <p:spPr>
                <a:xfrm>
                  <a:off x="3927050"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Freeform: Shape 2644">
                  <a:extLst>
                    <a:ext uri="{FF2B5EF4-FFF2-40B4-BE49-F238E27FC236}">
                      <a16:creationId xmlns:a16="http://schemas.microsoft.com/office/drawing/2014/main" id="{1EE2794F-87F0-2A3C-168F-CB287127150C}"/>
                    </a:ext>
                  </a:extLst>
                </p:cNvPr>
                <p:cNvSpPr/>
                <p:nvPr/>
              </p:nvSpPr>
              <p:spPr>
                <a:xfrm>
                  <a:off x="3912852"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8" name="Graphic 61">
                <a:extLst>
                  <a:ext uri="{FF2B5EF4-FFF2-40B4-BE49-F238E27FC236}">
                    <a16:creationId xmlns:a16="http://schemas.microsoft.com/office/drawing/2014/main" id="{86CC1803-7070-BFD5-1256-9B861B31F400}"/>
                  </a:ext>
                </a:extLst>
              </p:cNvPr>
              <p:cNvGrpSpPr/>
              <p:nvPr/>
            </p:nvGrpSpPr>
            <p:grpSpPr>
              <a:xfrm>
                <a:off x="3919727" y="2294115"/>
                <a:ext cx="28394" cy="28233"/>
                <a:chOff x="3919727" y="2294115"/>
                <a:chExt cx="28394" cy="28233"/>
              </a:xfrm>
            </p:grpSpPr>
            <p:sp>
              <p:nvSpPr>
                <p:cNvPr id="2642" name="Freeform: Shape 2641">
                  <a:extLst>
                    <a:ext uri="{FF2B5EF4-FFF2-40B4-BE49-F238E27FC236}">
                      <a16:creationId xmlns:a16="http://schemas.microsoft.com/office/drawing/2014/main" id="{FA6C9076-A506-6062-5049-C8D83209AEEA}"/>
                    </a:ext>
                  </a:extLst>
                </p:cNvPr>
                <p:cNvSpPr/>
                <p:nvPr/>
              </p:nvSpPr>
              <p:spPr>
                <a:xfrm>
                  <a:off x="3933924"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Freeform: Shape 2642">
                  <a:extLst>
                    <a:ext uri="{FF2B5EF4-FFF2-40B4-BE49-F238E27FC236}">
                      <a16:creationId xmlns:a16="http://schemas.microsoft.com/office/drawing/2014/main" id="{0C9B8A81-F3A6-969D-1C86-2584514B0A74}"/>
                    </a:ext>
                  </a:extLst>
                </p:cNvPr>
                <p:cNvSpPr/>
                <p:nvPr/>
              </p:nvSpPr>
              <p:spPr>
                <a:xfrm>
                  <a:off x="3919727"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9" name="Graphic 61">
                <a:extLst>
                  <a:ext uri="{FF2B5EF4-FFF2-40B4-BE49-F238E27FC236}">
                    <a16:creationId xmlns:a16="http://schemas.microsoft.com/office/drawing/2014/main" id="{6E476A56-94C3-2FDE-5547-5FD4C6578F94}"/>
                  </a:ext>
                </a:extLst>
              </p:cNvPr>
              <p:cNvGrpSpPr/>
              <p:nvPr/>
            </p:nvGrpSpPr>
            <p:grpSpPr>
              <a:xfrm>
                <a:off x="3931234" y="2294115"/>
                <a:ext cx="28394" cy="28233"/>
                <a:chOff x="3931234" y="2294115"/>
                <a:chExt cx="28394" cy="28233"/>
              </a:xfrm>
            </p:grpSpPr>
            <p:sp>
              <p:nvSpPr>
                <p:cNvPr id="2640" name="Freeform: Shape 2639">
                  <a:extLst>
                    <a:ext uri="{FF2B5EF4-FFF2-40B4-BE49-F238E27FC236}">
                      <a16:creationId xmlns:a16="http://schemas.microsoft.com/office/drawing/2014/main" id="{5B754DBF-4B4B-0BF6-E8EB-20EF2260B9EB}"/>
                    </a:ext>
                  </a:extLst>
                </p:cNvPr>
                <p:cNvSpPr/>
                <p:nvPr/>
              </p:nvSpPr>
              <p:spPr>
                <a:xfrm>
                  <a:off x="3945432"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Freeform: Shape 2640">
                  <a:extLst>
                    <a:ext uri="{FF2B5EF4-FFF2-40B4-BE49-F238E27FC236}">
                      <a16:creationId xmlns:a16="http://schemas.microsoft.com/office/drawing/2014/main" id="{CF120C31-61E5-D50C-F126-50E95F96E265}"/>
                    </a:ext>
                  </a:extLst>
                </p:cNvPr>
                <p:cNvSpPr/>
                <p:nvPr/>
              </p:nvSpPr>
              <p:spPr>
                <a:xfrm>
                  <a:off x="3931234"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0" name="Graphic 61">
                <a:extLst>
                  <a:ext uri="{FF2B5EF4-FFF2-40B4-BE49-F238E27FC236}">
                    <a16:creationId xmlns:a16="http://schemas.microsoft.com/office/drawing/2014/main" id="{1098A6B1-FF27-4F8F-322F-55CE0B7E0977}"/>
                  </a:ext>
                </a:extLst>
              </p:cNvPr>
              <p:cNvGrpSpPr/>
              <p:nvPr/>
            </p:nvGrpSpPr>
            <p:grpSpPr>
              <a:xfrm>
                <a:off x="3942144" y="2294115"/>
                <a:ext cx="28544" cy="28233"/>
                <a:chOff x="3942144" y="2294115"/>
                <a:chExt cx="28544" cy="28233"/>
              </a:xfrm>
            </p:grpSpPr>
            <p:sp>
              <p:nvSpPr>
                <p:cNvPr id="2638" name="Freeform: Shape 2637">
                  <a:extLst>
                    <a:ext uri="{FF2B5EF4-FFF2-40B4-BE49-F238E27FC236}">
                      <a16:creationId xmlns:a16="http://schemas.microsoft.com/office/drawing/2014/main" id="{2EA1BA68-EFBA-4731-6AFE-5AD2F8225BE0}"/>
                    </a:ext>
                  </a:extLst>
                </p:cNvPr>
                <p:cNvSpPr/>
                <p:nvPr/>
              </p:nvSpPr>
              <p:spPr>
                <a:xfrm>
                  <a:off x="3956491"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Freeform: Shape 2638">
                  <a:extLst>
                    <a:ext uri="{FF2B5EF4-FFF2-40B4-BE49-F238E27FC236}">
                      <a16:creationId xmlns:a16="http://schemas.microsoft.com/office/drawing/2014/main" id="{19A925DE-379B-FA3F-12EF-C72B0CD06663}"/>
                    </a:ext>
                  </a:extLst>
                </p:cNvPr>
                <p:cNvSpPr/>
                <p:nvPr/>
              </p:nvSpPr>
              <p:spPr>
                <a:xfrm>
                  <a:off x="3942144"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1" name="Graphic 61">
                <a:extLst>
                  <a:ext uri="{FF2B5EF4-FFF2-40B4-BE49-F238E27FC236}">
                    <a16:creationId xmlns:a16="http://schemas.microsoft.com/office/drawing/2014/main" id="{FC9B5CC4-2DCA-A1EF-4AAE-BCE160AAC112}"/>
                  </a:ext>
                </a:extLst>
              </p:cNvPr>
              <p:cNvGrpSpPr/>
              <p:nvPr/>
            </p:nvGrpSpPr>
            <p:grpSpPr>
              <a:xfrm>
                <a:off x="3963963" y="2301654"/>
                <a:ext cx="28394" cy="28233"/>
                <a:chOff x="3963963" y="2301654"/>
                <a:chExt cx="28394" cy="28233"/>
              </a:xfrm>
            </p:grpSpPr>
            <p:sp>
              <p:nvSpPr>
                <p:cNvPr id="2636" name="Freeform: Shape 2635">
                  <a:extLst>
                    <a:ext uri="{FF2B5EF4-FFF2-40B4-BE49-F238E27FC236}">
                      <a16:creationId xmlns:a16="http://schemas.microsoft.com/office/drawing/2014/main" id="{1C945BA7-FA37-4FA0-C64C-7C332FF66EC7}"/>
                    </a:ext>
                  </a:extLst>
                </p:cNvPr>
                <p:cNvSpPr/>
                <p:nvPr/>
              </p:nvSpPr>
              <p:spPr>
                <a:xfrm>
                  <a:off x="39781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Freeform: Shape 2636">
                  <a:extLst>
                    <a:ext uri="{FF2B5EF4-FFF2-40B4-BE49-F238E27FC236}">
                      <a16:creationId xmlns:a16="http://schemas.microsoft.com/office/drawing/2014/main" id="{D9E32070-830F-F4E7-EE8F-3815EFBB9267}"/>
                    </a:ext>
                  </a:extLst>
                </p:cNvPr>
                <p:cNvSpPr/>
                <p:nvPr/>
              </p:nvSpPr>
              <p:spPr>
                <a:xfrm>
                  <a:off x="3963963"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2" name="Graphic 61">
                <a:extLst>
                  <a:ext uri="{FF2B5EF4-FFF2-40B4-BE49-F238E27FC236}">
                    <a16:creationId xmlns:a16="http://schemas.microsoft.com/office/drawing/2014/main" id="{FEC646CD-3173-40D8-FD96-28C5103CAC82}"/>
                  </a:ext>
                </a:extLst>
              </p:cNvPr>
              <p:cNvGrpSpPr/>
              <p:nvPr/>
            </p:nvGrpSpPr>
            <p:grpSpPr>
              <a:xfrm>
                <a:off x="3968297" y="2301654"/>
                <a:ext cx="28394" cy="28233"/>
                <a:chOff x="3968297" y="2301654"/>
                <a:chExt cx="28394" cy="28233"/>
              </a:xfrm>
            </p:grpSpPr>
            <p:sp>
              <p:nvSpPr>
                <p:cNvPr id="2634" name="Freeform: Shape 2633">
                  <a:extLst>
                    <a:ext uri="{FF2B5EF4-FFF2-40B4-BE49-F238E27FC236}">
                      <a16:creationId xmlns:a16="http://schemas.microsoft.com/office/drawing/2014/main" id="{F8FED4E7-BE60-44FD-8B35-0BDE0258A817}"/>
                    </a:ext>
                  </a:extLst>
                </p:cNvPr>
                <p:cNvSpPr/>
                <p:nvPr/>
              </p:nvSpPr>
              <p:spPr>
                <a:xfrm>
                  <a:off x="3982495"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Freeform: Shape 2634">
                  <a:extLst>
                    <a:ext uri="{FF2B5EF4-FFF2-40B4-BE49-F238E27FC236}">
                      <a16:creationId xmlns:a16="http://schemas.microsoft.com/office/drawing/2014/main" id="{C9319CD6-0AE6-82C7-EF09-80609BC83253}"/>
                    </a:ext>
                  </a:extLst>
                </p:cNvPr>
                <p:cNvSpPr/>
                <p:nvPr/>
              </p:nvSpPr>
              <p:spPr>
                <a:xfrm>
                  <a:off x="3968297"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3" name="Graphic 61">
                <a:extLst>
                  <a:ext uri="{FF2B5EF4-FFF2-40B4-BE49-F238E27FC236}">
                    <a16:creationId xmlns:a16="http://schemas.microsoft.com/office/drawing/2014/main" id="{30579FF1-0279-5EE9-B436-0BCC1BC66CDB}"/>
                  </a:ext>
                </a:extLst>
              </p:cNvPr>
              <p:cNvGrpSpPr/>
              <p:nvPr/>
            </p:nvGrpSpPr>
            <p:grpSpPr>
              <a:xfrm>
                <a:off x="3977115" y="2301654"/>
                <a:ext cx="28544" cy="28233"/>
                <a:chOff x="3977115" y="2301654"/>
                <a:chExt cx="28544" cy="28233"/>
              </a:xfrm>
            </p:grpSpPr>
            <p:sp>
              <p:nvSpPr>
                <p:cNvPr id="2632" name="Freeform: Shape 2631">
                  <a:extLst>
                    <a:ext uri="{FF2B5EF4-FFF2-40B4-BE49-F238E27FC236}">
                      <a16:creationId xmlns:a16="http://schemas.microsoft.com/office/drawing/2014/main" id="{0EF4D7FA-5263-0922-14BF-D154074576A8}"/>
                    </a:ext>
                  </a:extLst>
                </p:cNvPr>
                <p:cNvSpPr/>
                <p:nvPr/>
              </p:nvSpPr>
              <p:spPr>
                <a:xfrm>
                  <a:off x="39914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Freeform: Shape 2632">
                  <a:extLst>
                    <a:ext uri="{FF2B5EF4-FFF2-40B4-BE49-F238E27FC236}">
                      <a16:creationId xmlns:a16="http://schemas.microsoft.com/office/drawing/2014/main" id="{89C8E6F9-E15D-99EC-CA5E-A92DA7869C0B}"/>
                    </a:ext>
                  </a:extLst>
                </p:cNvPr>
                <p:cNvSpPr/>
                <p:nvPr/>
              </p:nvSpPr>
              <p:spPr>
                <a:xfrm>
                  <a:off x="3977115" y="231584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4" name="Graphic 61">
                <a:extLst>
                  <a:ext uri="{FF2B5EF4-FFF2-40B4-BE49-F238E27FC236}">
                    <a16:creationId xmlns:a16="http://schemas.microsoft.com/office/drawing/2014/main" id="{684A06FD-BB22-B3FD-587E-2BF79F38AA4E}"/>
                  </a:ext>
                </a:extLst>
              </p:cNvPr>
              <p:cNvGrpSpPr/>
              <p:nvPr/>
            </p:nvGrpSpPr>
            <p:grpSpPr>
              <a:xfrm>
                <a:off x="3985185" y="2305497"/>
                <a:ext cx="28394" cy="28085"/>
                <a:chOff x="3985185" y="2305497"/>
                <a:chExt cx="28394" cy="28085"/>
              </a:xfrm>
            </p:grpSpPr>
            <p:sp>
              <p:nvSpPr>
                <p:cNvPr id="2630" name="Freeform: Shape 2629">
                  <a:extLst>
                    <a:ext uri="{FF2B5EF4-FFF2-40B4-BE49-F238E27FC236}">
                      <a16:creationId xmlns:a16="http://schemas.microsoft.com/office/drawing/2014/main" id="{5EED823B-66A3-8504-FF7D-C12568BC1AFC}"/>
                    </a:ext>
                  </a:extLst>
                </p:cNvPr>
                <p:cNvSpPr/>
                <p:nvPr/>
              </p:nvSpPr>
              <p:spPr>
                <a:xfrm>
                  <a:off x="3999382" y="230549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Freeform: Shape 2630">
                  <a:extLst>
                    <a:ext uri="{FF2B5EF4-FFF2-40B4-BE49-F238E27FC236}">
                      <a16:creationId xmlns:a16="http://schemas.microsoft.com/office/drawing/2014/main" id="{84BD097E-399B-B82E-26A6-D64B9D24D1A1}"/>
                    </a:ext>
                  </a:extLst>
                </p:cNvPr>
                <p:cNvSpPr/>
                <p:nvPr/>
              </p:nvSpPr>
              <p:spPr>
                <a:xfrm>
                  <a:off x="3985185" y="231954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5" name="Graphic 61">
                <a:extLst>
                  <a:ext uri="{FF2B5EF4-FFF2-40B4-BE49-F238E27FC236}">
                    <a16:creationId xmlns:a16="http://schemas.microsoft.com/office/drawing/2014/main" id="{1F004028-704D-ED57-62DD-479BBF70682A}"/>
                  </a:ext>
                </a:extLst>
              </p:cNvPr>
              <p:cNvGrpSpPr/>
              <p:nvPr/>
            </p:nvGrpSpPr>
            <p:grpSpPr>
              <a:xfrm>
                <a:off x="3994899" y="2307419"/>
                <a:ext cx="28394" cy="28085"/>
                <a:chOff x="3994899" y="2307419"/>
                <a:chExt cx="28394" cy="28085"/>
              </a:xfrm>
            </p:grpSpPr>
            <p:sp>
              <p:nvSpPr>
                <p:cNvPr id="2628" name="Freeform: Shape 2627">
                  <a:extLst>
                    <a:ext uri="{FF2B5EF4-FFF2-40B4-BE49-F238E27FC236}">
                      <a16:creationId xmlns:a16="http://schemas.microsoft.com/office/drawing/2014/main" id="{117AF7E4-0B98-057B-DBCB-6065A7869D7F}"/>
                    </a:ext>
                  </a:extLst>
                </p:cNvPr>
                <p:cNvSpPr/>
                <p:nvPr/>
              </p:nvSpPr>
              <p:spPr>
                <a:xfrm>
                  <a:off x="4009096"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Freeform: Shape 2628">
                  <a:extLst>
                    <a:ext uri="{FF2B5EF4-FFF2-40B4-BE49-F238E27FC236}">
                      <a16:creationId xmlns:a16="http://schemas.microsoft.com/office/drawing/2014/main" id="{0DB92345-EE18-4DB2-16C2-1290F5933E8D}"/>
                    </a:ext>
                  </a:extLst>
                </p:cNvPr>
                <p:cNvSpPr/>
                <p:nvPr/>
              </p:nvSpPr>
              <p:spPr>
                <a:xfrm>
                  <a:off x="3994899" y="23214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6" name="Graphic 61">
                <a:extLst>
                  <a:ext uri="{FF2B5EF4-FFF2-40B4-BE49-F238E27FC236}">
                    <a16:creationId xmlns:a16="http://schemas.microsoft.com/office/drawing/2014/main" id="{89FDED5F-EE22-8BE7-8F3A-451F2BB69ED6}"/>
                  </a:ext>
                </a:extLst>
              </p:cNvPr>
              <p:cNvGrpSpPr/>
              <p:nvPr/>
            </p:nvGrpSpPr>
            <p:grpSpPr>
              <a:xfrm>
                <a:off x="4001923" y="2307419"/>
                <a:ext cx="28544" cy="28085"/>
                <a:chOff x="4001923" y="2307419"/>
                <a:chExt cx="28544" cy="28085"/>
              </a:xfrm>
            </p:grpSpPr>
            <p:sp>
              <p:nvSpPr>
                <p:cNvPr id="2626" name="Freeform: Shape 2625">
                  <a:extLst>
                    <a:ext uri="{FF2B5EF4-FFF2-40B4-BE49-F238E27FC236}">
                      <a16:creationId xmlns:a16="http://schemas.microsoft.com/office/drawing/2014/main" id="{8D8AAFED-48B7-9A6E-6EE2-1EFAE37A7F1B}"/>
                    </a:ext>
                  </a:extLst>
                </p:cNvPr>
                <p:cNvSpPr/>
                <p:nvPr/>
              </p:nvSpPr>
              <p:spPr>
                <a:xfrm>
                  <a:off x="4016270"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Freeform: Shape 2626">
                  <a:extLst>
                    <a:ext uri="{FF2B5EF4-FFF2-40B4-BE49-F238E27FC236}">
                      <a16:creationId xmlns:a16="http://schemas.microsoft.com/office/drawing/2014/main" id="{357AD04B-19AF-A574-D227-247E368E3262}"/>
                    </a:ext>
                  </a:extLst>
                </p:cNvPr>
                <p:cNvSpPr/>
                <p:nvPr/>
              </p:nvSpPr>
              <p:spPr>
                <a:xfrm>
                  <a:off x="4001923" y="23214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7" name="Graphic 61">
                <a:extLst>
                  <a:ext uri="{FF2B5EF4-FFF2-40B4-BE49-F238E27FC236}">
                    <a16:creationId xmlns:a16="http://schemas.microsoft.com/office/drawing/2014/main" id="{81FCC260-A25A-20A2-3FE4-C9F140F0AF7F}"/>
                  </a:ext>
                </a:extLst>
              </p:cNvPr>
              <p:cNvGrpSpPr/>
              <p:nvPr/>
            </p:nvGrpSpPr>
            <p:grpSpPr>
              <a:xfrm>
                <a:off x="4014925" y="2311854"/>
                <a:ext cx="28394" cy="28085"/>
                <a:chOff x="4014925" y="2311854"/>
                <a:chExt cx="28394" cy="28085"/>
              </a:xfrm>
            </p:grpSpPr>
            <p:sp>
              <p:nvSpPr>
                <p:cNvPr id="2624" name="Freeform: Shape 2623">
                  <a:extLst>
                    <a:ext uri="{FF2B5EF4-FFF2-40B4-BE49-F238E27FC236}">
                      <a16:creationId xmlns:a16="http://schemas.microsoft.com/office/drawing/2014/main" id="{29CDD5D9-5545-7C1D-B120-4BC1CF6AA24A}"/>
                    </a:ext>
                  </a:extLst>
                </p:cNvPr>
                <p:cNvSpPr/>
                <p:nvPr/>
              </p:nvSpPr>
              <p:spPr>
                <a:xfrm>
                  <a:off x="402912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Freeform: Shape 2624">
                  <a:extLst>
                    <a:ext uri="{FF2B5EF4-FFF2-40B4-BE49-F238E27FC236}">
                      <a16:creationId xmlns:a16="http://schemas.microsoft.com/office/drawing/2014/main" id="{8AC89E7E-618D-38BC-E66E-9BD21BE78333}"/>
                    </a:ext>
                  </a:extLst>
                </p:cNvPr>
                <p:cNvSpPr/>
                <p:nvPr/>
              </p:nvSpPr>
              <p:spPr>
                <a:xfrm>
                  <a:off x="4014925"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8" name="Graphic 61">
                <a:extLst>
                  <a:ext uri="{FF2B5EF4-FFF2-40B4-BE49-F238E27FC236}">
                    <a16:creationId xmlns:a16="http://schemas.microsoft.com/office/drawing/2014/main" id="{347E14AB-CE1D-27BC-71AB-050A3312149D}"/>
                  </a:ext>
                </a:extLst>
              </p:cNvPr>
              <p:cNvGrpSpPr/>
              <p:nvPr/>
            </p:nvGrpSpPr>
            <p:grpSpPr>
              <a:xfrm>
                <a:off x="4019856" y="2311854"/>
                <a:ext cx="28394" cy="28085"/>
                <a:chOff x="4019856" y="2311854"/>
                <a:chExt cx="28394" cy="28085"/>
              </a:xfrm>
            </p:grpSpPr>
            <p:sp>
              <p:nvSpPr>
                <p:cNvPr id="2622" name="Freeform: Shape 2621">
                  <a:extLst>
                    <a:ext uri="{FF2B5EF4-FFF2-40B4-BE49-F238E27FC236}">
                      <a16:creationId xmlns:a16="http://schemas.microsoft.com/office/drawing/2014/main" id="{07760250-86EE-4CB2-B810-6D9CE7348A11}"/>
                    </a:ext>
                  </a:extLst>
                </p:cNvPr>
                <p:cNvSpPr/>
                <p:nvPr/>
              </p:nvSpPr>
              <p:spPr>
                <a:xfrm>
                  <a:off x="4034054"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Freeform: Shape 2622">
                  <a:extLst>
                    <a:ext uri="{FF2B5EF4-FFF2-40B4-BE49-F238E27FC236}">
                      <a16:creationId xmlns:a16="http://schemas.microsoft.com/office/drawing/2014/main" id="{948EC940-0BD8-F84E-1DF6-1F1B9B1FF791}"/>
                    </a:ext>
                  </a:extLst>
                </p:cNvPr>
                <p:cNvSpPr/>
                <p:nvPr/>
              </p:nvSpPr>
              <p:spPr>
                <a:xfrm>
                  <a:off x="4019856"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9" name="Graphic 61">
                <a:extLst>
                  <a:ext uri="{FF2B5EF4-FFF2-40B4-BE49-F238E27FC236}">
                    <a16:creationId xmlns:a16="http://schemas.microsoft.com/office/drawing/2014/main" id="{76B11B51-1A6F-8143-FCF8-4E941AC0BBDE}"/>
                  </a:ext>
                </a:extLst>
              </p:cNvPr>
              <p:cNvGrpSpPr/>
              <p:nvPr/>
            </p:nvGrpSpPr>
            <p:grpSpPr>
              <a:xfrm>
                <a:off x="4025685" y="2311854"/>
                <a:ext cx="28544" cy="28085"/>
                <a:chOff x="4025685" y="2311854"/>
                <a:chExt cx="28544" cy="28085"/>
              </a:xfrm>
            </p:grpSpPr>
            <p:sp>
              <p:nvSpPr>
                <p:cNvPr id="2620" name="Freeform: Shape 2619">
                  <a:extLst>
                    <a:ext uri="{FF2B5EF4-FFF2-40B4-BE49-F238E27FC236}">
                      <a16:creationId xmlns:a16="http://schemas.microsoft.com/office/drawing/2014/main" id="{77F9EABB-92F6-5690-36FC-7BF17D730406}"/>
                    </a:ext>
                  </a:extLst>
                </p:cNvPr>
                <p:cNvSpPr/>
                <p:nvPr/>
              </p:nvSpPr>
              <p:spPr>
                <a:xfrm>
                  <a:off x="404003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Freeform: Shape 2620">
                  <a:extLst>
                    <a:ext uri="{FF2B5EF4-FFF2-40B4-BE49-F238E27FC236}">
                      <a16:creationId xmlns:a16="http://schemas.microsoft.com/office/drawing/2014/main" id="{27B0EBDE-3E3B-7697-5F3D-0A6D4C5D2132}"/>
                    </a:ext>
                  </a:extLst>
                </p:cNvPr>
                <p:cNvSpPr/>
                <p:nvPr/>
              </p:nvSpPr>
              <p:spPr>
                <a:xfrm>
                  <a:off x="402568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0" name="Graphic 61">
                <a:extLst>
                  <a:ext uri="{FF2B5EF4-FFF2-40B4-BE49-F238E27FC236}">
                    <a16:creationId xmlns:a16="http://schemas.microsoft.com/office/drawing/2014/main" id="{A1BB6DD4-B1A6-F58D-85BD-57BC551EF224}"/>
                  </a:ext>
                </a:extLst>
              </p:cNvPr>
              <p:cNvGrpSpPr/>
              <p:nvPr/>
            </p:nvGrpSpPr>
            <p:grpSpPr>
              <a:xfrm>
                <a:off x="4037641" y="2311854"/>
                <a:ext cx="28394" cy="28085"/>
                <a:chOff x="4037641" y="2311854"/>
                <a:chExt cx="28394" cy="28085"/>
              </a:xfrm>
            </p:grpSpPr>
            <p:sp>
              <p:nvSpPr>
                <p:cNvPr id="2618" name="Freeform: Shape 2617">
                  <a:extLst>
                    <a:ext uri="{FF2B5EF4-FFF2-40B4-BE49-F238E27FC236}">
                      <a16:creationId xmlns:a16="http://schemas.microsoft.com/office/drawing/2014/main" id="{4D4637E6-A938-CFED-9BF4-AD703C67AAA7}"/>
                    </a:ext>
                  </a:extLst>
                </p:cNvPr>
                <p:cNvSpPr/>
                <p:nvPr/>
              </p:nvSpPr>
              <p:spPr>
                <a:xfrm>
                  <a:off x="4051838"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Freeform: Shape 2618">
                  <a:extLst>
                    <a:ext uri="{FF2B5EF4-FFF2-40B4-BE49-F238E27FC236}">
                      <a16:creationId xmlns:a16="http://schemas.microsoft.com/office/drawing/2014/main" id="{61A8B446-75CA-81F4-C999-649FA9CAC713}"/>
                    </a:ext>
                  </a:extLst>
                </p:cNvPr>
                <p:cNvSpPr/>
                <p:nvPr/>
              </p:nvSpPr>
              <p:spPr>
                <a:xfrm>
                  <a:off x="403764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1" name="Graphic 61">
                <a:extLst>
                  <a:ext uri="{FF2B5EF4-FFF2-40B4-BE49-F238E27FC236}">
                    <a16:creationId xmlns:a16="http://schemas.microsoft.com/office/drawing/2014/main" id="{649D28D9-C054-052B-FAE7-65A7C10C40A2}"/>
                  </a:ext>
                </a:extLst>
              </p:cNvPr>
              <p:cNvGrpSpPr/>
              <p:nvPr/>
            </p:nvGrpSpPr>
            <p:grpSpPr>
              <a:xfrm>
                <a:off x="4044515" y="2311854"/>
                <a:ext cx="28544" cy="28085"/>
                <a:chOff x="4044515" y="2311854"/>
                <a:chExt cx="28544" cy="28085"/>
              </a:xfrm>
            </p:grpSpPr>
            <p:sp>
              <p:nvSpPr>
                <p:cNvPr id="2616" name="Freeform: Shape 2615">
                  <a:extLst>
                    <a:ext uri="{FF2B5EF4-FFF2-40B4-BE49-F238E27FC236}">
                      <a16:creationId xmlns:a16="http://schemas.microsoft.com/office/drawing/2014/main" id="{AE6CB0AF-C9A1-7ACD-6A45-CC84523D8E19}"/>
                    </a:ext>
                  </a:extLst>
                </p:cNvPr>
                <p:cNvSpPr/>
                <p:nvPr/>
              </p:nvSpPr>
              <p:spPr>
                <a:xfrm>
                  <a:off x="405886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Freeform: Shape 2616">
                  <a:extLst>
                    <a:ext uri="{FF2B5EF4-FFF2-40B4-BE49-F238E27FC236}">
                      <a16:creationId xmlns:a16="http://schemas.microsoft.com/office/drawing/2014/main" id="{B0C0173E-C070-F7CA-697C-35B891960CFD}"/>
                    </a:ext>
                  </a:extLst>
                </p:cNvPr>
                <p:cNvSpPr/>
                <p:nvPr/>
              </p:nvSpPr>
              <p:spPr>
                <a:xfrm>
                  <a:off x="404451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2" name="Graphic 61">
                <a:extLst>
                  <a:ext uri="{FF2B5EF4-FFF2-40B4-BE49-F238E27FC236}">
                    <a16:creationId xmlns:a16="http://schemas.microsoft.com/office/drawing/2014/main" id="{DA9E7473-6A8B-2D85-EBB2-9803C79AFCFD}"/>
                  </a:ext>
                </a:extLst>
              </p:cNvPr>
              <p:cNvGrpSpPr/>
              <p:nvPr/>
            </p:nvGrpSpPr>
            <p:grpSpPr>
              <a:xfrm>
                <a:off x="4051539" y="2311854"/>
                <a:ext cx="28544" cy="28085"/>
                <a:chOff x="4051539" y="2311854"/>
                <a:chExt cx="28544" cy="28085"/>
              </a:xfrm>
            </p:grpSpPr>
            <p:sp>
              <p:nvSpPr>
                <p:cNvPr id="2614" name="Freeform: Shape 2613">
                  <a:extLst>
                    <a:ext uri="{FF2B5EF4-FFF2-40B4-BE49-F238E27FC236}">
                      <a16:creationId xmlns:a16="http://schemas.microsoft.com/office/drawing/2014/main" id="{12F1CA61-44CB-940E-ED22-E61AB13EF6B1}"/>
                    </a:ext>
                  </a:extLst>
                </p:cNvPr>
                <p:cNvSpPr/>
                <p:nvPr/>
              </p:nvSpPr>
              <p:spPr>
                <a:xfrm>
                  <a:off x="4065737"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Freeform: Shape 2614">
                  <a:extLst>
                    <a:ext uri="{FF2B5EF4-FFF2-40B4-BE49-F238E27FC236}">
                      <a16:creationId xmlns:a16="http://schemas.microsoft.com/office/drawing/2014/main" id="{A74C9E3D-7599-2674-6EF5-86D095015D57}"/>
                    </a:ext>
                  </a:extLst>
                </p:cNvPr>
                <p:cNvSpPr/>
                <p:nvPr/>
              </p:nvSpPr>
              <p:spPr>
                <a:xfrm>
                  <a:off x="4051539"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3" name="Graphic 61">
                <a:extLst>
                  <a:ext uri="{FF2B5EF4-FFF2-40B4-BE49-F238E27FC236}">
                    <a16:creationId xmlns:a16="http://schemas.microsoft.com/office/drawing/2014/main" id="{62EF9CDA-4E91-6BF3-63B8-1CFC2ADBE871}"/>
                  </a:ext>
                </a:extLst>
              </p:cNvPr>
              <p:cNvGrpSpPr/>
              <p:nvPr/>
            </p:nvGrpSpPr>
            <p:grpSpPr>
              <a:xfrm>
                <a:off x="4058563" y="2311854"/>
                <a:ext cx="28394" cy="28085"/>
                <a:chOff x="4058563" y="2311854"/>
                <a:chExt cx="28394" cy="28085"/>
              </a:xfrm>
            </p:grpSpPr>
            <p:sp>
              <p:nvSpPr>
                <p:cNvPr id="2612" name="Freeform: Shape 2611">
                  <a:extLst>
                    <a:ext uri="{FF2B5EF4-FFF2-40B4-BE49-F238E27FC236}">
                      <a16:creationId xmlns:a16="http://schemas.microsoft.com/office/drawing/2014/main" id="{D0DAE3B4-37C1-DBA5-D25A-B26E073491F7}"/>
                    </a:ext>
                  </a:extLst>
                </p:cNvPr>
                <p:cNvSpPr/>
                <p:nvPr/>
              </p:nvSpPr>
              <p:spPr>
                <a:xfrm>
                  <a:off x="4072761"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Freeform: Shape 2612">
                  <a:extLst>
                    <a:ext uri="{FF2B5EF4-FFF2-40B4-BE49-F238E27FC236}">
                      <a16:creationId xmlns:a16="http://schemas.microsoft.com/office/drawing/2014/main" id="{D048E798-0D57-C2B4-F072-0220F68AD82B}"/>
                    </a:ext>
                  </a:extLst>
                </p:cNvPr>
                <p:cNvSpPr/>
                <p:nvPr/>
              </p:nvSpPr>
              <p:spPr>
                <a:xfrm>
                  <a:off x="4058563"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4" name="Graphic 61">
                <a:extLst>
                  <a:ext uri="{FF2B5EF4-FFF2-40B4-BE49-F238E27FC236}">
                    <a16:creationId xmlns:a16="http://schemas.microsoft.com/office/drawing/2014/main" id="{C5A99537-322C-BEF5-BAAC-3F6C3F1E33DD}"/>
                  </a:ext>
                </a:extLst>
              </p:cNvPr>
              <p:cNvGrpSpPr/>
              <p:nvPr/>
            </p:nvGrpSpPr>
            <p:grpSpPr>
              <a:xfrm>
                <a:off x="4065587" y="2311854"/>
                <a:ext cx="28394" cy="28085"/>
                <a:chOff x="4065587" y="2311854"/>
                <a:chExt cx="28394" cy="28085"/>
              </a:xfrm>
            </p:grpSpPr>
            <p:sp>
              <p:nvSpPr>
                <p:cNvPr id="2610" name="Freeform: Shape 2609">
                  <a:extLst>
                    <a:ext uri="{FF2B5EF4-FFF2-40B4-BE49-F238E27FC236}">
                      <a16:creationId xmlns:a16="http://schemas.microsoft.com/office/drawing/2014/main" id="{B1446799-1987-3E42-5FBD-4B00FAB72DA8}"/>
                    </a:ext>
                  </a:extLst>
                </p:cNvPr>
                <p:cNvSpPr/>
                <p:nvPr/>
              </p:nvSpPr>
              <p:spPr>
                <a:xfrm>
                  <a:off x="4079785"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1" name="Freeform: Shape 2610">
                  <a:extLst>
                    <a:ext uri="{FF2B5EF4-FFF2-40B4-BE49-F238E27FC236}">
                      <a16:creationId xmlns:a16="http://schemas.microsoft.com/office/drawing/2014/main" id="{C4A03C4F-9D3C-C22D-55D5-60E2B1C0F7A5}"/>
                    </a:ext>
                  </a:extLst>
                </p:cNvPr>
                <p:cNvSpPr/>
                <p:nvPr/>
              </p:nvSpPr>
              <p:spPr>
                <a:xfrm>
                  <a:off x="4065587"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5" name="Graphic 61">
                <a:extLst>
                  <a:ext uri="{FF2B5EF4-FFF2-40B4-BE49-F238E27FC236}">
                    <a16:creationId xmlns:a16="http://schemas.microsoft.com/office/drawing/2014/main" id="{C976B84D-AB42-CB1D-5658-EA8493071725}"/>
                  </a:ext>
                </a:extLst>
              </p:cNvPr>
              <p:cNvGrpSpPr/>
              <p:nvPr/>
            </p:nvGrpSpPr>
            <p:grpSpPr>
              <a:xfrm>
                <a:off x="4072611" y="2311854"/>
                <a:ext cx="28394" cy="28085"/>
                <a:chOff x="4072611" y="2311854"/>
                <a:chExt cx="28394" cy="28085"/>
              </a:xfrm>
            </p:grpSpPr>
            <p:sp>
              <p:nvSpPr>
                <p:cNvPr id="2608" name="Freeform: Shape 2607">
                  <a:extLst>
                    <a:ext uri="{FF2B5EF4-FFF2-40B4-BE49-F238E27FC236}">
                      <a16:creationId xmlns:a16="http://schemas.microsoft.com/office/drawing/2014/main" id="{731DDF49-51A8-0A6B-CE70-0A2282D5F54B}"/>
                    </a:ext>
                  </a:extLst>
                </p:cNvPr>
                <p:cNvSpPr/>
                <p:nvPr/>
              </p:nvSpPr>
              <p:spPr>
                <a:xfrm>
                  <a:off x="4086809"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Freeform: Shape 2608">
                  <a:extLst>
                    <a:ext uri="{FF2B5EF4-FFF2-40B4-BE49-F238E27FC236}">
                      <a16:creationId xmlns:a16="http://schemas.microsoft.com/office/drawing/2014/main" id="{4BCF24E8-5AAD-AB67-8D48-15C0984B9AF6}"/>
                    </a:ext>
                  </a:extLst>
                </p:cNvPr>
                <p:cNvSpPr/>
                <p:nvPr/>
              </p:nvSpPr>
              <p:spPr>
                <a:xfrm>
                  <a:off x="407261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6" name="Graphic 61">
                <a:extLst>
                  <a:ext uri="{FF2B5EF4-FFF2-40B4-BE49-F238E27FC236}">
                    <a16:creationId xmlns:a16="http://schemas.microsoft.com/office/drawing/2014/main" id="{6698D122-8596-A1C3-EAD7-61A7383C69A6}"/>
                  </a:ext>
                </a:extLst>
              </p:cNvPr>
              <p:cNvGrpSpPr/>
              <p:nvPr/>
            </p:nvGrpSpPr>
            <p:grpSpPr>
              <a:xfrm>
                <a:off x="4081578" y="2315845"/>
                <a:ext cx="28544" cy="28085"/>
                <a:chOff x="4081578" y="2315845"/>
                <a:chExt cx="28544" cy="28085"/>
              </a:xfrm>
            </p:grpSpPr>
            <p:sp>
              <p:nvSpPr>
                <p:cNvPr id="2606" name="Freeform: Shape 2605">
                  <a:extLst>
                    <a:ext uri="{FF2B5EF4-FFF2-40B4-BE49-F238E27FC236}">
                      <a16:creationId xmlns:a16="http://schemas.microsoft.com/office/drawing/2014/main" id="{F0568CAF-687E-D52D-C690-1B5BEAB8A32F}"/>
                    </a:ext>
                  </a:extLst>
                </p:cNvPr>
                <p:cNvSpPr/>
                <p:nvPr/>
              </p:nvSpPr>
              <p:spPr>
                <a:xfrm>
                  <a:off x="4095925"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Freeform: Shape 2606">
                  <a:extLst>
                    <a:ext uri="{FF2B5EF4-FFF2-40B4-BE49-F238E27FC236}">
                      <a16:creationId xmlns:a16="http://schemas.microsoft.com/office/drawing/2014/main" id="{64467765-7C4F-BE74-5DAD-C7FF184BD979}"/>
                    </a:ext>
                  </a:extLst>
                </p:cNvPr>
                <p:cNvSpPr/>
                <p:nvPr/>
              </p:nvSpPr>
              <p:spPr>
                <a:xfrm>
                  <a:off x="4081578"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7" name="Graphic 61">
                <a:extLst>
                  <a:ext uri="{FF2B5EF4-FFF2-40B4-BE49-F238E27FC236}">
                    <a16:creationId xmlns:a16="http://schemas.microsoft.com/office/drawing/2014/main" id="{090E970D-DDF5-81FC-B72A-84B5F65D8100}"/>
                  </a:ext>
                </a:extLst>
              </p:cNvPr>
              <p:cNvGrpSpPr/>
              <p:nvPr/>
            </p:nvGrpSpPr>
            <p:grpSpPr>
              <a:xfrm>
                <a:off x="4087705" y="2315845"/>
                <a:ext cx="28394" cy="28085"/>
                <a:chOff x="4087705" y="2315845"/>
                <a:chExt cx="28394" cy="28085"/>
              </a:xfrm>
            </p:grpSpPr>
            <p:sp>
              <p:nvSpPr>
                <p:cNvPr id="2604" name="Freeform: Shape 2603">
                  <a:extLst>
                    <a:ext uri="{FF2B5EF4-FFF2-40B4-BE49-F238E27FC236}">
                      <a16:creationId xmlns:a16="http://schemas.microsoft.com/office/drawing/2014/main" id="{8FD28C37-4804-8AF1-525B-E6B9728257F4}"/>
                    </a:ext>
                  </a:extLst>
                </p:cNvPr>
                <p:cNvSpPr/>
                <p:nvPr/>
              </p:nvSpPr>
              <p:spPr>
                <a:xfrm>
                  <a:off x="410190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Freeform: Shape 2604">
                  <a:extLst>
                    <a:ext uri="{FF2B5EF4-FFF2-40B4-BE49-F238E27FC236}">
                      <a16:creationId xmlns:a16="http://schemas.microsoft.com/office/drawing/2014/main" id="{5915B2E2-EBDE-1215-1962-5AD84795C906}"/>
                    </a:ext>
                  </a:extLst>
                </p:cNvPr>
                <p:cNvSpPr/>
                <p:nvPr/>
              </p:nvSpPr>
              <p:spPr>
                <a:xfrm>
                  <a:off x="4087705"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8" name="Graphic 61">
                <a:extLst>
                  <a:ext uri="{FF2B5EF4-FFF2-40B4-BE49-F238E27FC236}">
                    <a16:creationId xmlns:a16="http://schemas.microsoft.com/office/drawing/2014/main" id="{63BA3CA7-6AD3-AA12-3048-C4FD17919719}"/>
                  </a:ext>
                </a:extLst>
              </p:cNvPr>
              <p:cNvGrpSpPr/>
              <p:nvPr/>
            </p:nvGrpSpPr>
            <p:grpSpPr>
              <a:xfrm>
                <a:off x="4093683" y="2315845"/>
                <a:ext cx="28544" cy="28085"/>
                <a:chOff x="4093683" y="2315845"/>
                <a:chExt cx="28544" cy="28085"/>
              </a:xfrm>
            </p:grpSpPr>
            <p:sp>
              <p:nvSpPr>
                <p:cNvPr id="2602" name="Freeform: Shape 2601">
                  <a:extLst>
                    <a:ext uri="{FF2B5EF4-FFF2-40B4-BE49-F238E27FC236}">
                      <a16:creationId xmlns:a16="http://schemas.microsoft.com/office/drawing/2014/main" id="{E4D8B6D7-A98B-B879-9FA8-F378E72791DE}"/>
                    </a:ext>
                  </a:extLst>
                </p:cNvPr>
                <p:cNvSpPr/>
                <p:nvPr/>
              </p:nvSpPr>
              <p:spPr>
                <a:xfrm>
                  <a:off x="410788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Freeform: Shape 2602">
                  <a:extLst>
                    <a:ext uri="{FF2B5EF4-FFF2-40B4-BE49-F238E27FC236}">
                      <a16:creationId xmlns:a16="http://schemas.microsoft.com/office/drawing/2014/main" id="{78115236-C249-2510-FFEC-6495BF8DC5F4}"/>
                    </a:ext>
                  </a:extLst>
                </p:cNvPr>
                <p:cNvSpPr/>
                <p:nvPr/>
              </p:nvSpPr>
              <p:spPr>
                <a:xfrm>
                  <a:off x="4093683"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9" name="Graphic 61">
                <a:extLst>
                  <a:ext uri="{FF2B5EF4-FFF2-40B4-BE49-F238E27FC236}">
                    <a16:creationId xmlns:a16="http://schemas.microsoft.com/office/drawing/2014/main" id="{8BB5A058-AF78-9D71-7EA1-A7D474417F4C}"/>
                  </a:ext>
                </a:extLst>
              </p:cNvPr>
              <p:cNvGrpSpPr/>
              <p:nvPr/>
            </p:nvGrpSpPr>
            <p:grpSpPr>
              <a:xfrm>
                <a:off x="4099810" y="2315845"/>
                <a:ext cx="28394" cy="28085"/>
                <a:chOff x="4099810" y="2315845"/>
                <a:chExt cx="28394" cy="28085"/>
              </a:xfrm>
            </p:grpSpPr>
            <p:sp>
              <p:nvSpPr>
                <p:cNvPr id="2600" name="Freeform: Shape 2599">
                  <a:extLst>
                    <a:ext uri="{FF2B5EF4-FFF2-40B4-BE49-F238E27FC236}">
                      <a16:creationId xmlns:a16="http://schemas.microsoft.com/office/drawing/2014/main" id="{EA0233FE-EB2F-3437-DC90-C0C6B609DC15}"/>
                    </a:ext>
                  </a:extLst>
                </p:cNvPr>
                <p:cNvSpPr/>
                <p:nvPr/>
              </p:nvSpPr>
              <p:spPr>
                <a:xfrm>
                  <a:off x="411400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Freeform: Shape 2600">
                  <a:extLst>
                    <a:ext uri="{FF2B5EF4-FFF2-40B4-BE49-F238E27FC236}">
                      <a16:creationId xmlns:a16="http://schemas.microsoft.com/office/drawing/2014/main" id="{3DA343A9-0CFB-A21A-8B99-ABD11CEC6D61}"/>
                    </a:ext>
                  </a:extLst>
                </p:cNvPr>
                <p:cNvSpPr/>
                <p:nvPr/>
              </p:nvSpPr>
              <p:spPr>
                <a:xfrm>
                  <a:off x="4099810"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0" name="Graphic 61">
                <a:extLst>
                  <a:ext uri="{FF2B5EF4-FFF2-40B4-BE49-F238E27FC236}">
                    <a16:creationId xmlns:a16="http://schemas.microsoft.com/office/drawing/2014/main" id="{041EEAEC-D45F-B22B-A0B1-B3F01724C553}"/>
                  </a:ext>
                </a:extLst>
              </p:cNvPr>
              <p:cNvGrpSpPr/>
              <p:nvPr/>
            </p:nvGrpSpPr>
            <p:grpSpPr>
              <a:xfrm>
                <a:off x="4105788" y="2315845"/>
                <a:ext cx="28394" cy="28085"/>
                <a:chOff x="4105788" y="2315845"/>
                <a:chExt cx="28394" cy="28085"/>
              </a:xfrm>
            </p:grpSpPr>
            <p:sp>
              <p:nvSpPr>
                <p:cNvPr id="2598" name="Freeform: Shape 2597">
                  <a:extLst>
                    <a:ext uri="{FF2B5EF4-FFF2-40B4-BE49-F238E27FC236}">
                      <a16:creationId xmlns:a16="http://schemas.microsoft.com/office/drawing/2014/main" id="{853563C3-CC8A-715B-8CE9-727628BB6502}"/>
                    </a:ext>
                  </a:extLst>
                </p:cNvPr>
                <p:cNvSpPr/>
                <p:nvPr/>
              </p:nvSpPr>
              <p:spPr>
                <a:xfrm>
                  <a:off x="4119986"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Freeform: Shape 2598">
                  <a:extLst>
                    <a:ext uri="{FF2B5EF4-FFF2-40B4-BE49-F238E27FC236}">
                      <a16:creationId xmlns:a16="http://schemas.microsoft.com/office/drawing/2014/main" id="{55C0B77C-A764-671B-6BEA-B2035C67A638}"/>
                    </a:ext>
                  </a:extLst>
                </p:cNvPr>
                <p:cNvSpPr/>
                <p:nvPr/>
              </p:nvSpPr>
              <p:spPr>
                <a:xfrm>
                  <a:off x="4105788"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1" name="Graphic 61">
                <a:extLst>
                  <a:ext uri="{FF2B5EF4-FFF2-40B4-BE49-F238E27FC236}">
                    <a16:creationId xmlns:a16="http://schemas.microsoft.com/office/drawing/2014/main" id="{24B095D5-576C-0428-1C33-F93F6F5799A5}"/>
                  </a:ext>
                </a:extLst>
              </p:cNvPr>
              <p:cNvGrpSpPr/>
              <p:nvPr/>
            </p:nvGrpSpPr>
            <p:grpSpPr>
              <a:xfrm>
                <a:off x="4111766" y="2315845"/>
                <a:ext cx="28544" cy="28085"/>
                <a:chOff x="4111766" y="2315845"/>
                <a:chExt cx="28544" cy="28085"/>
              </a:xfrm>
            </p:grpSpPr>
            <p:sp>
              <p:nvSpPr>
                <p:cNvPr id="2596" name="Freeform: Shape 2595">
                  <a:extLst>
                    <a:ext uri="{FF2B5EF4-FFF2-40B4-BE49-F238E27FC236}">
                      <a16:creationId xmlns:a16="http://schemas.microsoft.com/office/drawing/2014/main" id="{1563F733-4739-5A15-A175-2D5A930F2B2E}"/>
                    </a:ext>
                  </a:extLst>
                </p:cNvPr>
                <p:cNvSpPr/>
                <p:nvPr/>
              </p:nvSpPr>
              <p:spPr>
                <a:xfrm>
                  <a:off x="412611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Freeform: Shape 2596">
                  <a:extLst>
                    <a:ext uri="{FF2B5EF4-FFF2-40B4-BE49-F238E27FC236}">
                      <a16:creationId xmlns:a16="http://schemas.microsoft.com/office/drawing/2014/main" id="{1A60C316-BC11-EE97-4ED2-AE030B5CF6F0}"/>
                    </a:ext>
                  </a:extLst>
                </p:cNvPr>
                <p:cNvSpPr/>
                <p:nvPr/>
              </p:nvSpPr>
              <p:spPr>
                <a:xfrm>
                  <a:off x="4111766"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2" name="Graphic 61">
                <a:extLst>
                  <a:ext uri="{FF2B5EF4-FFF2-40B4-BE49-F238E27FC236}">
                    <a16:creationId xmlns:a16="http://schemas.microsoft.com/office/drawing/2014/main" id="{1C9DADC3-34EA-0EC6-CFA0-B07DEB37E219}"/>
                  </a:ext>
                </a:extLst>
              </p:cNvPr>
              <p:cNvGrpSpPr/>
              <p:nvPr/>
            </p:nvGrpSpPr>
            <p:grpSpPr>
              <a:xfrm>
                <a:off x="4117893" y="2315845"/>
                <a:ext cx="28394" cy="28085"/>
                <a:chOff x="4117893" y="2315845"/>
                <a:chExt cx="28394" cy="28085"/>
              </a:xfrm>
            </p:grpSpPr>
            <p:sp>
              <p:nvSpPr>
                <p:cNvPr id="2594" name="Freeform: Shape 2593">
                  <a:extLst>
                    <a:ext uri="{FF2B5EF4-FFF2-40B4-BE49-F238E27FC236}">
                      <a16:creationId xmlns:a16="http://schemas.microsoft.com/office/drawing/2014/main" id="{5E23A20B-996D-31D0-A840-1543B0F8BEA3}"/>
                    </a:ext>
                  </a:extLst>
                </p:cNvPr>
                <p:cNvSpPr/>
                <p:nvPr/>
              </p:nvSpPr>
              <p:spPr>
                <a:xfrm>
                  <a:off x="413209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Freeform: Shape 2594">
                  <a:extLst>
                    <a:ext uri="{FF2B5EF4-FFF2-40B4-BE49-F238E27FC236}">
                      <a16:creationId xmlns:a16="http://schemas.microsoft.com/office/drawing/2014/main" id="{CB1F3BB1-49B9-4BB8-D1DF-62A33FB6DEA7}"/>
                    </a:ext>
                  </a:extLst>
                </p:cNvPr>
                <p:cNvSpPr/>
                <p:nvPr/>
              </p:nvSpPr>
              <p:spPr>
                <a:xfrm>
                  <a:off x="4117893"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3" name="Graphic 61">
                <a:extLst>
                  <a:ext uri="{FF2B5EF4-FFF2-40B4-BE49-F238E27FC236}">
                    <a16:creationId xmlns:a16="http://schemas.microsoft.com/office/drawing/2014/main" id="{75C58EA7-6A57-4F89-FA0B-53456EC6306F}"/>
                  </a:ext>
                </a:extLst>
              </p:cNvPr>
              <p:cNvGrpSpPr/>
              <p:nvPr/>
            </p:nvGrpSpPr>
            <p:grpSpPr>
              <a:xfrm>
                <a:off x="4123871" y="2315845"/>
                <a:ext cx="28544" cy="28085"/>
                <a:chOff x="4123871" y="2315845"/>
                <a:chExt cx="28544" cy="28085"/>
              </a:xfrm>
            </p:grpSpPr>
            <p:sp>
              <p:nvSpPr>
                <p:cNvPr id="2592" name="Freeform: Shape 2591">
                  <a:extLst>
                    <a:ext uri="{FF2B5EF4-FFF2-40B4-BE49-F238E27FC236}">
                      <a16:creationId xmlns:a16="http://schemas.microsoft.com/office/drawing/2014/main" id="{BC0AC23F-FF06-E83D-2944-37A2C1184993}"/>
                    </a:ext>
                  </a:extLst>
                </p:cNvPr>
                <p:cNvSpPr/>
                <p:nvPr/>
              </p:nvSpPr>
              <p:spPr>
                <a:xfrm>
                  <a:off x="413821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Freeform: Shape 2592">
                  <a:extLst>
                    <a:ext uri="{FF2B5EF4-FFF2-40B4-BE49-F238E27FC236}">
                      <a16:creationId xmlns:a16="http://schemas.microsoft.com/office/drawing/2014/main" id="{72B31086-F4A5-59BE-5255-47DB02FBA4F4}"/>
                    </a:ext>
                  </a:extLst>
                </p:cNvPr>
                <p:cNvSpPr/>
                <p:nvPr/>
              </p:nvSpPr>
              <p:spPr>
                <a:xfrm>
                  <a:off x="4123871"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4" name="Graphic 61">
                <a:extLst>
                  <a:ext uri="{FF2B5EF4-FFF2-40B4-BE49-F238E27FC236}">
                    <a16:creationId xmlns:a16="http://schemas.microsoft.com/office/drawing/2014/main" id="{B6189E08-7AC2-2FE8-BADB-6AB6D099672F}"/>
                  </a:ext>
                </a:extLst>
              </p:cNvPr>
              <p:cNvGrpSpPr/>
              <p:nvPr/>
            </p:nvGrpSpPr>
            <p:grpSpPr>
              <a:xfrm>
                <a:off x="4129999" y="2322349"/>
                <a:ext cx="28394" cy="28085"/>
                <a:chOff x="4129999" y="2322349"/>
                <a:chExt cx="28394" cy="28085"/>
              </a:xfrm>
            </p:grpSpPr>
            <p:sp>
              <p:nvSpPr>
                <p:cNvPr id="2590" name="Freeform: Shape 2589">
                  <a:extLst>
                    <a:ext uri="{FF2B5EF4-FFF2-40B4-BE49-F238E27FC236}">
                      <a16:creationId xmlns:a16="http://schemas.microsoft.com/office/drawing/2014/main" id="{F884B305-2656-6E08-8EA5-E95A1E51748B}"/>
                    </a:ext>
                  </a:extLst>
                </p:cNvPr>
                <p:cNvSpPr/>
                <p:nvPr/>
              </p:nvSpPr>
              <p:spPr>
                <a:xfrm>
                  <a:off x="41441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Freeform: Shape 2590">
                  <a:extLst>
                    <a:ext uri="{FF2B5EF4-FFF2-40B4-BE49-F238E27FC236}">
                      <a16:creationId xmlns:a16="http://schemas.microsoft.com/office/drawing/2014/main" id="{235E6525-BCF3-CB56-250F-1486BB9A0AD5}"/>
                    </a:ext>
                  </a:extLst>
                </p:cNvPr>
                <p:cNvSpPr/>
                <p:nvPr/>
              </p:nvSpPr>
              <p:spPr>
                <a:xfrm>
                  <a:off x="4129999"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5" name="Graphic 61">
                <a:extLst>
                  <a:ext uri="{FF2B5EF4-FFF2-40B4-BE49-F238E27FC236}">
                    <a16:creationId xmlns:a16="http://schemas.microsoft.com/office/drawing/2014/main" id="{434F8825-1BA9-0623-3981-B24A8ECD368E}"/>
                  </a:ext>
                </a:extLst>
              </p:cNvPr>
              <p:cNvGrpSpPr/>
              <p:nvPr/>
            </p:nvGrpSpPr>
            <p:grpSpPr>
              <a:xfrm>
                <a:off x="4136873" y="2322349"/>
                <a:ext cx="28394" cy="28085"/>
                <a:chOff x="4136873" y="2322349"/>
                <a:chExt cx="28394" cy="28085"/>
              </a:xfrm>
            </p:grpSpPr>
            <p:sp>
              <p:nvSpPr>
                <p:cNvPr id="2588" name="Freeform: Shape 2587">
                  <a:extLst>
                    <a:ext uri="{FF2B5EF4-FFF2-40B4-BE49-F238E27FC236}">
                      <a16:creationId xmlns:a16="http://schemas.microsoft.com/office/drawing/2014/main" id="{A253BE7D-6BA9-36AA-2082-5CC4F36B761B}"/>
                    </a:ext>
                  </a:extLst>
                </p:cNvPr>
                <p:cNvSpPr/>
                <p:nvPr/>
              </p:nvSpPr>
              <p:spPr>
                <a:xfrm>
                  <a:off x="4151071"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Freeform: Shape 2588">
                  <a:extLst>
                    <a:ext uri="{FF2B5EF4-FFF2-40B4-BE49-F238E27FC236}">
                      <a16:creationId xmlns:a16="http://schemas.microsoft.com/office/drawing/2014/main" id="{82E4E35C-980D-6E85-FBBE-9C82B4A9CF59}"/>
                    </a:ext>
                  </a:extLst>
                </p:cNvPr>
                <p:cNvSpPr/>
                <p:nvPr/>
              </p:nvSpPr>
              <p:spPr>
                <a:xfrm>
                  <a:off x="4136873"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6" name="Graphic 61">
                <a:extLst>
                  <a:ext uri="{FF2B5EF4-FFF2-40B4-BE49-F238E27FC236}">
                    <a16:creationId xmlns:a16="http://schemas.microsoft.com/office/drawing/2014/main" id="{3439041D-4344-B1A9-D1E3-A1E870DE3119}"/>
                  </a:ext>
                </a:extLst>
              </p:cNvPr>
              <p:cNvGrpSpPr/>
              <p:nvPr/>
            </p:nvGrpSpPr>
            <p:grpSpPr>
              <a:xfrm>
                <a:off x="4143598" y="2322349"/>
                <a:ext cx="28394" cy="28085"/>
                <a:chOff x="4143598" y="2322349"/>
                <a:chExt cx="28394" cy="28085"/>
              </a:xfrm>
            </p:grpSpPr>
            <p:sp>
              <p:nvSpPr>
                <p:cNvPr id="2586" name="Freeform: Shape 2585">
                  <a:extLst>
                    <a:ext uri="{FF2B5EF4-FFF2-40B4-BE49-F238E27FC236}">
                      <a16:creationId xmlns:a16="http://schemas.microsoft.com/office/drawing/2014/main" id="{9373C6ED-335B-57D6-1D32-22E962E121DB}"/>
                    </a:ext>
                  </a:extLst>
                </p:cNvPr>
                <p:cNvSpPr/>
                <p:nvPr/>
              </p:nvSpPr>
              <p:spPr>
                <a:xfrm>
                  <a:off x="41577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Freeform: Shape 2586">
                  <a:extLst>
                    <a:ext uri="{FF2B5EF4-FFF2-40B4-BE49-F238E27FC236}">
                      <a16:creationId xmlns:a16="http://schemas.microsoft.com/office/drawing/2014/main" id="{7E4C4A0E-4C2F-2293-7926-FF2FC91C2688}"/>
                    </a:ext>
                  </a:extLst>
                </p:cNvPr>
                <p:cNvSpPr/>
                <p:nvPr/>
              </p:nvSpPr>
              <p:spPr>
                <a:xfrm>
                  <a:off x="41435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7" name="Graphic 61">
                <a:extLst>
                  <a:ext uri="{FF2B5EF4-FFF2-40B4-BE49-F238E27FC236}">
                    <a16:creationId xmlns:a16="http://schemas.microsoft.com/office/drawing/2014/main" id="{D3A54E9F-593C-7C43-9E6B-EF57556D9B44}"/>
                  </a:ext>
                </a:extLst>
              </p:cNvPr>
              <p:cNvGrpSpPr/>
              <p:nvPr/>
            </p:nvGrpSpPr>
            <p:grpSpPr>
              <a:xfrm>
                <a:off x="4150323" y="2322349"/>
                <a:ext cx="28544" cy="28085"/>
                <a:chOff x="4150323" y="2322349"/>
                <a:chExt cx="28544" cy="28085"/>
              </a:xfrm>
            </p:grpSpPr>
            <p:sp>
              <p:nvSpPr>
                <p:cNvPr id="2584" name="Freeform: Shape 2583">
                  <a:extLst>
                    <a:ext uri="{FF2B5EF4-FFF2-40B4-BE49-F238E27FC236}">
                      <a16:creationId xmlns:a16="http://schemas.microsoft.com/office/drawing/2014/main" id="{0306B36B-DC45-A2C7-4906-31AB6E1CD41C}"/>
                    </a:ext>
                  </a:extLst>
                </p:cNvPr>
                <p:cNvSpPr/>
                <p:nvPr/>
              </p:nvSpPr>
              <p:spPr>
                <a:xfrm>
                  <a:off x="4164670"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Freeform: Shape 2584">
                  <a:extLst>
                    <a:ext uri="{FF2B5EF4-FFF2-40B4-BE49-F238E27FC236}">
                      <a16:creationId xmlns:a16="http://schemas.microsoft.com/office/drawing/2014/main" id="{23E2BF95-590E-65AC-AA2E-553C360CCE14}"/>
                    </a:ext>
                  </a:extLst>
                </p:cNvPr>
                <p:cNvSpPr/>
                <p:nvPr/>
              </p:nvSpPr>
              <p:spPr>
                <a:xfrm>
                  <a:off x="4150323" y="23363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8" name="Graphic 61">
                <a:extLst>
                  <a:ext uri="{FF2B5EF4-FFF2-40B4-BE49-F238E27FC236}">
                    <a16:creationId xmlns:a16="http://schemas.microsoft.com/office/drawing/2014/main" id="{7ECEC1F8-EB82-DF48-16F5-265E33601699}"/>
                  </a:ext>
                </a:extLst>
              </p:cNvPr>
              <p:cNvGrpSpPr/>
              <p:nvPr/>
            </p:nvGrpSpPr>
            <p:grpSpPr>
              <a:xfrm>
                <a:off x="4157198" y="2322349"/>
                <a:ext cx="28394" cy="28085"/>
                <a:chOff x="4157198" y="2322349"/>
                <a:chExt cx="28394" cy="28085"/>
              </a:xfrm>
            </p:grpSpPr>
            <p:sp>
              <p:nvSpPr>
                <p:cNvPr id="2582" name="Freeform: Shape 2581">
                  <a:extLst>
                    <a:ext uri="{FF2B5EF4-FFF2-40B4-BE49-F238E27FC236}">
                      <a16:creationId xmlns:a16="http://schemas.microsoft.com/office/drawing/2014/main" id="{F82CB608-E343-D30B-238D-2DEDC5E93157}"/>
                    </a:ext>
                  </a:extLst>
                </p:cNvPr>
                <p:cNvSpPr/>
                <p:nvPr/>
              </p:nvSpPr>
              <p:spPr>
                <a:xfrm>
                  <a:off x="4171395"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Freeform: Shape 2582">
                  <a:extLst>
                    <a:ext uri="{FF2B5EF4-FFF2-40B4-BE49-F238E27FC236}">
                      <a16:creationId xmlns:a16="http://schemas.microsoft.com/office/drawing/2014/main" id="{455BE5A0-F3F6-2A5D-6814-DB706CAB04E5}"/>
                    </a:ext>
                  </a:extLst>
                </p:cNvPr>
                <p:cNvSpPr/>
                <p:nvPr/>
              </p:nvSpPr>
              <p:spPr>
                <a:xfrm>
                  <a:off x="41571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9" name="Graphic 61">
                <a:extLst>
                  <a:ext uri="{FF2B5EF4-FFF2-40B4-BE49-F238E27FC236}">
                    <a16:creationId xmlns:a16="http://schemas.microsoft.com/office/drawing/2014/main" id="{D886F15F-A9BC-14DF-10E8-E24E47378D14}"/>
                  </a:ext>
                </a:extLst>
              </p:cNvPr>
              <p:cNvGrpSpPr/>
              <p:nvPr/>
            </p:nvGrpSpPr>
            <p:grpSpPr>
              <a:xfrm>
                <a:off x="4170947" y="2323827"/>
                <a:ext cx="28394" cy="28085"/>
                <a:chOff x="4170947" y="2323827"/>
                <a:chExt cx="28394" cy="28085"/>
              </a:xfrm>
            </p:grpSpPr>
            <p:sp>
              <p:nvSpPr>
                <p:cNvPr id="2580" name="Freeform: Shape 2579">
                  <a:extLst>
                    <a:ext uri="{FF2B5EF4-FFF2-40B4-BE49-F238E27FC236}">
                      <a16:creationId xmlns:a16="http://schemas.microsoft.com/office/drawing/2014/main" id="{FCD1FDC6-15E1-DAFA-5C96-EC9D257BC3D6}"/>
                    </a:ext>
                  </a:extLst>
                </p:cNvPr>
                <p:cNvSpPr/>
                <p:nvPr/>
              </p:nvSpPr>
              <p:spPr>
                <a:xfrm>
                  <a:off x="4185145" y="232382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Freeform: Shape 2580">
                  <a:extLst>
                    <a:ext uri="{FF2B5EF4-FFF2-40B4-BE49-F238E27FC236}">
                      <a16:creationId xmlns:a16="http://schemas.microsoft.com/office/drawing/2014/main" id="{128A6B31-17FE-6592-343C-509A69566093}"/>
                    </a:ext>
                  </a:extLst>
                </p:cNvPr>
                <p:cNvSpPr/>
                <p:nvPr/>
              </p:nvSpPr>
              <p:spPr>
                <a:xfrm>
                  <a:off x="4170947" y="233787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0" name="Graphic 61">
                <a:extLst>
                  <a:ext uri="{FF2B5EF4-FFF2-40B4-BE49-F238E27FC236}">
                    <a16:creationId xmlns:a16="http://schemas.microsoft.com/office/drawing/2014/main" id="{640A2713-A9BA-71B4-C999-4F21148415F1}"/>
                  </a:ext>
                </a:extLst>
              </p:cNvPr>
              <p:cNvGrpSpPr/>
              <p:nvPr/>
            </p:nvGrpSpPr>
            <p:grpSpPr>
              <a:xfrm>
                <a:off x="4178868" y="2327523"/>
                <a:ext cx="28394" cy="28085"/>
                <a:chOff x="4178868" y="2327523"/>
                <a:chExt cx="28394" cy="28085"/>
              </a:xfrm>
            </p:grpSpPr>
            <p:sp>
              <p:nvSpPr>
                <p:cNvPr id="2578" name="Freeform: Shape 2577">
                  <a:extLst>
                    <a:ext uri="{FF2B5EF4-FFF2-40B4-BE49-F238E27FC236}">
                      <a16:creationId xmlns:a16="http://schemas.microsoft.com/office/drawing/2014/main" id="{D0D008AC-42E4-F3E1-0B76-D4E73CAC9EB8}"/>
                    </a:ext>
                  </a:extLst>
                </p:cNvPr>
                <p:cNvSpPr/>
                <p:nvPr/>
              </p:nvSpPr>
              <p:spPr>
                <a:xfrm>
                  <a:off x="4193065"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Freeform: Shape 2578">
                  <a:extLst>
                    <a:ext uri="{FF2B5EF4-FFF2-40B4-BE49-F238E27FC236}">
                      <a16:creationId xmlns:a16="http://schemas.microsoft.com/office/drawing/2014/main" id="{38AE97F5-3F87-16FC-0B15-8FE4A306F604}"/>
                    </a:ext>
                  </a:extLst>
                </p:cNvPr>
                <p:cNvSpPr/>
                <p:nvPr/>
              </p:nvSpPr>
              <p:spPr>
                <a:xfrm>
                  <a:off x="4178868"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1" name="Graphic 61">
                <a:extLst>
                  <a:ext uri="{FF2B5EF4-FFF2-40B4-BE49-F238E27FC236}">
                    <a16:creationId xmlns:a16="http://schemas.microsoft.com/office/drawing/2014/main" id="{6E0DC017-D619-FE3E-7C12-31CE93363166}"/>
                  </a:ext>
                </a:extLst>
              </p:cNvPr>
              <p:cNvGrpSpPr/>
              <p:nvPr/>
            </p:nvGrpSpPr>
            <p:grpSpPr>
              <a:xfrm>
                <a:off x="4185145" y="2327523"/>
                <a:ext cx="28394" cy="28085"/>
                <a:chOff x="4185145" y="2327523"/>
                <a:chExt cx="28394" cy="28085"/>
              </a:xfrm>
            </p:grpSpPr>
            <p:sp>
              <p:nvSpPr>
                <p:cNvPr id="2576" name="Freeform: Shape 2575">
                  <a:extLst>
                    <a:ext uri="{FF2B5EF4-FFF2-40B4-BE49-F238E27FC236}">
                      <a16:creationId xmlns:a16="http://schemas.microsoft.com/office/drawing/2014/main" id="{1B92DC57-951A-18FE-937B-E8F7CE60080B}"/>
                    </a:ext>
                  </a:extLst>
                </p:cNvPr>
                <p:cNvSpPr/>
                <p:nvPr/>
              </p:nvSpPr>
              <p:spPr>
                <a:xfrm>
                  <a:off x="419934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7" name="Freeform: Shape 2576">
                  <a:extLst>
                    <a:ext uri="{FF2B5EF4-FFF2-40B4-BE49-F238E27FC236}">
                      <a16:creationId xmlns:a16="http://schemas.microsoft.com/office/drawing/2014/main" id="{96F90C68-346C-00EC-3BA5-03C6DF450D7D}"/>
                    </a:ext>
                  </a:extLst>
                </p:cNvPr>
                <p:cNvSpPr/>
                <p:nvPr/>
              </p:nvSpPr>
              <p:spPr>
                <a:xfrm>
                  <a:off x="418514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2" name="Graphic 61">
                <a:extLst>
                  <a:ext uri="{FF2B5EF4-FFF2-40B4-BE49-F238E27FC236}">
                    <a16:creationId xmlns:a16="http://schemas.microsoft.com/office/drawing/2014/main" id="{F5CD82D6-AE59-3D63-36E4-120A1E62CA7B}"/>
                  </a:ext>
                </a:extLst>
              </p:cNvPr>
              <p:cNvGrpSpPr/>
              <p:nvPr/>
            </p:nvGrpSpPr>
            <p:grpSpPr>
              <a:xfrm>
                <a:off x="4190525" y="2327523"/>
                <a:ext cx="28394" cy="28085"/>
                <a:chOff x="4190525" y="2327523"/>
                <a:chExt cx="28394" cy="28085"/>
              </a:xfrm>
            </p:grpSpPr>
            <p:sp>
              <p:nvSpPr>
                <p:cNvPr id="2574" name="Freeform: Shape 2573">
                  <a:extLst>
                    <a:ext uri="{FF2B5EF4-FFF2-40B4-BE49-F238E27FC236}">
                      <a16:creationId xmlns:a16="http://schemas.microsoft.com/office/drawing/2014/main" id="{ADA8ADE3-A23B-8612-DA67-E205FD59E336}"/>
                    </a:ext>
                  </a:extLst>
                </p:cNvPr>
                <p:cNvSpPr/>
                <p:nvPr/>
              </p:nvSpPr>
              <p:spPr>
                <a:xfrm>
                  <a:off x="420472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5" name="Freeform: Shape 2574">
                  <a:extLst>
                    <a:ext uri="{FF2B5EF4-FFF2-40B4-BE49-F238E27FC236}">
                      <a16:creationId xmlns:a16="http://schemas.microsoft.com/office/drawing/2014/main" id="{E11C2994-AD18-2E0F-22F8-11DC1633E14C}"/>
                    </a:ext>
                  </a:extLst>
                </p:cNvPr>
                <p:cNvSpPr/>
                <p:nvPr/>
              </p:nvSpPr>
              <p:spPr>
                <a:xfrm>
                  <a:off x="419052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3" name="Graphic 61">
                <a:extLst>
                  <a:ext uri="{FF2B5EF4-FFF2-40B4-BE49-F238E27FC236}">
                    <a16:creationId xmlns:a16="http://schemas.microsoft.com/office/drawing/2014/main" id="{950E36DF-2EF6-5936-ABCE-75959DAA54B0}"/>
                  </a:ext>
                </a:extLst>
              </p:cNvPr>
              <p:cNvGrpSpPr/>
              <p:nvPr/>
            </p:nvGrpSpPr>
            <p:grpSpPr>
              <a:xfrm>
                <a:off x="4194111" y="2327523"/>
                <a:ext cx="28544" cy="28085"/>
                <a:chOff x="4194111" y="2327523"/>
                <a:chExt cx="28544" cy="28085"/>
              </a:xfrm>
            </p:grpSpPr>
            <p:sp>
              <p:nvSpPr>
                <p:cNvPr id="2572" name="Freeform: Shape 2571">
                  <a:extLst>
                    <a:ext uri="{FF2B5EF4-FFF2-40B4-BE49-F238E27FC236}">
                      <a16:creationId xmlns:a16="http://schemas.microsoft.com/office/drawing/2014/main" id="{696167D5-9B42-434E-2385-974ABABDA597}"/>
                    </a:ext>
                  </a:extLst>
                </p:cNvPr>
                <p:cNvSpPr/>
                <p:nvPr/>
              </p:nvSpPr>
              <p:spPr>
                <a:xfrm>
                  <a:off x="420830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Freeform: Shape 2572">
                  <a:extLst>
                    <a:ext uri="{FF2B5EF4-FFF2-40B4-BE49-F238E27FC236}">
                      <a16:creationId xmlns:a16="http://schemas.microsoft.com/office/drawing/2014/main" id="{808E31C3-E6C7-5738-F23B-95C202AB71CE}"/>
                    </a:ext>
                  </a:extLst>
                </p:cNvPr>
                <p:cNvSpPr/>
                <p:nvPr/>
              </p:nvSpPr>
              <p:spPr>
                <a:xfrm>
                  <a:off x="4194111"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4" name="Graphic 61">
                <a:extLst>
                  <a:ext uri="{FF2B5EF4-FFF2-40B4-BE49-F238E27FC236}">
                    <a16:creationId xmlns:a16="http://schemas.microsoft.com/office/drawing/2014/main" id="{C61E1B42-4320-B0FB-D5E8-204E177060DD}"/>
                  </a:ext>
                </a:extLst>
              </p:cNvPr>
              <p:cNvGrpSpPr/>
              <p:nvPr/>
            </p:nvGrpSpPr>
            <p:grpSpPr>
              <a:xfrm>
                <a:off x="4208309" y="2327523"/>
                <a:ext cx="28544" cy="28085"/>
                <a:chOff x="4208309" y="2327523"/>
                <a:chExt cx="28544" cy="28085"/>
              </a:xfrm>
            </p:grpSpPr>
            <p:sp>
              <p:nvSpPr>
                <p:cNvPr id="2570" name="Freeform: Shape 2569">
                  <a:extLst>
                    <a:ext uri="{FF2B5EF4-FFF2-40B4-BE49-F238E27FC236}">
                      <a16:creationId xmlns:a16="http://schemas.microsoft.com/office/drawing/2014/main" id="{85F2F09C-C75C-BB93-BCE3-CB21CE65888D}"/>
                    </a:ext>
                  </a:extLst>
                </p:cNvPr>
                <p:cNvSpPr/>
                <p:nvPr/>
              </p:nvSpPr>
              <p:spPr>
                <a:xfrm>
                  <a:off x="4222656"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Freeform: Shape 2570">
                  <a:extLst>
                    <a:ext uri="{FF2B5EF4-FFF2-40B4-BE49-F238E27FC236}">
                      <a16:creationId xmlns:a16="http://schemas.microsoft.com/office/drawing/2014/main" id="{B4BE9506-87E2-79D2-CB70-4B8933B6FDCA}"/>
                    </a:ext>
                  </a:extLst>
                </p:cNvPr>
                <p:cNvSpPr/>
                <p:nvPr/>
              </p:nvSpPr>
              <p:spPr>
                <a:xfrm>
                  <a:off x="4208309"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5" name="Graphic 61">
                <a:extLst>
                  <a:ext uri="{FF2B5EF4-FFF2-40B4-BE49-F238E27FC236}">
                    <a16:creationId xmlns:a16="http://schemas.microsoft.com/office/drawing/2014/main" id="{D107AF3C-47C2-7635-FC9A-31035E095AF8}"/>
                  </a:ext>
                </a:extLst>
              </p:cNvPr>
              <p:cNvGrpSpPr/>
              <p:nvPr/>
            </p:nvGrpSpPr>
            <p:grpSpPr>
              <a:xfrm>
                <a:off x="4214137" y="2327523"/>
                <a:ext cx="28544" cy="28085"/>
                <a:chOff x="4214137" y="2327523"/>
                <a:chExt cx="28544" cy="28085"/>
              </a:xfrm>
            </p:grpSpPr>
            <p:sp>
              <p:nvSpPr>
                <p:cNvPr id="2568" name="Freeform: Shape 2567">
                  <a:extLst>
                    <a:ext uri="{FF2B5EF4-FFF2-40B4-BE49-F238E27FC236}">
                      <a16:creationId xmlns:a16="http://schemas.microsoft.com/office/drawing/2014/main" id="{4D530C19-42DB-DE07-4CA5-4BD4933BDB4D}"/>
                    </a:ext>
                  </a:extLst>
                </p:cNvPr>
                <p:cNvSpPr/>
                <p:nvPr/>
              </p:nvSpPr>
              <p:spPr>
                <a:xfrm>
                  <a:off x="422848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Freeform: Shape 2568">
                  <a:extLst>
                    <a:ext uri="{FF2B5EF4-FFF2-40B4-BE49-F238E27FC236}">
                      <a16:creationId xmlns:a16="http://schemas.microsoft.com/office/drawing/2014/main" id="{A9646D93-1513-25D3-C87C-B2300942BA61}"/>
                    </a:ext>
                  </a:extLst>
                </p:cNvPr>
                <p:cNvSpPr/>
                <p:nvPr/>
              </p:nvSpPr>
              <p:spPr>
                <a:xfrm>
                  <a:off x="4214137"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6" name="Graphic 61">
                <a:extLst>
                  <a:ext uri="{FF2B5EF4-FFF2-40B4-BE49-F238E27FC236}">
                    <a16:creationId xmlns:a16="http://schemas.microsoft.com/office/drawing/2014/main" id="{695CB2AD-873B-ACB5-2437-2C090E3BC3F4}"/>
                  </a:ext>
                </a:extLst>
              </p:cNvPr>
              <p:cNvGrpSpPr/>
              <p:nvPr/>
            </p:nvGrpSpPr>
            <p:grpSpPr>
              <a:xfrm>
                <a:off x="4228933" y="2327523"/>
                <a:ext cx="28544" cy="28085"/>
                <a:chOff x="4228933" y="2327523"/>
                <a:chExt cx="28544" cy="28085"/>
              </a:xfrm>
            </p:grpSpPr>
            <p:sp>
              <p:nvSpPr>
                <p:cNvPr id="2566" name="Freeform: Shape 2565">
                  <a:extLst>
                    <a:ext uri="{FF2B5EF4-FFF2-40B4-BE49-F238E27FC236}">
                      <a16:creationId xmlns:a16="http://schemas.microsoft.com/office/drawing/2014/main" id="{6D688D01-A773-4563-5623-0C9AA8F2C164}"/>
                    </a:ext>
                  </a:extLst>
                </p:cNvPr>
                <p:cNvSpPr/>
                <p:nvPr/>
              </p:nvSpPr>
              <p:spPr>
                <a:xfrm>
                  <a:off x="4243130"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Freeform: Shape 2566">
                  <a:extLst>
                    <a:ext uri="{FF2B5EF4-FFF2-40B4-BE49-F238E27FC236}">
                      <a16:creationId xmlns:a16="http://schemas.microsoft.com/office/drawing/2014/main" id="{6B020FDB-A571-951E-70BD-D02258397C2D}"/>
                    </a:ext>
                  </a:extLst>
                </p:cNvPr>
                <p:cNvSpPr/>
                <p:nvPr/>
              </p:nvSpPr>
              <p:spPr>
                <a:xfrm>
                  <a:off x="4228933"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7" name="Graphic 61">
                <a:extLst>
                  <a:ext uri="{FF2B5EF4-FFF2-40B4-BE49-F238E27FC236}">
                    <a16:creationId xmlns:a16="http://schemas.microsoft.com/office/drawing/2014/main" id="{13214069-A3FD-EC73-72BA-F31B7E893D57}"/>
                  </a:ext>
                </a:extLst>
              </p:cNvPr>
              <p:cNvGrpSpPr/>
              <p:nvPr/>
            </p:nvGrpSpPr>
            <p:grpSpPr>
              <a:xfrm>
                <a:off x="4234462" y="2327523"/>
                <a:ext cx="28394" cy="28085"/>
                <a:chOff x="4234462" y="2327523"/>
                <a:chExt cx="28394" cy="28085"/>
              </a:xfrm>
            </p:grpSpPr>
            <p:sp>
              <p:nvSpPr>
                <p:cNvPr id="2564" name="Freeform: Shape 2563">
                  <a:extLst>
                    <a:ext uri="{FF2B5EF4-FFF2-40B4-BE49-F238E27FC236}">
                      <a16:creationId xmlns:a16="http://schemas.microsoft.com/office/drawing/2014/main" id="{8727A026-5B69-B751-CD13-6724A0AACC90}"/>
                    </a:ext>
                  </a:extLst>
                </p:cNvPr>
                <p:cNvSpPr/>
                <p:nvPr/>
              </p:nvSpPr>
              <p:spPr>
                <a:xfrm>
                  <a:off x="424865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Freeform: Shape 2564">
                  <a:extLst>
                    <a:ext uri="{FF2B5EF4-FFF2-40B4-BE49-F238E27FC236}">
                      <a16:creationId xmlns:a16="http://schemas.microsoft.com/office/drawing/2014/main" id="{AD91D287-BD68-54D6-7148-13641D0749A2}"/>
                    </a:ext>
                  </a:extLst>
                </p:cNvPr>
                <p:cNvSpPr/>
                <p:nvPr/>
              </p:nvSpPr>
              <p:spPr>
                <a:xfrm>
                  <a:off x="4234462"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8" name="Graphic 61">
                <a:extLst>
                  <a:ext uri="{FF2B5EF4-FFF2-40B4-BE49-F238E27FC236}">
                    <a16:creationId xmlns:a16="http://schemas.microsoft.com/office/drawing/2014/main" id="{1955B118-DB32-4BC4-DC97-195F5D1D23F9}"/>
                  </a:ext>
                </a:extLst>
              </p:cNvPr>
              <p:cNvGrpSpPr/>
              <p:nvPr/>
            </p:nvGrpSpPr>
            <p:grpSpPr>
              <a:xfrm>
                <a:off x="4238647" y="2327523"/>
                <a:ext cx="28394" cy="28085"/>
                <a:chOff x="4238647" y="2327523"/>
                <a:chExt cx="28394" cy="28085"/>
              </a:xfrm>
            </p:grpSpPr>
            <p:sp>
              <p:nvSpPr>
                <p:cNvPr id="2562" name="Freeform: Shape 2561">
                  <a:extLst>
                    <a:ext uri="{FF2B5EF4-FFF2-40B4-BE49-F238E27FC236}">
                      <a16:creationId xmlns:a16="http://schemas.microsoft.com/office/drawing/2014/main" id="{08FADD42-B7B0-18BC-1EBB-8030077E95A6}"/>
                    </a:ext>
                  </a:extLst>
                </p:cNvPr>
                <p:cNvSpPr/>
                <p:nvPr/>
              </p:nvSpPr>
              <p:spPr>
                <a:xfrm>
                  <a:off x="425284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Freeform: Shape 2562">
                  <a:extLst>
                    <a:ext uri="{FF2B5EF4-FFF2-40B4-BE49-F238E27FC236}">
                      <a16:creationId xmlns:a16="http://schemas.microsoft.com/office/drawing/2014/main" id="{5809A75E-3160-1DD8-2E2D-57CC03F290D3}"/>
                    </a:ext>
                  </a:extLst>
                </p:cNvPr>
                <p:cNvSpPr/>
                <p:nvPr/>
              </p:nvSpPr>
              <p:spPr>
                <a:xfrm>
                  <a:off x="4238647"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9" name="Graphic 61">
                <a:extLst>
                  <a:ext uri="{FF2B5EF4-FFF2-40B4-BE49-F238E27FC236}">
                    <a16:creationId xmlns:a16="http://schemas.microsoft.com/office/drawing/2014/main" id="{8883CD6E-786B-A52A-7964-433C74F54FDF}"/>
                  </a:ext>
                </a:extLst>
              </p:cNvPr>
              <p:cNvGrpSpPr/>
              <p:nvPr/>
            </p:nvGrpSpPr>
            <p:grpSpPr>
              <a:xfrm>
                <a:off x="4254040" y="2329001"/>
                <a:ext cx="28394" cy="28233"/>
                <a:chOff x="4254040" y="2329001"/>
                <a:chExt cx="28394" cy="28233"/>
              </a:xfrm>
            </p:grpSpPr>
            <p:sp>
              <p:nvSpPr>
                <p:cNvPr id="2560" name="Freeform: Shape 2559">
                  <a:extLst>
                    <a:ext uri="{FF2B5EF4-FFF2-40B4-BE49-F238E27FC236}">
                      <a16:creationId xmlns:a16="http://schemas.microsoft.com/office/drawing/2014/main" id="{82CA4543-33AE-7CBA-2A9A-C508A3C344C0}"/>
                    </a:ext>
                  </a:extLst>
                </p:cNvPr>
                <p:cNvSpPr/>
                <p:nvPr/>
              </p:nvSpPr>
              <p:spPr>
                <a:xfrm>
                  <a:off x="4268237"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Freeform: Shape 2560">
                  <a:extLst>
                    <a:ext uri="{FF2B5EF4-FFF2-40B4-BE49-F238E27FC236}">
                      <a16:creationId xmlns:a16="http://schemas.microsoft.com/office/drawing/2014/main" id="{3157B8EF-6F69-ACEF-C6D5-3BC1F05D16DE}"/>
                    </a:ext>
                  </a:extLst>
                </p:cNvPr>
                <p:cNvSpPr/>
                <p:nvPr/>
              </p:nvSpPr>
              <p:spPr>
                <a:xfrm>
                  <a:off x="4254040" y="23431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0" name="Graphic 61">
                <a:extLst>
                  <a:ext uri="{FF2B5EF4-FFF2-40B4-BE49-F238E27FC236}">
                    <a16:creationId xmlns:a16="http://schemas.microsoft.com/office/drawing/2014/main" id="{1BBDD5A7-3102-42BA-207C-DD64BCB80ECA}"/>
                  </a:ext>
                </a:extLst>
              </p:cNvPr>
              <p:cNvGrpSpPr/>
              <p:nvPr/>
            </p:nvGrpSpPr>
            <p:grpSpPr>
              <a:xfrm>
                <a:off x="4268237" y="2329001"/>
                <a:ext cx="28544" cy="28233"/>
                <a:chOff x="4268237" y="2329001"/>
                <a:chExt cx="28544" cy="28233"/>
              </a:xfrm>
            </p:grpSpPr>
            <p:sp>
              <p:nvSpPr>
                <p:cNvPr id="2558" name="Freeform: Shape 2557">
                  <a:extLst>
                    <a:ext uri="{FF2B5EF4-FFF2-40B4-BE49-F238E27FC236}">
                      <a16:creationId xmlns:a16="http://schemas.microsoft.com/office/drawing/2014/main" id="{B15F762B-73A3-698D-F6A7-35856E1C8E25}"/>
                    </a:ext>
                  </a:extLst>
                </p:cNvPr>
                <p:cNvSpPr/>
                <p:nvPr/>
              </p:nvSpPr>
              <p:spPr>
                <a:xfrm>
                  <a:off x="4282434"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9" name="Freeform: Shape 2558">
                  <a:extLst>
                    <a:ext uri="{FF2B5EF4-FFF2-40B4-BE49-F238E27FC236}">
                      <a16:creationId xmlns:a16="http://schemas.microsoft.com/office/drawing/2014/main" id="{9878074B-2059-E8E1-BFC1-9D1C4BDEBB5D}"/>
                    </a:ext>
                  </a:extLst>
                </p:cNvPr>
                <p:cNvSpPr/>
                <p:nvPr/>
              </p:nvSpPr>
              <p:spPr>
                <a:xfrm>
                  <a:off x="4268237" y="23431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1" name="Graphic 61">
                <a:extLst>
                  <a:ext uri="{FF2B5EF4-FFF2-40B4-BE49-F238E27FC236}">
                    <a16:creationId xmlns:a16="http://schemas.microsoft.com/office/drawing/2014/main" id="{83DDE821-04BF-09F8-43DE-0605A23ED768}"/>
                  </a:ext>
                </a:extLst>
              </p:cNvPr>
              <p:cNvGrpSpPr/>
              <p:nvPr/>
            </p:nvGrpSpPr>
            <p:grpSpPr>
              <a:xfrm>
                <a:off x="4277652" y="2332844"/>
                <a:ext cx="28394" cy="28085"/>
                <a:chOff x="4277652" y="2332844"/>
                <a:chExt cx="28394" cy="28085"/>
              </a:xfrm>
            </p:grpSpPr>
            <p:sp>
              <p:nvSpPr>
                <p:cNvPr id="2556" name="Freeform: Shape 2555">
                  <a:extLst>
                    <a:ext uri="{FF2B5EF4-FFF2-40B4-BE49-F238E27FC236}">
                      <a16:creationId xmlns:a16="http://schemas.microsoft.com/office/drawing/2014/main" id="{D618F3E1-41A9-6BFF-7408-FDA54EA27718}"/>
                    </a:ext>
                  </a:extLst>
                </p:cNvPr>
                <p:cNvSpPr/>
                <p:nvPr/>
              </p:nvSpPr>
              <p:spPr>
                <a:xfrm>
                  <a:off x="429185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Freeform: Shape 2556">
                  <a:extLst>
                    <a:ext uri="{FF2B5EF4-FFF2-40B4-BE49-F238E27FC236}">
                      <a16:creationId xmlns:a16="http://schemas.microsoft.com/office/drawing/2014/main" id="{F93E175A-2061-DB5D-F6D6-4BB86E3094F1}"/>
                    </a:ext>
                  </a:extLst>
                </p:cNvPr>
                <p:cNvSpPr/>
                <p:nvPr/>
              </p:nvSpPr>
              <p:spPr>
                <a:xfrm>
                  <a:off x="4277652"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2" name="Graphic 61">
                <a:extLst>
                  <a:ext uri="{FF2B5EF4-FFF2-40B4-BE49-F238E27FC236}">
                    <a16:creationId xmlns:a16="http://schemas.microsoft.com/office/drawing/2014/main" id="{5F735A9E-A583-2FD8-20A1-5EC418A7BDF7}"/>
                  </a:ext>
                </a:extLst>
              </p:cNvPr>
              <p:cNvGrpSpPr/>
              <p:nvPr/>
            </p:nvGrpSpPr>
            <p:grpSpPr>
              <a:xfrm>
                <a:off x="4282434" y="2332844"/>
                <a:ext cx="28544" cy="28085"/>
                <a:chOff x="4282434" y="2332844"/>
                <a:chExt cx="28544" cy="28085"/>
              </a:xfrm>
            </p:grpSpPr>
            <p:sp>
              <p:nvSpPr>
                <p:cNvPr id="2554" name="Freeform: Shape 2553">
                  <a:extLst>
                    <a:ext uri="{FF2B5EF4-FFF2-40B4-BE49-F238E27FC236}">
                      <a16:creationId xmlns:a16="http://schemas.microsoft.com/office/drawing/2014/main" id="{C0FC831B-9C91-FD6A-694E-C64E738CF6AC}"/>
                    </a:ext>
                  </a:extLst>
                </p:cNvPr>
                <p:cNvSpPr/>
                <p:nvPr/>
              </p:nvSpPr>
              <p:spPr>
                <a:xfrm>
                  <a:off x="42967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Freeform: Shape 2554">
                  <a:extLst>
                    <a:ext uri="{FF2B5EF4-FFF2-40B4-BE49-F238E27FC236}">
                      <a16:creationId xmlns:a16="http://schemas.microsoft.com/office/drawing/2014/main" id="{554F7F1B-4C0A-8D75-45F9-F23054B2C380}"/>
                    </a:ext>
                  </a:extLst>
                </p:cNvPr>
                <p:cNvSpPr/>
                <p:nvPr/>
              </p:nvSpPr>
              <p:spPr>
                <a:xfrm>
                  <a:off x="42824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3" name="Graphic 61">
                <a:extLst>
                  <a:ext uri="{FF2B5EF4-FFF2-40B4-BE49-F238E27FC236}">
                    <a16:creationId xmlns:a16="http://schemas.microsoft.com/office/drawing/2014/main" id="{BA41A9F8-D7AE-9D40-4691-73DCAA52AB4B}"/>
                  </a:ext>
                </a:extLst>
              </p:cNvPr>
              <p:cNvGrpSpPr/>
              <p:nvPr/>
            </p:nvGrpSpPr>
            <p:grpSpPr>
              <a:xfrm>
                <a:off x="4287366" y="2332844"/>
                <a:ext cx="28544" cy="28085"/>
                <a:chOff x="4287366" y="2332844"/>
                <a:chExt cx="28544" cy="28085"/>
              </a:xfrm>
            </p:grpSpPr>
            <p:sp>
              <p:nvSpPr>
                <p:cNvPr id="2552" name="Freeform: Shape 2551">
                  <a:extLst>
                    <a:ext uri="{FF2B5EF4-FFF2-40B4-BE49-F238E27FC236}">
                      <a16:creationId xmlns:a16="http://schemas.microsoft.com/office/drawing/2014/main" id="{16363A89-210C-69CF-7E93-FA6D81B895CB}"/>
                    </a:ext>
                  </a:extLst>
                </p:cNvPr>
                <p:cNvSpPr/>
                <p:nvPr/>
              </p:nvSpPr>
              <p:spPr>
                <a:xfrm>
                  <a:off x="430171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Freeform: Shape 2552">
                  <a:extLst>
                    <a:ext uri="{FF2B5EF4-FFF2-40B4-BE49-F238E27FC236}">
                      <a16:creationId xmlns:a16="http://schemas.microsoft.com/office/drawing/2014/main" id="{B3C37228-7537-53F2-EEA3-748A6E1A792C}"/>
                    </a:ext>
                  </a:extLst>
                </p:cNvPr>
                <p:cNvSpPr/>
                <p:nvPr/>
              </p:nvSpPr>
              <p:spPr>
                <a:xfrm>
                  <a:off x="42873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4" name="Graphic 61">
                <a:extLst>
                  <a:ext uri="{FF2B5EF4-FFF2-40B4-BE49-F238E27FC236}">
                    <a16:creationId xmlns:a16="http://schemas.microsoft.com/office/drawing/2014/main" id="{5632A582-FB22-1282-E727-C07948791EF8}"/>
                  </a:ext>
                </a:extLst>
              </p:cNvPr>
              <p:cNvGrpSpPr/>
              <p:nvPr/>
            </p:nvGrpSpPr>
            <p:grpSpPr>
              <a:xfrm>
                <a:off x="4292298" y="2332844"/>
                <a:ext cx="28544" cy="28085"/>
                <a:chOff x="4292298" y="2332844"/>
                <a:chExt cx="28544" cy="28085"/>
              </a:xfrm>
            </p:grpSpPr>
            <p:sp>
              <p:nvSpPr>
                <p:cNvPr id="2550" name="Freeform: Shape 2549">
                  <a:extLst>
                    <a:ext uri="{FF2B5EF4-FFF2-40B4-BE49-F238E27FC236}">
                      <a16:creationId xmlns:a16="http://schemas.microsoft.com/office/drawing/2014/main" id="{C469A1B8-2355-B757-7129-7D31DC90EA61}"/>
                    </a:ext>
                  </a:extLst>
                </p:cNvPr>
                <p:cNvSpPr/>
                <p:nvPr/>
              </p:nvSpPr>
              <p:spPr>
                <a:xfrm>
                  <a:off x="43064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Freeform: Shape 2550">
                  <a:extLst>
                    <a:ext uri="{FF2B5EF4-FFF2-40B4-BE49-F238E27FC236}">
                      <a16:creationId xmlns:a16="http://schemas.microsoft.com/office/drawing/2014/main" id="{5CA4CD7E-B48B-9EF0-AC86-0D2490152CA8}"/>
                    </a:ext>
                  </a:extLst>
                </p:cNvPr>
                <p:cNvSpPr/>
                <p:nvPr/>
              </p:nvSpPr>
              <p:spPr>
                <a:xfrm>
                  <a:off x="42922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5" name="Graphic 61">
                <a:extLst>
                  <a:ext uri="{FF2B5EF4-FFF2-40B4-BE49-F238E27FC236}">
                    <a16:creationId xmlns:a16="http://schemas.microsoft.com/office/drawing/2014/main" id="{9A2485A4-31B6-1BCC-C8F5-BEE9DCB4C1F0}"/>
                  </a:ext>
                </a:extLst>
              </p:cNvPr>
              <p:cNvGrpSpPr/>
              <p:nvPr/>
            </p:nvGrpSpPr>
            <p:grpSpPr>
              <a:xfrm>
                <a:off x="4297230" y="2332844"/>
                <a:ext cx="28394" cy="28085"/>
                <a:chOff x="4297230" y="2332844"/>
                <a:chExt cx="28394" cy="28085"/>
              </a:xfrm>
            </p:grpSpPr>
            <p:sp>
              <p:nvSpPr>
                <p:cNvPr id="2548" name="Freeform: Shape 2547">
                  <a:extLst>
                    <a:ext uri="{FF2B5EF4-FFF2-40B4-BE49-F238E27FC236}">
                      <a16:creationId xmlns:a16="http://schemas.microsoft.com/office/drawing/2014/main" id="{197AC5F2-070E-FC67-E916-BD9AB50259FC}"/>
                    </a:ext>
                  </a:extLst>
                </p:cNvPr>
                <p:cNvSpPr/>
                <p:nvPr/>
              </p:nvSpPr>
              <p:spPr>
                <a:xfrm>
                  <a:off x="43114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Freeform: Shape 2548">
                  <a:extLst>
                    <a:ext uri="{FF2B5EF4-FFF2-40B4-BE49-F238E27FC236}">
                      <a16:creationId xmlns:a16="http://schemas.microsoft.com/office/drawing/2014/main" id="{89BF4221-4FD8-50EB-23CE-D896306345D0}"/>
                    </a:ext>
                  </a:extLst>
                </p:cNvPr>
                <p:cNvSpPr/>
                <p:nvPr/>
              </p:nvSpPr>
              <p:spPr>
                <a:xfrm>
                  <a:off x="429723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6" name="Graphic 61">
                <a:extLst>
                  <a:ext uri="{FF2B5EF4-FFF2-40B4-BE49-F238E27FC236}">
                    <a16:creationId xmlns:a16="http://schemas.microsoft.com/office/drawing/2014/main" id="{E56BAFA4-BE4B-294D-F363-6A05F56C609F}"/>
                  </a:ext>
                </a:extLst>
              </p:cNvPr>
              <p:cNvGrpSpPr/>
              <p:nvPr/>
            </p:nvGrpSpPr>
            <p:grpSpPr>
              <a:xfrm>
                <a:off x="4302161" y="2332844"/>
                <a:ext cx="28394" cy="28085"/>
                <a:chOff x="4302161" y="2332844"/>
                <a:chExt cx="28394" cy="28085"/>
              </a:xfrm>
            </p:grpSpPr>
            <p:sp>
              <p:nvSpPr>
                <p:cNvPr id="2546" name="Freeform: Shape 2545">
                  <a:extLst>
                    <a:ext uri="{FF2B5EF4-FFF2-40B4-BE49-F238E27FC236}">
                      <a16:creationId xmlns:a16="http://schemas.microsoft.com/office/drawing/2014/main" id="{CDF8BCD2-AE48-D81A-5749-92D68FA235FC}"/>
                    </a:ext>
                  </a:extLst>
                </p:cNvPr>
                <p:cNvSpPr/>
                <p:nvPr/>
              </p:nvSpPr>
              <p:spPr>
                <a:xfrm>
                  <a:off x="431635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Freeform: Shape 2546">
                  <a:extLst>
                    <a:ext uri="{FF2B5EF4-FFF2-40B4-BE49-F238E27FC236}">
                      <a16:creationId xmlns:a16="http://schemas.microsoft.com/office/drawing/2014/main" id="{970B781B-801D-D836-9C74-00F661A90AEF}"/>
                    </a:ext>
                  </a:extLst>
                </p:cNvPr>
                <p:cNvSpPr/>
                <p:nvPr/>
              </p:nvSpPr>
              <p:spPr>
                <a:xfrm>
                  <a:off x="430216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7" name="Graphic 61">
                <a:extLst>
                  <a:ext uri="{FF2B5EF4-FFF2-40B4-BE49-F238E27FC236}">
                    <a16:creationId xmlns:a16="http://schemas.microsoft.com/office/drawing/2014/main" id="{CD12E99F-7508-412A-774A-DC2B6220E075}"/>
                  </a:ext>
                </a:extLst>
              </p:cNvPr>
              <p:cNvGrpSpPr/>
              <p:nvPr/>
            </p:nvGrpSpPr>
            <p:grpSpPr>
              <a:xfrm>
                <a:off x="4307093" y="2332844"/>
                <a:ext cx="28394" cy="28085"/>
                <a:chOff x="4307093" y="2332844"/>
                <a:chExt cx="28394" cy="28085"/>
              </a:xfrm>
            </p:grpSpPr>
            <p:sp>
              <p:nvSpPr>
                <p:cNvPr id="2544" name="Freeform: Shape 2543">
                  <a:extLst>
                    <a:ext uri="{FF2B5EF4-FFF2-40B4-BE49-F238E27FC236}">
                      <a16:creationId xmlns:a16="http://schemas.microsoft.com/office/drawing/2014/main" id="{03B5B3A5-6C04-D01E-A833-4C70F40E4830}"/>
                    </a:ext>
                  </a:extLst>
                </p:cNvPr>
                <p:cNvSpPr/>
                <p:nvPr/>
              </p:nvSpPr>
              <p:spPr>
                <a:xfrm>
                  <a:off x="432129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Freeform: Shape 2544">
                  <a:extLst>
                    <a:ext uri="{FF2B5EF4-FFF2-40B4-BE49-F238E27FC236}">
                      <a16:creationId xmlns:a16="http://schemas.microsoft.com/office/drawing/2014/main" id="{FEA35A48-1895-2F7E-031F-6BAC8D609E78}"/>
                    </a:ext>
                  </a:extLst>
                </p:cNvPr>
                <p:cNvSpPr/>
                <p:nvPr/>
              </p:nvSpPr>
              <p:spPr>
                <a:xfrm>
                  <a:off x="43070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8" name="Graphic 61">
                <a:extLst>
                  <a:ext uri="{FF2B5EF4-FFF2-40B4-BE49-F238E27FC236}">
                    <a16:creationId xmlns:a16="http://schemas.microsoft.com/office/drawing/2014/main" id="{405AC609-C9E0-3CEB-E393-56F45E69D44D}"/>
                  </a:ext>
                </a:extLst>
              </p:cNvPr>
              <p:cNvGrpSpPr/>
              <p:nvPr/>
            </p:nvGrpSpPr>
            <p:grpSpPr>
              <a:xfrm>
                <a:off x="4312025" y="2332844"/>
                <a:ext cx="28394" cy="28085"/>
                <a:chOff x="4312025" y="2332844"/>
                <a:chExt cx="28394" cy="28085"/>
              </a:xfrm>
            </p:grpSpPr>
            <p:sp>
              <p:nvSpPr>
                <p:cNvPr id="2542" name="Freeform: Shape 2541">
                  <a:extLst>
                    <a:ext uri="{FF2B5EF4-FFF2-40B4-BE49-F238E27FC236}">
                      <a16:creationId xmlns:a16="http://schemas.microsoft.com/office/drawing/2014/main" id="{2F61123E-7FF7-108A-D8AF-9F5DD5594262}"/>
                    </a:ext>
                  </a:extLst>
                </p:cNvPr>
                <p:cNvSpPr/>
                <p:nvPr/>
              </p:nvSpPr>
              <p:spPr>
                <a:xfrm>
                  <a:off x="432622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Freeform: Shape 2542">
                  <a:extLst>
                    <a:ext uri="{FF2B5EF4-FFF2-40B4-BE49-F238E27FC236}">
                      <a16:creationId xmlns:a16="http://schemas.microsoft.com/office/drawing/2014/main" id="{FD10BAA5-B93D-E072-AE93-948B8A314D0B}"/>
                    </a:ext>
                  </a:extLst>
                </p:cNvPr>
                <p:cNvSpPr/>
                <p:nvPr/>
              </p:nvSpPr>
              <p:spPr>
                <a:xfrm>
                  <a:off x="4312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9" name="Graphic 61">
                <a:extLst>
                  <a:ext uri="{FF2B5EF4-FFF2-40B4-BE49-F238E27FC236}">
                    <a16:creationId xmlns:a16="http://schemas.microsoft.com/office/drawing/2014/main" id="{9B6962CE-56F1-612D-1727-54CFEFA50737}"/>
                  </a:ext>
                </a:extLst>
              </p:cNvPr>
              <p:cNvGrpSpPr/>
              <p:nvPr/>
            </p:nvGrpSpPr>
            <p:grpSpPr>
              <a:xfrm>
                <a:off x="4316957" y="2332844"/>
                <a:ext cx="28394" cy="28085"/>
                <a:chOff x="4316957" y="2332844"/>
                <a:chExt cx="28394" cy="28085"/>
              </a:xfrm>
            </p:grpSpPr>
            <p:sp>
              <p:nvSpPr>
                <p:cNvPr id="2540" name="Freeform: Shape 2539">
                  <a:extLst>
                    <a:ext uri="{FF2B5EF4-FFF2-40B4-BE49-F238E27FC236}">
                      <a16:creationId xmlns:a16="http://schemas.microsoft.com/office/drawing/2014/main" id="{190CA643-F658-9B3A-2543-EAA325724E05}"/>
                    </a:ext>
                  </a:extLst>
                </p:cNvPr>
                <p:cNvSpPr/>
                <p:nvPr/>
              </p:nvSpPr>
              <p:spPr>
                <a:xfrm>
                  <a:off x="4331154"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Freeform: Shape 2540">
                  <a:extLst>
                    <a:ext uri="{FF2B5EF4-FFF2-40B4-BE49-F238E27FC236}">
                      <a16:creationId xmlns:a16="http://schemas.microsoft.com/office/drawing/2014/main" id="{FC6F3F95-5CC9-0FBF-CDC4-0AA401D681F7}"/>
                    </a:ext>
                  </a:extLst>
                </p:cNvPr>
                <p:cNvSpPr/>
                <p:nvPr/>
              </p:nvSpPr>
              <p:spPr>
                <a:xfrm>
                  <a:off x="4316957"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0" name="Graphic 61">
                <a:extLst>
                  <a:ext uri="{FF2B5EF4-FFF2-40B4-BE49-F238E27FC236}">
                    <a16:creationId xmlns:a16="http://schemas.microsoft.com/office/drawing/2014/main" id="{7E962D38-6432-53DB-77FA-A5C2D64E9DBE}"/>
                  </a:ext>
                </a:extLst>
              </p:cNvPr>
              <p:cNvGrpSpPr/>
              <p:nvPr/>
            </p:nvGrpSpPr>
            <p:grpSpPr>
              <a:xfrm>
                <a:off x="4321888" y="2332844"/>
                <a:ext cx="28394" cy="28085"/>
                <a:chOff x="4321888" y="2332844"/>
                <a:chExt cx="28394" cy="28085"/>
              </a:xfrm>
            </p:grpSpPr>
            <p:sp>
              <p:nvSpPr>
                <p:cNvPr id="2538" name="Freeform: Shape 2537">
                  <a:extLst>
                    <a:ext uri="{FF2B5EF4-FFF2-40B4-BE49-F238E27FC236}">
                      <a16:creationId xmlns:a16="http://schemas.microsoft.com/office/drawing/2014/main" id="{BC38F5C4-DBD9-BAC6-9955-B5A0BB9B32CF}"/>
                    </a:ext>
                  </a:extLst>
                </p:cNvPr>
                <p:cNvSpPr/>
                <p:nvPr/>
              </p:nvSpPr>
              <p:spPr>
                <a:xfrm>
                  <a:off x="4336086"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9" name="Freeform: Shape 2538">
                  <a:extLst>
                    <a:ext uri="{FF2B5EF4-FFF2-40B4-BE49-F238E27FC236}">
                      <a16:creationId xmlns:a16="http://schemas.microsoft.com/office/drawing/2014/main" id="{78C13085-73DA-21E3-7768-0ABEEBF10CFC}"/>
                    </a:ext>
                  </a:extLst>
                </p:cNvPr>
                <p:cNvSpPr/>
                <p:nvPr/>
              </p:nvSpPr>
              <p:spPr>
                <a:xfrm>
                  <a:off x="4321888"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1" name="Graphic 61">
                <a:extLst>
                  <a:ext uri="{FF2B5EF4-FFF2-40B4-BE49-F238E27FC236}">
                    <a16:creationId xmlns:a16="http://schemas.microsoft.com/office/drawing/2014/main" id="{957903AF-B897-66EA-8F92-96FA484E202F}"/>
                  </a:ext>
                </a:extLst>
              </p:cNvPr>
              <p:cNvGrpSpPr/>
              <p:nvPr/>
            </p:nvGrpSpPr>
            <p:grpSpPr>
              <a:xfrm>
                <a:off x="4326820" y="2332844"/>
                <a:ext cx="28394" cy="28085"/>
                <a:chOff x="4326820" y="2332844"/>
                <a:chExt cx="28394" cy="28085"/>
              </a:xfrm>
            </p:grpSpPr>
            <p:sp>
              <p:nvSpPr>
                <p:cNvPr id="2536" name="Freeform: Shape 2535">
                  <a:extLst>
                    <a:ext uri="{FF2B5EF4-FFF2-40B4-BE49-F238E27FC236}">
                      <a16:creationId xmlns:a16="http://schemas.microsoft.com/office/drawing/2014/main" id="{C4C7F89C-B790-17E5-D14B-BB90BF188026}"/>
                    </a:ext>
                  </a:extLst>
                </p:cNvPr>
                <p:cNvSpPr/>
                <p:nvPr/>
              </p:nvSpPr>
              <p:spPr>
                <a:xfrm>
                  <a:off x="4341018"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Freeform: Shape 2536">
                  <a:extLst>
                    <a:ext uri="{FF2B5EF4-FFF2-40B4-BE49-F238E27FC236}">
                      <a16:creationId xmlns:a16="http://schemas.microsoft.com/office/drawing/2014/main" id="{6BCCCB44-55B5-428C-181B-4C81DCAB1458}"/>
                    </a:ext>
                  </a:extLst>
                </p:cNvPr>
                <p:cNvSpPr/>
                <p:nvPr/>
              </p:nvSpPr>
              <p:spPr>
                <a:xfrm>
                  <a:off x="432682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2" name="Graphic 61">
                <a:extLst>
                  <a:ext uri="{FF2B5EF4-FFF2-40B4-BE49-F238E27FC236}">
                    <a16:creationId xmlns:a16="http://schemas.microsoft.com/office/drawing/2014/main" id="{AD2AEBD6-91BA-F62E-5ACF-2622A11334DD}"/>
                  </a:ext>
                </a:extLst>
              </p:cNvPr>
              <p:cNvGrpSpPr/>
              <p:nvPr/>
            </p:nvGrpSpPr>
            <p:grpSpPr>
              <a:xfrm>
                <a:off x="4331603" y="2332844"/>
                <a:ext cx="28544" cy="28085"/>
                <a:chOff x="4331603" y="2332844"/>
                <a:chExt cx="28544" cy="28085"/>
              </a:xfrm>
            </p:grpSpPr>
            <p:sp>
              <p:nvSpPr>
                <p:cNvPr id="2534" name="Freeform: Shape 2533">
                  <a:extLst>
                    <a:ext uri="{FF2B5EF4-FFF2-40B4-BE49-F238E27FC236}">
                      <a16:creationId xmlns:a16="http://schemas.microsoft.com/office/drawing/2014/main" id="{5EE6E091-0C9B-BDC3-C075-A8357E7BE64A}"/>
                    </a:ext>
                  </a:extLst>
                </p:cNvPr>
                <p:cNvSpPr/>
                <p:nvPr/>
              </p:nvSpPr>
              <p:spPr>
                <a:xfrm>
                  <a:off x="43459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5" name="Freeform: Shape 2534">
                  <a:extLst>
                    <a:ext uri="{FF2B5EF4-FFF2-40B4-BE49-F238E27FC236}">
                      <a16:creationId xmlns:a16="http://schemas.microsoft.com/office/drawing/2014/main" id="{68B498A1-7098-ADCB-8B6C-FC9020A122CA}"/>
                    </a:ext>
                  </a:extLst>
                </p:cNvPr>
                <p:cNvSpPr/>
                <p:nvPr/>
              </p:nvSpPr>
              <p:spPr>
                <a:xfrm>
                  <a:off x="4331603"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3" name="Graphic 61">
                <a:extLst>
                  <a:ext uri="{FF2B5EF4-FFF2-40B4-BE49-F238E27FC236}">
                    <a16:creationId xmlns:a16="http://schemas.microsoft.com/office/drawing/2014/main" id="{37DEC3D1-2860-B244-73CB-AC1820F05439}"/>
                  </a:ext>
                </a:extLst>
              </p:cNvPr>
              <p:cNvGrpSpPr/>
              <p:nvPr/>
            </p:nvGrpSpPr>
            <p:grpSpPr>
              <a:xfrm>
                <a:off x="4336534" y="2332844"/>
                <a:ext cx="28544" cy="28085"/>
                <a:chOff x="4336534" y="2332844"/>
                <a:chExt cx="28544" cy="28085"/>
              </a:xfrm>
            </p:grpSpPr>
            <p:sp>
              <p:nvSpPr>
                <p:cNvPr id="2532" name="Freeform: Shape 2531">
                  <a:extLst>
                    <a:ext uri="{FF2B5EF4-FFF2-40B4-BE49-F238E27FC236}">
                      <a16:creationId xmlns:a16="http://schemas.microsoft.com/office/drawing/2014/main" id="{0DEDC1B4-1FF6-8722-A852-8C5B2CFA69D1}"/>
                    </a:ext>
                  </a:extLst>
                </p:cNvPr>
                <p:cNvSpPr/>
                <p:nvPr/>
              </p:nvSpPr>
              <p:spPr>
                <a:xfrm>
                  <a:off x="43508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Freeform: Shape 2532">
                  <a:extLst>
                    <a:ext uri="{FF2B5EF4-FFF2-40B4-BE49-F238E27FC236}">
                      <a16:creationId xmlns:a16="http://schemas.microsoft.com/office/drawing/2014/main" id="{3243A57C-78C4-9272-8C48-A95213B4E6BA}"/>
                    </a:ext>
                  </a:extLst>
                </p:cNvPr>
                <p:cNvSpPr/>
                <p:nvPr/>
              </p:nvSpPr>
              <p:spPr>
                <a:xfrm>
                  <a:off x="43365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4" name="Graphic 61">
                <a:extLst>
                  <a:ext uri="{FF2B5EF4-FFF2-40B4-BE49-F238E27FC236}">
                    <a16:creationId xmlns:a16="http://schemas.microsoft.com/office/drawing/2014/main" id="{AB5A0D7A-F939-33DB-5F90-6EA48B4671DA}"/>
                  </a:ext>
                </a:extLst>
              </p:cNvPr>
              <p:cNvGrpSpPr/>
              <p:nvPr/>
            </p:nvGrpSpPr>
            <p:grpSpPr>
              <a:xfrm>
                <a:off x="4341466" y="2332844"/>
                <a:ext cx="28544" cy="28085"/>
                <a:chOff x="4341466" y="2332844"/>
                <a:chExt cx="28544" cy="28085"/>
              </a:xfrm>
            </p:grpSpPr>
            <p:sp>
              <p:nvSpPr>
                <p:cNvPr id="2530" name="Freeform: Shape 2529">
                  <a:extLst>
                    <a:ext uri="{FF2B5EF4-FFF2-40B4-BE49-F238E27FC236}">
                      <a16:creationId xmlns:a16="http://schemas.microsoft.com/office/drawing/2014/main" id="{3224A802-EBC5-7041-6964-2EFAF549177C}"/>
                    </a:ext>
                  </a:extLst>
                </p:cNvPr>
                <p:cNvSpPr/>
                <p:nvPr/>
              </p:nvSpPr>
              <p:spPr>
                <a:xfrm>
                  <a:off x="435566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Freeform: Shape 2530">
                  <a:extLst>
                    <a:ext uri="{FF2B5EF4-FFF2-40B4-BE49-F238E27FC236}">
                      <a16:creationId xmlns:a16="http://schemas.microsoft.com/office/drawing/2014/main" id="{4A2F76B7-4CDE-75BE-3851-10403273CF3A}"/>
                    </a:ext>
                  </a:extLst>
                </p:cNvPr>
                <p:cNvSpPr/>
                <p:nvPr/>
              </p:nvSpPr>
              <p:spPr>
                <a:xfrm>
                  <a:off x="43414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5" name="Graphic 61">
                <a:extLst>
                  <a:ext uri="{FF2B5EF4-FFF2-40B4-BE49-F238E27FC236}">
                    <a16:creationId xmlns:a16="http://schemas.microsoft.com/office/drawing/2014/main" id="{E21C8B21-AFB4-7BDB-412E-A7512117A4EE}"/>
                  </a:ext>
                </a:extLst>
              </p:cNvPr>
              <p:cNvGrpSpPr/>
              <p:nvPr/>
            </p:nvGrpSpPr>
            <p:grpSpPr>
              <a:xfrm>
                <a:off x="4346398" y="2332844"/>
                <a:ext cx="28544" cy="28085"/>
                <a:chOff x="4346398" y="2332844"/>
                <a:chExt cx="28544" cy="28085"/>
              </a:xfrm>
            </p:grpSpPr>
            <p:sp>
              <p:nvSpPr>
                <p:cNvPr id="2528" name="Freeform: Shape 2527">
                  <a:extLst>
                    <a:ext uri="{FF2B5EF4-FFF2-40B4-BE49-F238E27FC236}">
                      <a16:creationId xmlns:a16="http://schemas.microsoft.com/office/drawing/2014/main" id="{04B826B6-6AC4-FD7F-677B-0B75E30B584F}"/>
                    </a:ext>
                  </a:extLst>
                </p:cNvPr>
                <p:cNvSpPr/>
                <p:nvPr/>
              </p:nvSpPr>
              <p:spPr>
                <a:xfrm>
                  <a:off x="43605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Freeform: Shape 2528">
                  <a:extLst>
                    <a:ext uri="{FF2B5EF4-FFF2-40B4-BE49-F238E27FC236}">
                      <a16:creationId xmlns:a16="http://schemas.microsoft.com/office/drawing/2014/main" id="{926649B5-7CF8-91CC-9E8B-522C0ADC8A96}"/>
                    </a:ext>
                  </a:extLst>
                </p:cNvPr>
                <p:cNvSpPr/>
                <p:nvPr/>
              </p:nvSpPr>
              <p:spPr>
                <a:xfrm>
                  <a:off x="43463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6" name="Graphic 61">
                <a:extLst>
                  <a:ext uri="{FF2B5EF4-FFF2-40B4-BE49-F238E27FC236}">
                    <a16:creationId xmlns:a16="http://schemas.microsoft.com/office/drawing/2014/main" id="{B0443BDA-2F60-6A24-BA96-FA6F028C9AE3}"/>
                  </a:ext>
                </a:extLst>
              </p:cNvPr>
              <p:cNvGrpSpPr/>
              <p:nvPr/>
            </p:nvGrpSpPr>
            <p:grpSpPr>
              <a:xfrm>
                <a:off x="4351329" y="2332844"/>
                <a:ext cx="28394" cy="28085"/>
                <a:chOff x="4351329" y="2332844"/>
                <a:chExt cx="28394" cy="28085"/>
              </a:xfrm>
            </p:grpSpPr>
            <p:sp>
              <p:nvSpPr>
                <p:cNvPr id="2526" name="Freeform: Shape 2525">
                  <a:extLst>
                    <a:ext uri="{FF2B5EF4-FFF2-40B4-BE49-F238E27FC236}">
                      <a16:creationId xmlns:a16="http://schemas.microsoft.com/office/drawing/2014/main" id="{23FB6DE6-747D-D001-116E-26ED27FD8534}"/>
                    </a:ext>
                  </a:extLst>
                </p:cNvPr>
                <p:cNvSpPr/>
                <p:nvPr/>
              </p:nvSpPr>
              <p:spPr>
                <a:xfrm>
                  <a:off x="43655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Freeform: Shape 2526">
                  <a:extLst>
                    <a:ext uri="{FF2B5EF4-FFF2-40B4-BE49-F238E27FC236}">
                      <a16:creationId xmlns:a16="http://schemas.microsoft.com/office/drawing/2014/main" id="{984ECBF4-58AE-8D34-504F-DCFD9696CF73}"/>
                    </a:ext>
                  </a:extLst>
                </p:cNvPr>
                <p:cNvSpPr/>
                <p:nvPr/>
              </p:nvSpPr>
              <p:spPr>
                <a:xfrm>
                  <a:off x="435132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7" name="Graphic 61">
                <a:extLst>
                  <a:ext uri="{FF2B5EF4-FFF2-40B4-BE49-F238E27FC236}">
                    <a16:creationId xmlns:a16="http://schemas.microsoft.com/office/drawing/2014/main" id="{382216B4-95F2-BCB9-890C-AA3C4CFA6900}"/>
                  </a:ext>
                </a:extLst>
              </p:cNvPr>
              <p:cNvGrpSpPr/>
              <p:nvPr/>
            </p:nvGrpSpPr>
            <p:grpSpPr>
              <a:xfrm>
                <a:off x="4361193" y="2332844"/>
                <a:ext cx="28394" cy="28085"/>
                <a:chOff x="4361193" y="2332844"/>
                <a:chExt cx="28394" cy="28085"/>
              </a:xfrm>
            </p:grpSpPr>
            <p:sp>
              <p:nvSpPr>
                <p:cNvPr id="2524" name="Freeform: Shape 2523">
                  <a:extLst>
                    <a:ext uri="{FF2B5EF4-FFF2-40B4-BE49-F238E27FC236}">
                      <a16:creationId xmlns:a16="http://schemas.microsoft.com/office/drawing/2014/main" id="{A84FD8E4-518C-6C43-C048-CDA58AF6CB36}"/>
                    </a:ext>
                  </a:extLst>
                </p:cNvPr>
                <p:cNvSpPr/>
                <p:nvPr/>
              </p:nvSpPr>
              <p:spPr>
                <a:xfrm>
                  <a:off x="437539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Freeform: Shape 2524">
                  <a:extLst>
                    <a:ext uri="{FF2B5EF4-FFF2-40B4-BE49-F238E27FC236}">
                      <a16:creationId xmlns:a16="http://schemas.microsoft.com/office/drawing/2014/main" id="{F833C5F7-0ED4-2F4E-0751-1EEBBB7510A3}"/>
                    </a:ext>
                  </a:extLst>
                </p:cNvPr>
                <p:cNvSpPr/>
                <p:nvPr/>
              </p:nvSpPr>
              <p:spPr>
                <a:xfrm>
                  <a:off x="43611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8" name="Graphic 61">
                <a:extLst>
                  <a:ext uri="{FF2B5EF4-FFF2-40B4-BE49-F238E27FC236}">
                    <a16:creationId xmlns:a16="http://schemas.microsoft.com/office/drawing/2014/main" id="{DD812748-5A34-EA6F-4244-1CD5567A004F}"/>
                  </a:ext>
                </a:extLst>
              </p:cNvPr>
              <p:cNvGrpSpPr/>
              <p:nvPr/>
            </p:nvGrpSpPr>
            <p:grpSpPr>
              <a:xfrm>
                <a:off x="4367619" y="2332844"/>
                <a:ext cx="28394" cy="28085"/>
                <a:chOff x="4367619" y="2332844"/>
                <a:chExt cx="28394" cy="28085"/>
              </a:xfrm>
            </p:grpSpPr>
            <p:sp>
              <p:nvSpPr>
                <p:cNvPr id="2522" name="Freeform: Shape 2521">
                  <a:extLst>
                    <a:ext uri="{FF2B5EF4-FFF2-40B4-BE49-F238E27FC236}">
                      <a16:creationId xmlns:a16="http://schemas.microsoft.com/office/drawing/2014/main" id="{D5E47619-7261-3FFA-FD26-D806364D17C6}"/>
                    </a:ext>
                  </a:extLst>
                </p:cNvPr>
                <p:cNvSpPr/>
                <p:nvPr/>
              </p:nvSpPr>
              <p:spPr>
                <a:xfrm>
                  <a:off x="438181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Freeform: Shape 2522">
                  <a:extLst>
                    <a:ext uri="{FF2B5EF4-FFF2-40B4-BE49-F238E27FC236}">
                      <a16:creationId xmlns:a16="http://schemas.microsoft.com/office/drawing/2014/main" id="{91825EEB-DBDA-F3B4-6D76-B5783875C570}"/>
                    </a:ext>
                  </a:extLst>
                </p:cNvPr>
                <p:cNvSpPr/>
                <p:nvPr/>
              </p:nvSpPr>
              <p:spPr>
                <a:xfrm>
                  <a:off x="436761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9" name="Graphic 61">
                <a:extLst>
                  <a:ext uri="{FF2B5EF4-FFF2-40B4-BE49-F238E27FC236}">
                    <a16:creationId xmlns:a16="http://schemas.microsoft.com/office/drawing/2014/main" id="{1977E2EB-2608-CA9E-F51B-8CC390F30C6F}"/>
                  </a:ext>
                </a:extLst>
              </p:cNvPr>
              <p:cNvGrpSpPr/>
              <p:nvPr/>
            </p:nvGrpSpPr>
            <p:grpSpPr>
              <a:xfrm>
                <a:off x="4373896" y="2332844"/>
                <a:ext cx="28544" cy="28085"/>
                <a:chOff x="4373896" y="2332844"/>
                <a:chExt cx="28544" cy="28085"/>
              </a:xfrm>
            </p:grpSpPr>
            <p:sp>
              <p:nvSpPr>
                <p:cNvPr id="2520" name="Freeform: Shape 2519">
                  <a:extLst>
                    <a:ext uri="{FF2B5EF4-FFF2-40B4-BE49-F238E27FC236}">
                      <a16:creationId xmlns:a16="http://schemas.microsoft.com/office/drawing/2014/main" id="{EFAAF1F0-E278-A534-EC6E-672352A12543}"/>
                    </a:ext>
                  </a:extLst>
                </p:cNvPr>
                <p:cNvSpPr/>
                <p:nvPr/>
              </p:nvSpPr>
              <p:spPr>
                <a:xfrm>
                  <a:off x="438824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Freeform: Shape 2520">
                  <a:extLst>
                    <a:ext uri="{FF2B5EF4-FFF2-40B4-BE49-F238E27FC236}">
                      <a16:creationId xmlns:a16="http://schemas.microsoft.com/office/drawing/2014/main" id="{9B783624-3362-4429-1ACE-DB65ED1B838C}"/>
                    </a:ext>
                  </a:extLst>
                </p:cNvPr>
                <p:cNvSpPr/>
                <p:nvPr/>
              </p:nvSpPr>
              <p:spPr>
                <a:xfrm>
                  <a:off x="437389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0" name="Graphic 61">
                <a:extLst>
                  <a:ext uri="{FF2B5EF4-FFF2-40B4-BE49-F238E27FC236}">
                    <a16:creationId xmlns:a16="http://schemas.microsoft.com/office/drawing/2014/main" id="{CBE5271C-3578-0302-A67A-F2129952EB32}"/>
                  </a:ext>
                </a:extLst>
              </p:cNvPr>
              <p:cNvGrpSpPr/>
              <p:nvPr/>
            </p:nvGrpSpPr>
            <p:grpSpPr>
              <a:xfrm>
                <a:off x="4385702" y="2332844"/>
                <a:ext cx="28544" cy="28085"/>
                <a:chOff x="4385702" y="2332844"/>
                <a:chExt cx="28544" cy="28085"/>
              </a:xfrm>
            </p:grpSpPr>
            <p:sp>
              <p:nvSpPr>
                <p:cNvPr id="2518" name="Freeform: Shape 2517">
                  <a:extLst>
                    <a:ext uri="{FF2B5EF4-FFF2-40B4-BE49-F238E27FC236}">
                      <a16:creationId xmlns:a16="http://schemas.microsoft.com/office/drawing/2014/main" id="{F9389D87-B670-7CEA-AB63-2E9600EFA4DC}"/>
                    </a:ext>
                  </a:extLst>
                </p:cNvPr>
                <p:cNvSpPr/>
                <p:nvPr/>
              </p:nvSpPr>
              <p:spPr>
                <a:xfrm>
                  <a:off x="44000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Freeform: Shape 2518">
                  <a:extLst>
                    <a:ext uri="{FF2B5EF4-FFF2-40B4-BE49-F238E27FC236}">
                      <a16:creationId xmlns:a16="http://schemas.microsoft.com/office/drawing/2014/main" id="{52EB5CA9-34DB-B675-AEFC-CDC77C1C5243}"/>
                    </a:ext>
                  </a:extLst>
                </p:cNvPr>
                <p:cNvSpPr/>
                <p:nvPr/>
              </p:nvSpPr>
              <p:spPr>
                <a:xfrm>
                  <a:off x="4385702"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1" name="Graphic 61">
                <a:extLst>
                  <a:ext uri="{FF2B5EF4-FFF2-40B4-BE49-F238E27FC236}">
                    <a16:creationId xmlns:a16="http://schemas.microsoft.com/office/drawing/2014/main" id="{FCD7A133-E60A-FE95-2C3E-653690F5B21D}"/>
                  </a:ext>
                </a:extLst>
              </p:cNvPr>
              <p:cNvGrpSpPr/>
              <p:nvPr/>
            </p:nvGrpSpPr>
            <p:grpSpPr>
              <a:xfrm>
                <a:off x="4393025" y="2332844"/>
                <a:ext cx="28394" cy="28085"/>
                <a:chOff x="4393025" y="2332844"/>
                <a:chExt cx="28394" cy="28085"/>
              </a:xfrm>
            </p:grpSpPr>
            <p:sp>
              <p:nvSpPr>
                <p:cNvPr id="2516" name="Freeform: Shape 2515">
                  <a:extLst>
                    <a:ext uri="{FF2B5EF4-FFF2-40B4-BE49-F238E27FC236}">
                      <a16:creationId xmlns:a16="http://schemas.microsoft.com/office/drawing/2014/main" id="{7BBC459F-B725-AA7A-A801-8EBD3FA15E16}"/>
                    </a:ext>
                  </a:extLst>
                </p:cNvPr>
                <p:cNvSpPr/>
                <p:nvPr/>
              </p:nvSpPr>
              <p:spPr>
                <a:xfrm>
                  <a:off x="440722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Freeform: Shape 2516">
                  <a:extLst>
                    <a:ext uri="{FF2B5EF4-FFF2-40B4-BE49-F238E27FC236}">
                      <a16:creationId xmlns:a16="http://schemas.microsoft.com/office/drawing/2014/main" id="{B1484A6B-7BBA-DC1E-5754-FBC1DEFC63E8}"/>
                    </a:ext>
                  </a:extLst>
                </p:cNvPr>
                <p:cNvSpPr/>
                <p:nvPr/>
              </p:nvSpPr>
              <p:spPr>
                <a:xfrm>
                  <a:off x="4393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2" name="Graphic 61">
                <a:extLst>
                  <a:ext uri="{FF2B5EF4-FFF2-40B4-BE49-F238E27FC236}">
                    <a16:creationId xmlns:a16="http://schemas.microsoft.com/office/drawing/2014/main" id="{D2DCAA9D-F544-4137-9B55-5E243061F3F6}"/>
                  </a:ext>
                </a:extLst>
              </p:cNvPr>
              <p:cNvGrpSpPr/>
              <p:nvPr/>
            </p:nvGrpSpPr>
            <p:grpSpPr>
              <a:xfrm>
                <a:off x="4398555" y="2332844"/>
                <a:ext cx="28394" cy="28085"/>
                <a:chOff x="4398555" y="2332844"/>
                <a:chExt cx="28394" cy="28085"/>
              </a:xfrm>
            </p:grpSpPr>
            <p:sp>
              <p:nvSpPr>
                <p:cNvPr id="2514" name="Freeform: Shape 2513">
                  <a:extLst>
                    <a:ext uri="{FF2B5EF4-FFF2-40B4-BE49-F238E27FC236}">
                      <a16:creationId xmlns:a16="http://schemas.microsoft.com/office/drawing/2014/main" id="{0D264482-8D63-CA0F-8D08-56A7E7C25D3E}"/>
                    </a:ext>
                  </a:extLst>
                </p:cNvPr>
                <p:cNvSpPr/>
                <p:nvPr/>
              </p:nvSpPr>
              <p:spPr>
                <a:xfrm>
                  <a:off x="441275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Freeform: Shape 2514">
                  <a:extLst>
                    <a:ext uri="{FF2B5EF4-FFF2-40B4-BE49-F238E27FC236}">
                      <a16:creationId xmlns:a16="http://schemas.microsoft.com/office/drawing/2014/main" id="{BB17FC8C-10C8-2727-159B-CF06076C661A}"/>
                    </a:ext>
                  </a:extLst>
                </p:cNvPr>
                <p:cNvSpPr/>
                <p:nvPr/>
              </p:nvSpPr>
              <p:spPr>
                <a:xfrm>
                  <a:off x="439855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3" name="Graphic 61">
                <a:extLst>
                  <a:ext uri="{FF2B5EF4-FFF2-40B4-BE49-F238E27FC236}">
                    <a16:creationId xmlns:a16="http://schemas.microsoft.com/office/drawing/2014/main" id="{04F1CE13-0BFE-20D5-7E27-5870F7D19772}"/>
                  </a:ext>
                </a:extLst>
              </p:cNvPr>
              <p:cNvGrpSpPr/>
              <p:nvPr/>
            </p:nvGrpSpPr>
            <p:grpSpPr>
              <a:xfrm>
                <a:off x="4404831" y="2332844"/>
                <a:ext cx="28394" cy="28085"/>
                <a:chOff x="4404831" y="2332844"/>
                <a:chExt cx="28394" cy="28085"/>
              </a:xfrm>
            </p:grpSpPr>
            <p:sp>
              <p:nvSpPr>
                <p:cNvPr id="2512" name="Freeform: Shape 2511">
                  <a:extLst>
                    <a:ext uri="{FF2B5EF4-FFF2-40B4-BE49-F238E27FC236}">
                      <a16:creationId xmlns:a16="http://schemas.microsoft.com/office/drawing/2014/main" id="{A6274CAC-37EE-82FA-66A9-DB868A8C5B97}"/>
                    </a:ext>
                  </a:extLst>
                </p:cNvPr>
                <p:cNvSpPr/>
                <p:nvPr/>
              </p:nvSpPr>
              <p:spPr>
                <a:xfrm>
                  <a:off x="441902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Freeform: Shape 2512">
                  <a:extLst>
                    <a:ext uri="{FF2B5EF4-FFF2-40B4-BE49-F238E27FC236}">
                      <a16:creationId xmlns:a16="http://schemas.microsoft.com/office/drawing/2014/main" id="{E861A113-DEF1-3C93-62BF-AD92404D04C9}"/>
                    </a:ext>
                  </a:extLst>
                </p:cNvPr>
                <p:cNvSpPr/>
                <p:nvPr/>
              </p:nvSpPr>
              <p:spPr>
                <a:xfrm>
                  <a:off x="440483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4" name="Graphic 61">
                <a:extLst>
                  <a:ext uri="{FF2B5EF4-FFF2-40B4-BE49-F238E27FC236}">
                    <a16:creationId xmlns:a16="http://schemas.microsoft.com/office/drawing/2014/main" id="{0585FF39-BF29-3CCE-3B2D-3E5B89A8BE02}"/>
                  </a:ext>
                </a:extLst>
              </p:cNvPr>
              <p:cNvGrpSpPr/>
              <p:nvPr/>
            </p:nvGrpSpPr>
            <p:grpSpPr>
              <a:xfrm>
                <a:off x="4421420" y="2337722"/>
                <a:ext cx="28544" cy="28085"/>
                <a:chOff x="4421420" y="2337722"/>
                <a:chExt cx="28544" cy="28085"/>
              </a:xfrm>
            </p:grpSpPr>
            <p:sp>
              <p:nvSpPr>
                <p:cNvPr id="2510" name="Freeform: Shape 2509">
                  <a:extLst>
                    <a:ext uri="{FF2B5EF4-FFF2-40B4-BE49-F238E27FC236}">
                      <a16:creationId xmlns:a16="http://schemas.microsoft.com/office/drawing/2014/main" id="{B4FB9421-9C7E-ECD9-B6C6-4190BD706A18}"/>
                    </a:ext>
                  </a:extLst>
                </p:cNvPr>
                <p:cNvSpPr/>
                <p:nvPr/>
              </p:nvSpPr>
              <p:spPr>
                <a:xfrm>
                  <a:off x="4435618" y="23377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Freeform: Shape 2510">
                  <a:extLst>
                    <a:ext uri="{FF2B5EF4-FFF2-40B4-BE49-F238E27FC236}">
                      <a16:creationId xmlns:a16="http://schemas.microsoft.com/office/drawing/2014/main" id="{F162D785-D009-F067-82C7-C92A9FE88F3E}"/>
                    </a:ext>
                  </a:extLst>
                </p:cNvPr>
                <p:cNvSpPr/>
                <p:nvPr/>
              </p:nvSpPr>
              <p:spPr>
                <a:xfrm>
                  <a:off x="4421420" y="235176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5" name="Graphic 61">
                <a:extLst>
                  <a:ext uri="{FF2B5EF4-FFF2-40B4-BE49-F238E27FC236}">
                    <a16:creationId xmlns:a16="http://schemas.microsoft.com/office/drawing/2014/main" id="{7F4439D1-DD7B-60B1-29D1-9F0C2E56C568}"/>
                  </a:ext>
                </a:extLst>
              </p:cNvPr>
              <p:cNvGrpSpPr/>
              <p:nvPr/>
            </p:nvGrpSpPr>
            <p:grpSpPr>
              <a:xfrm>
                <a:off x="4426950" y="2345557"/>
                <a:ext cx="28544" cy="28233"/>
                <a:chOff x="4426950" y="2345557"/>
                <a:chExt cx="28544" cy="28233"/>
              </a:xfrm>
            </p:grpSpPr>
            <p:sp>
              <p:nvSpPr>
                <p:cNvPr id="2508" name="Freeform: Shape 2507">
                  <a:extLst>
                    <a:ext uri="{FF2B5EF4-FFF2-40B4-BE49-F238E27FC236}">
                      <a16:creationId xmlns:a16="http://schemas.microsoft.com/office/drawing/2014/main" id="{58621FB2-37B7-8795-471B-5C1D17DB0923}"/>
                    </a:ext>
                  </a:extLst>
                </p:cNvPr>
                <p:cNvSpPr/>
                <p:nvPr/>
              </p:nvSpPr>
              <p:spPr>
                <a:xfrm>
                  <a:off x="444114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Freeform: Shape 2508">
                  <a:extLst>
                    <a:ext uri="{FF2B5EF4-FFF2-40B4-BE49-F238E27FC236}">
                      <a16:creationId xmlns:a16="http://schemas.microsoft.com/office/drawing/2014/main" id="{4B267207-8833-2ED3-898B-EBACE18D1957}"/>
                    </a:ext>
                  </a:extLst>
                </p:cNvPr>
                <p:cNvSpPr/>
                <p:nvPr/>
              </p:nvSpPr>
              <p:spPr>
                <a:xfrm>
                  <a:off x="4426950"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6" name="Graphic 61">
                <a:extLst>
                  <a:ext uri="{FF2B5EF4-FFF2-40B4-BE49-F238E27FC236}">
                    <a16:creationId xmlns:a16="http://schemas.microsoft.com/office/drawing/2014/main" id="{97661A9A-0818-D4FC-0208-58BABF882027}"/>
                  </a:ext>
                </a:extLst>
              </p:cNvPr>
              <p:cNvGrpSpPr/>
              <p:nvPr/>
            </p:nvGrpSpPr>
            <p:grpSpPr>
              <a:xfrm>
                <a:off x="4432330" y="2345557"/>
                <a:ext cx="28394" cy="28233"/>
                <a:chOff x="4432330" y="2345557"/>
                <a:chExt cx="28394" cy="28233"/>
              </a:xfrm>
            </p:grpSpPr>
            <p:sp>
              <p:nvSpPr>
                <p:cNvPr id="2506" name="Freeform: Shape 2505">
                  <a:extLst>
                    <a:ext uri="{FF2B5EF4-FFF2-40B4-BE49-F238E27FC236}">
                      <a16:creationId xmlns:a16="http://schemas.microsoft.com/office/drawing/2014/main" id="{967969F9-B392-48C0-50B2-0F76EB2A1A4B}"/>
                    </a:ext>
                  </a:extLst>
                </p:cNvPr>
                <p:cNvSpPr/>
                <p:nvPr/>
              </p:nvSpPr>
              <p:spPr>
                <a:xfrm>
                  <a:off x="444652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Freeform: Shape 2506">
                  <a:extLst>
                    <a:ext uri="{FF2B5EF4-FFF2-40B4-BE49-F238E27FC236}">
                      <a16:creationId xmlns:a16="http://schemas.microsoft.com/office/drawing/2014/main" id="{50E3FB4E-ECF4-E2DC-D03C-3BCD6372E7BB}"/>
                    </a:ext>
                  </a:extLst>
                </p:cNvPr>
                <p:cNvSpPr/>
                <p:nvPr/>
              </p:nvSpPr>
              <p:spPr>
                <a:xfrm>
                  <a:off x="443233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7" name="Graphic 61">
                <a:extLst>
                  <a:ext uri="{FF2B5EF4-FFF2-40B4-BE49-F238E27FC236}">
                    <a16:creationId xmlns:a16="http://schemas.microsoft.com/office/drawing/2014/main" id="{88214F11-C818-C206-D426-B905FD2093FA}"/>
                  </a:ext>
                </a:extLst>
              </p:cNvPr>
              <p:cNvGrpSpPr/>
              <p:nvPr/>
            </p:nvGrpSpPr>
            <p:grpSpPr>
              <a:xfrm>
                <a:off x="4435618" y="2345557"/>
                <a:ext cx="28394" cy="28233"/>
                <a:chOff x="4435618" y="2345557"/>
                <a:chExt cx="28394" cy="28233"/>
              </a:xfrm>
            </p:grpSpPr>
            <p:sp>
              <p:nvSpPr>
                <p:cNvPr id="2504" name="Freeform: Shape 2503">
                  <a:extLst>
                    <a:ext uri="{FF2B5EF4-FFF2-40B4-BE49-F238E27FC236}">
                      <a16:creationId xmlns:a16="http://schemas.microsoft.com/office/drawing/2014/main" id="{5A27EE9B-0AF0-EBDD-A11A-7B40B4A3DD5D}"/>
                    </a:ext>
                  </a:extLst>
                </p:cNvPr>
                <p:cNvSpPr/>
                <p:nvPr/>
              </p:nvSpPr>
              <p:spPr>
                <a:xfrm>
                  <a:off x="444981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Freeform: Shape 2504">
                  <a:extLst>
                    <a:ext uri="{FF2B5EF4-FFF2-40B4-BE49-F238E27FC236}">
                      <a16:creationId xmlns:a16="http://schemas.microsoft.com/office/drawing/2014/main" id="{CA1EFF7E-4736-0DDC-71E0-BE1ED94BD50F}"/>
                    </a:ext>
                  </a:extLst>
                </p:cNvPr>
                <p:cNvSpPr/>
                <p:nvPr/>
              </p:nvSpPr>
              <p:spPr>
                <a:xfrm>
                  <a:off x="4435618"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8" name="Graphic 61">
                <a:extLst>
                  <a:ext uri="{FF2B5EF4-FFF2-40B4-BE49-F238E27FC236}">
                    <a16:creationId xmlns:a16="http://schemas.microsoft.com/office/drawing/2014/main" id="{0075DB37-1FBC-D16D-9914-020D4499C768}"/>
                  </a:ext>
                </a:extLst>
              </p:cNvPr>
              <p:cNvGrpSpPr/>
              <p:nvPr/>
            </p:nvGrpSpPr>
            <p:grpSpPr>
              <a:xfrm>
                <a:off x="4446527" y="2345557"/>
                <a:ext cx="28394" cy="28233"/>
                <a:chOff x="4446527" y="2345557"/>
                <a:chExt cx="28394" cy="28233"/>
              </a:xfrm>
            </p:grpSpPr>
            <p:sp>
              <p:nvSpPr>
                <p:cNvPr id="2502" name="Freeform: Shape 2501">
                  <a:extLst>
                    <a:ext uri="{FF2B5EF4-FFF2-40B4-BE49-F238E27FC236}">
                      <a16:creationId xmlns:a16="http://schemas.microsoft.com/office/drawing/2014/main" id="{EAA0E603-0072-C192-9A28-7B3B64F5CDE4}"/>
                    </a:ext>
                  </a:extLst>
                </p:cNvPr>
                <p:cNvSpPr/>
                <p:nvPr/>
              </p:nvSpPr>
              <p:spPr>
                <a:xfrm>
                  <a:off x="446072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Freeform: Shape 2502">
                  <a:extLst>
                    <a:ext uri="{FF2B5EF4-FFF2-40B4-BE49-F238E27FC236}">
                      <a16:creationId xmlns:a16="http://schemas.microsoft.com/office/drawing/2014/main" id="{6E61BFF6-0EB4-D761-3B30-5840B91906C1}"/>
                    </a:ext>
                  </a:extLst>
                </p:cNvPr>
                <p:cNvSpPr/>
                <p:nvPr/>
              </p:nvSpPr>
              <p:spPr>
                <a:xfrm>
                  <a:off x="444652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9" name="Graphic 61">
                <a:extLst>
                  <a:ext uri="{FF2B5EF4-FFF2-40B4-BE49-F238E27FC236}">
                    <a16:creationId xmlns:a16="http://schemas.microsoft.com/office/drawing/2014/main" id="{4B323DBD-ADFE-AB73-9547-5F98F0A0F242}"/>
                  </a:ext>
                </a:extLst>
              </p:cNvPr>
              <p:cNvGrpSpPr/>
              <p:nvPr/>
            </p:nvGrpSpPr>
            <p:grpSpPr>
              <a:xfrm>
                <a:off x="4460725" y="2345557"/>
                <a:ext cx="28394" cy="28233"/>
                <a:chOff x="4460725" y="2345557"/>
                <a:chExt cx="28394" cy="28233"/>
              </a:xfrm>
            </p:grpSpPr>
            <p:sp>
              <p:nvSpPr>
                <p:cNvPr id="2500" name="Freeform: Shape 2499">
                  <a:extLst>
                    <a:ext uri="{FF2B5EF4-FFF2-40B4-BE49-F238E27FC236}">
                      <a16:creationId xmlns:a16="http://schemas.microsoft.com/office/drawing/2014/main" id="{445C4D48-DBD5-8D27-D086-B60A3914ADD2}"/>
                    </a:ext>
                  </a:extLst>
                </p:cNvPr>
                <p:cNvSpPr/>
                <p:nvPr/>
              </p:nvSpPr>
              <p:spPr>
                <a:xfrm>
                  <a:off x="447492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Freeform: Shape 2500">
                  <a:extLst>
                    <a:ext uri="{FF2B5EF4-FFF2-40B4-BE49-F238E27FC236}">
                      <a16:creationId xmlns:a16="http://schemas.microsoft.com/office/drawing/2014/main" id="{9CA71612-0888-73F8-0EDB-D20157A98A3E}"/>
                    </a:ext>
                  </a:extLst>
                </p:cNvPr>
                <p:cNvSpPr/>
                <p:nvPr/>
              </p:nvSpPr>
              <p:spPr>
                <a:xfrm>
                  <a:off x="4460725"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0" name="Graphic 61">
                <a:extLst>
                  <a:ext uri="{FF2B5EF4-FFF2-40B4-BE49-F238E27FC236}">
                    <a16:creationId xmlns:a16="http://schemas.microsoft.com/office/drawing/2014/main" id="{392BD653-B45E-E749-9EFA-9590BE1446EF}"/>
                  </a:ext>
                </a:extLst>
              </p:cNvPr>
              <p:cNvGrpSpPr/>
              <p:nvPr/>
            </p:nvGrpSpPr>
            <p:grpSpPr>
              <a:xfrm>
                <a:off x="4466404" y="2345557"/>
                <a:ext cx="28394" cy="28233"/>
                <a:chOff x="4466404" y="2345557"/>
                <a:chExt cx="28394" cy="28233"/>
              </a:xfrm>
            </p:grpSpPr>
            <p:sp>
              <p:nvSpPr>
                <p:cNvPr id="2498" name="Freeform: Shape 2497">
                  <a:extLst>
                    <a:ext uri="{FF2B5EF4-FFF2-40B4-BE49-F238E27FC236}">
                      <a16:creationId xmlns:a16="http://schemas.microsoft.com/office/drawing/2014/main" id="{45DEC9A9-4FCA-08AB-86B1-96ACAEEF1958}"/>
                    </a:ext>
                  </a:extLst>
                </p:cNvPr>
                <p:cNvSpPr/>
                <p:nvPr/>
              </p:nvSpPr>
              <p:spPr>
                <a:xfrm>
                  <a:off x="448060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Freeform: Shape 2498">
                  <a:extLst>
                    <a:ext uri="{FF2B5EF4-FFF2-40B4-BE49-F238E27FC236}">
                      <a16:creationId xmlns:a16="http://schemas.microsoft.com/office/drawing/2014/main" id="{AE868B35-6DF6-ADF2-94E7-2B8B6FA9FDAB}"/>
                    </a:ext>
                  </a:extLst>
                </p:cNvPr>
                <p:cNvSpPr/>
                <p:nvPr/>
              </p:nvSpPr>
              <p:spPr>
                <a:xfrm>
                  <a:off x="44664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1" name="Graphic 61">
                <a:extLst>
                  <a:ext uri="{FF2B5EF4-FFF2-40B4-BE49-F238E27FC236}">
                    <a16:creationId xmlns:a16="http://schemas.microsoft.com/office/drawing/2014/main" id="{6B3785CF-00D5-4FED-2D2D-B26D8CE469DD}"/>
                  </a:ext>
                </a:extLst>
              </p:cNvPr>
              <p:cNvGrpSpPr/>
              <p:nvPr/>
            </p:nvGrpSpPr>
            <p:grpSpPr>
              <a:xfrm>
                <a:off x="4481647" y="2345557"/>
                <a:ext cx="28544" cy="28233"/>
                <a:chOff x="4481647" y="2345557"/>
                <a:chExt cx="28544" cy="28233"/>
              </a:xfrm>
            </p:grpSpPr>
            <p:sp>
              <p:nvSpPr>
                <p:cNvPr id="2496" name="Freeform: Shape 2495">
                  <a:extLst>
                    <a:ext uri="{FF2B5EF4-FFF2-40B4-BE49-F238E27FC236}">
                      <a16:creationId xmlns:a16="http://schemas.microsoft.com/office/drawing/2014/main" id="{17AD0F1E-2950-1E4C-3FED-0EC5F3F5D54C}"/>
                    </a:ext>
                  </a:extLst>
                </p:cNvPr>
                <p:cNvSpPr/>
                <p:nvPr/>
              </p:nvSpPr>
              <p:spPr>
                <a:xfrm>
                  <a:off x="449599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Freeform: Shape 2496">
                  <a:extLst>
                    <a:ext uri="{FF2B5EF4-FFF2-40B4-BE49-F238E27FC236}">
                      <a16:creationId xmlns:a16="http://schemas.microsoft.com/office/drawing/2014/main" id="{9A9E6DE6-4F77-AA8C-D38F-810401EF3CA4}"/>
                    </a:ext>
                  </a:extLst>
                </p:cNvPr>
                <p:cNvSpPr/>
                <p:nvPr/>
              </p:nvSpPr>
              <p:spPr>
                <a:xfrm>
                  <a:off x="4481647"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2" name="Graphic 61">
                <a:extLst>
                  <a:ext uri="{FF2B5EF4-FFF2-40B4-BE49-F238E27FC236}">
                    <a16:creationId xmlns:a16="http://schemas.microsoft.com/office/drawing/2014/main" id="{D9D1FB5E-2DF7-1302-330E-FC402068F998}"/>
                  </a:ext>
                </a:extLst>
              </p:cNvPr>
              <p:cNvGrpSpPr/>
              <p:nvPr/>
            </p:nvGrpSpPr>
            <p:grpSpPr>
              <a:xfrm>
                <a:off x="4491810" y="2345557"/>
                <a:ext cx="28394" cy="28233"/>
                <a:chOff x="4491810" y="2345557"/>
                <a:chExt cx="28394" cy="28233"/>
              </a:xfrm>
            </p:grpSpPr>
            <p:sp>
              <p:nvSpPr>
                <p:cNvPr id="2494" name="Freeform: Shape 2493">
                  <a:extLst>
                    <a:ext uri="{FF2B5EF4-FFF2-40B4-BE49-F238E27FC236}">
                      <a16:creationId xmlns:a16="http://schemas.microsoft.com/office/drawing/2014/main" id="{16764D77-7370-E523-0A5C-0B15569D17DA}"/>
                    </a:ext>
                  </a:extLst>
                </p:cNvPr>
                <p:cNvSpPr/>
                <p:nvPr/>
              </p:nvSpPr>
              <p:spPr>
                <a:xfrm>
                  <a:off x="450600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Freeform: Shape 2494">
                  <a:extLst>
                    <a:ext uri="{FF2B5EF4-FFF2-40B4-BE49-F238E27FC236}">
                      <a16:creationId xmlns:a16="http://schemas.microsoft.com/office/drawing/2014/main" id="{B1AB3846-55B6-61D8-B481-8D41F1BF4D3E}"/>
                    </a:ext>
                  </a:extLst>
                </p:cNvPr>
                <p:cNvSpPr/>
                <p:nvPr/>
              </p:nvSpPr>
              <p:spPr>
                <a:xfrm>
                  <a:off x="449181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3" name="Graphic 61">
                <a:extLst>
                  <a:ext uri="{FF2B5EF4-FFF2-40B4-BE49-F238E27FC236}">
                    <a16:creationId xmlns:a16="http://schemas.microsoft.com/office/drawing/2014/main" id="{A0D2EF3A-FF77-D69B-0247-A33988269337}"/>
                  </a:ext>
                </a:extLst>
              </p:cNvPr>
              <p:cNvGrpSpPr/>
              <p:nvPr/>
            </p:nvGrpSpPr>
            <p:grpSpPr>
              <a:xfrm>
                <a:off x="4498385" y="2345557"/>
                <a:ext cx="28544" cy="28233"/>
                <a:chOff x="4498385" y="2345557"/>
                <a:chExt cx="28544" cy="28233"/>
              </a:xfrm>
            </p:grpSpPr>
            <p:sp>
              <p:nvSpPr>
                <p:cNvPr id="2492" name="Freeform: Shape 2491">
                  <a:extLst>
                    <a:ext uri="{FF2B5EF4-FFF2-40B4-BE49-F238E27FC236}">
                      <a16:creationId xmlns:a16="http://schemas.microsoft.com/office/drawing/2014/main" id="{88DAC8AB-D6B9-9D75-ABCD-6ED32744DA67}"/>
                    </a:ext>
                  </a:extLst>
                </p:cNvPr>
                <p:cNvSpPr/>
                <p:nvPr/>
              </p:nvSpPr>
              <p:spPr>
                <a:xfrm>
                  <a:off x="451258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Freeform: Shape 2492">
                  <a:extLst>
                    <a:ext uri="{FF2B5EF4-FFF2-40B4-BE49-F238E27FC236}">
                      <a16:creationId xmlns:a16="http://schemas.microsoft.com/office/drawing/2014/main" id="{CAF17864-1FC9-6BEF-2078-56940CDFC4B2}"/>
                    </a:ext>
                  </a:extLst>
                </p:cNvPr>
                <p:cNvSpPr/>
                <p:nvPr/>
              </p:nvSpPr>
              <p:spPr>
                <a:xfrm>
                  <a:off x="4498385"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4" name="Graphic 61">
                <a:extLst>
                  <a:ext uri="{FF2B5EF4-FFF2-40B4-BE49-F238E27FC236}">
                    <a16:creationId xmlns:a16="http://schemas.microsoft.com/office/drawing/2014/main" id="{04072B3A-9D37-80BE-357F-2AABCDD8186E}"/>
                  </a:ext>
                </a:extLst>
              </p:cNvPr>
              <p:cNvGrpSpPr/>
              <p:nvPr/>
            </p:nvGrpSpPr>
            <p:grpSpPr>
              <a:xfrm>
                <a:off x="4506007" y="2345557"/>
                <a:ext cx="28394" cy="28233"/>
                <a:chOff x="4506007" y="2345557"/>
                <a:chExt cx="28394" cy="28233"/>
              </a:xfrm>
            </p:grpSpPr>
            <p:sp>
              <p:nvSpPr>
                <p:cNvPr id="2490" name="Freeform: Shape 2489">
                  <a:extLst>
                    <a:ext uri="{FF2B5EF4-FFF2-40B4-BE49-F238E27FC236}">
                      <a16:creationId xmlns:a16="http://schemas.microsoft.com/office/drawing/2014/main" id="{5AD2D211-60A0-3687-79D8-6A0208E59BFA}"/>
                    </a:ext>
                  </a:extLst>
                </p:cNvPr>
                <p:cNvSpPr/>
                <p:nvPr/>
              </p:nvSpPr>
              <p:spPr>
                <a:xfrm>
                  <a:off x="452020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Freeform: Shape 2490">
                  <a:extLst>
                    <a:ext uri="{FF2B5EF4-FFF2-40B4-BE49-F238E27FC236}">
                      <a16:creationId xmlns:a16="http://schemas.microsoft.com/office/drawing/2014/main" id="{AC63CB3F-2199-5DAD-A5AC-40F18DB0B7DB}"/>
                    </a:ext>
                  </a:extLst>
                </p:cNvPr>
                <p:cNvSpPr/>
                <p:nvPr/>
              </p:nvSpPr>
              <p:spPr>
                <a:xfrm>
                  <a:off x="450600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5" name="Graphic 61">
                <a:extLst>
                  <a:ext uri="{FF2B5EF4-FFF2-40B4-BE49-F238E27FC236}">
                    <a16:creationId xmlns:a16="http://schemas.microsoft.com/office/drawing/2014/main" id="{DD34BB75-43C4-96F0-E0B5-F95D2DCB6882}"/>
                  </a:ext>
                </a:extLst>
              </p:cNvPr>
              <p:cNvGrpSpPr/>
              <p:nvPr/>
            </p:nvGrpSpPr>
            <p:grpSpPr>
              <a:xfrm>
                <a:off x="4507651" y="2345557"/>
                <a:ext cx="28394" cy="28233"/>
                <a:chOff x="4507651" y="2345557"/>
                <a:chExt cx="28394" cy="28233"/>
              </a:xfrm>
            </p:grpSpPr>
            <p:sp>
              <p:nvSpPr>
                <p:cNvPr id="2488" name="Freeform: Shape 2487">
                  <a:extLst>
                    <a:ext uri="{FF2B5EF4-FFF2-40B4-BE49-F238E27FC236}">
                      <a16:creationId xmlns:a16="http://schemas.microsoft.com/office/drawing/2014/main" id="{889542F2-DAC3-3EDC-FB80-6789E80291FA}"/>
                    </a:ext>
                  </a:extLst>
                </p:cNvPr>
                <p:cNvSpPr/>
                <p:nvPr/>
              </p:nvSpPr>
              <p:spPr>
                <a:xfrm>
                  <a:off x="4521848"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Freeform: Shape 2488">
                  <a:extLst>
                    <a:ext uri="{FF2B5EF4-FFF2-40B4-BE49-F238E27FC236}">
                      <a16:creationId xmlns:a16="http://schemas.microsoft.com/office/drawing/2014/main" id="{95974909-2462-ECB3-1383-D2835BCA7AFD}"/>
                    </a:ext>
                  </a:extLst>
                </p:cNvPr>
                <p:cNvSpPr/>
                <p:nvPr/>
              </p:nvSpPr>
              <p:spPr>
                <a:xfrm>
                  <a:off x="45076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6" name="Graphic 61">
                <a:extLst>
                  <a:ext uri="{FF2B5EF4-FFF2-40B4-BE49-F238E27FC236}">
                    <a16:creationId xmlns:a16="http://schemas.microsoft.com/office/drawing/2014/main" id="{D446C3C5-92C5-E8E3-5002-883691C3E778}"/>
                  </a:ext>
                </a:extLst>
              </p:cNvPr>
              <p:cNvGrpSpPr/>
              <p:nvPr/>
            </p:nvGrpSpPr>
            <p:grpSpPr>
              <a:xfrm>
                <a:off x="4520204" y="2345557"/>
                <a:ext cx="28394" cy="28233"/>
                <a:chOff x="4520204" y="2345557"/>
                <a:chExt cx="28394" cy="28233"/>
              </a:xfrm>
            </p:grpSpPr>
            <p:sp>
              <p:nvSpPr>
                <p:cNvPr id="2486" name="Freeform: Shape 2485">
                  <a:extLst>
                    <a:ext uri="{FF2B5EF4-FFF2-40B4-BE49-F238E27FC236}">
                      <a16:creationId xmlns:a16="http://schemas.microsoft.com/office/drawing/2014/main" id="{ADDA64A3-35D8-11F8-1871-94E95B3D48AD}"/>
                    </a:ext>
                  </a:extLst>
                </p:cNvPr>
                <p:cNvSpPr/>
                <p:nvPr/>
              </p:nvSpPr>
              <p:spPr>
                <a:xfrm>
                  <a:off x="453440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Freeform: Shape 2486">
                  <a:extLst>
                    <a:ext uri="{FF2B5EF4-FFF2-40B4-BE49-F238E27FC236}">
                      <a16:creationId xmlns:a16="http://schemas.microsoft.com/office/drawing/2014/main" id="{00940CA6-0B20-C22C-648A-EDB09A72682D}"/>
                    </a:ext>
                  </a:extLst>
                </p:cNvPr>
                <p:cNvSpPr/>
                <p:nvPr/>
              </p:nvSpPr>
              <p:spPr>
                <a:xfrm>
                  <a:off x="45202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7" name="Graphic 61">
                <a:extLst>
                  <a:ext uri="{FF2B5EF4-FFF2-40B4-BE49-F238E27FC236}">
                    <a16:creationId xmlns:a16="http://schemas.microsoft.com/office/drawing/2014/main" id="{095D6763-058C-A37E-AF13-CC49A000601E}"/>
                  </a:ext>
                </a:extLst>
              </p:cNvPr>
              <p:cNvGrpSpPr/>
              <p:nvPr/>
            </p:nvGrpSpPr>
            <p:grpSpPr>
              <a:xfrm>
                <a:off x="4524987" y="2345557"/>
                <a:ext cx="28394" cy="28233"/>
                <a:chOff x="4524987" y="2345557"/>
                <a:chExt cx="28394" cy="28233"/>
              </a:xfrm>
            </p:grpSpPr>
            <p:sp>
              <p:nvSpPr>
                <p:cNvPr id="2484" name="Freeform: Shape 2483">
                  <a:extLst>
                    <a:ext uri="{FF2B5EF4-FFF2-40B4-BE49-F238E27FC236}">
                      <a16:creationId xmlns:a16="http://schemas.microsoft.com/office/drawing/2014/main" id="{95820073-0DB5-B55E-B342-AC6B484BFAC0}"/>
                    </a:ext>
                  </a:extLst>
                </p:cNvPr>
                <p:cNvSpPr/>
                <p:nvPr/>
              </p:nvSpPr>
              <p:spPr>
                <a:xfrm>
                  <a:off x="453918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Freeform: Shape 2484">
                  <a:extLst>
                    <a:ext uri="{FF2B5EF4-FFF2-40B4-BE49-F238E27FC236}">
                      <a16:creationId xmlns:a16="http://schemas.microsoft.com/office/drawing/2014/main" id="{935188D4-F94C-74EB-117E-9354A22D19F6}"/>
                    </a:ext>
                  </a:extLst>
                </p:cNvPr>
                <p:cNvSpPr/>
                <p:nvPr/>
              </p:nvSpPr>
              <p:spPr>
                <a:xfrm>
                  <a:off x="452498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8" name="Graphic 61">
                <a:extLst>
                  <a:ext uri="{FF2B5EF4-FFF2-40B4-BE49-F238E27FC236}">
                    <a16:creationId xmlns:a16="http://schemas.microsoft.com/office/drawing/2014/main" id="{4E355E6F-948F-D77F-F40B-2D17AAA824DD}"/>
                  </a:ext>
                </a:extLst>
              </p:cNvPr>
              <p:cNvGrpSpPr/>
              <p:nvPr/>
            </p:nvGrpSpPr>
            <p:grpSpPr>
              <a:xfrm>
                <a:off x="4529769" y="2345557"/>
                <a:ext cx="28394" cy="28233"/>
                <a:chOff x="4529769" y="2345557"/>
                <a:chExt cx="28394" cy="28233"/>
              </a:xfrm>
            </p:grpSpPr>
            <p:sp>
              <p:nvSpPr>
                <p:cNvPr id="2482" name="Freeform: Shape 2481">
                  <a:extLst>
                    <a:ext uri="{FF2B5EF4-FFF2-40B4-BE49-F238E27FC236}">
                      <a16:creationId xmlns:a16="http://schemas.microsoft.com/office/drawing/2014/main" id="{453BF3ED-4D93-2E9C-6AC0-2E0FC1747341}"/>
                    </a:ext>
                  </a:extLst>
                </p:cNvPr>
                <p:cNvSpPr/>
                <p:nvPr/>
              </p:nvSpPr>
              <p:spPr>
                <a:xfrm>
                  <a:off x="4543966"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Freeform: Shape 2482">
                  <a:extLst>
                    <a:ext uri="{FF2B5EF4-FFF2-40B4-BE49-F238E27FC236}">
                      <a16:creationId xmlns:a16="http://schemas.microsoft.com/office/drawing/2014/main" id="{4B5F8D55-659E-4915-E74C-7EB88FBB7771}"/>
                    </a:ext>
                  </a:extLst>
                </p:cNvPr>
                <p:cNvSpPr/>
                <p:nvPr/>
              </p:nvSpPr>
              <p:spPr>
                <a:xfrm>
                  <a:off x="4529769"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9" name="Graphic 61">
                <a:extLst>
                  <a:ext uri="{FF2B5EF4-FFF2-40B4-BE49-F238E27FC236}">
                    <a16:creationId xmlns:a16="http://schemas.microsoft.com/office/drawing/2014/main" id="{5F9037F9-3B95-BC51-B778-7EA898279149}"/>
                  </a:ext>
                </a:extLst>
              </p:cNvPr>
              <p:cNvGrpSpPr/>
              <p:nvPr/>
            </p:nvGrpSpPr>
            <p:grpSpPr>
              <a:xfrm>
                <a:off x="4534551" y="2345557"/>
                <a:ext cx="28394" cy="28233"/>
                <a:chOff x="4534551" y="2345557"/>
                <a:chExt cx="28394" cy="28233"/>
              </a:xfrm>
            </p:grpSpPr>
            <p:sp>
              <p:nvSpPr>
                <p:cNvPr id="2480" name="Freeform: Shape 2479">
                  <a:extLst>
                    <a:ext uri="{FF2B5EF4-FFF2-40B4-BE49-F238E27FC236}">
                      <a16:creationId xmlns:a16="http://schemas.microsoft.com/office/drawing/2014/main" id="{37E0DE2F-465D-1AB5-5D33-00B3184129DD}"/>
                    </a:ext>
                  </a:extLst>
                </p:cNvPr>
                <p:cNvSpPr/>
                <p:nvPr/>
              </p:nvSpPr>
              <p:spPr>
                <a:xfrm>
                  <a:off x="4548749"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Freeform: Shape 2480">
                  <a:extLst>
                    <a:ext uri="{FF2B5EF4-FFF2-40B4-BE49-F238E27FC236}">
                      <a16:creationId xmlns:a16="http://schemas.microsoft.com/office/drawing/2014/main" id="{8045EBA2-1EC2-D964-C810-17C8E2BBD403}"/>
                    </a:ext>
                  </a:extLst>
                </p:cNvPr>
                <p:cNvSpPr/>
                <p:nvPr/>
              </p:nvSpPr>
              <p:spPr>
                <a:xfrm>
                  <a:off x="45345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0" name="Graphic 61">
                <a:extLst>
                  <a:ext uri="{FF2B5EF4-FFF2-40B4-BE49-F238E27FC236}">
                    <a16:creationId xmlns:a16="http://schemas.microsoft.com/office/drawing/2014/main" id="{62BB5BE2-AEC4-E17F-A3FF-DD9E77391A16}"/>
                  </a:ext>
                </a:extLst>
              </p:cNvPr>
              <p:cNvGrpSpPr/>
              <p:nvPr/>
            </p:nvGrpSpPr>
            <p:grpSpPr>
              <a:xfrm>
                <a:off x="4539334" y="2345557"/>
                <a:ext cx="28394" cy="28233"/>
                <a:chOff x="4539334" y="2345557"/>
                <a:chExt cx="28394" cy="28233"/>
              </a:xfrm>
            </p:grpSpPr>
            <p:sp>
              <p:nvSpPr>
                <p:cNvPr id="2478" name="Freeform: Shape 2477">
                  <a:extLst>
                    <a:ext uri="{FF2B5EF4-FFF2-40B4-BE49-F238E27FC236}">
                      <a16:creationId xmlns:a16="http://schemas.microsoft.com/office/drawing/2014/main" id="{6498A54B-0A84-650F-59A8-052562E89C00}"/>
                    </a:ext>
                  </a:extLst>
                </p:cNvPr>
                <p:cNvSpPr/>
                <p:nvPr/>
              </p:nvSpPr>
              <p:spPr>
                <a:xfrm>
                  <a:off x="455353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Freeform: Shape 2478">
                  <a:extLst>
                    <a:ext uri="{FF2B5EF4-FFF2-40B4-BE49-F238E27FC236}">
                      <a16:creationId xmlns:a16="http://schemas.microsoft.com/office/drawing/2014/main" id="{D8E3D742-1A45-6BCE-7933-CF04DC36E54B}"/>
                    </a:ext>
                  </a:extLst>
                </p:cNvPr>
                <p:cNvSpPr/>
                <p:nvPr/>
              </p:nvSpPr>
              <p:spPr>
                <a:xfrm>
                  <a:off x="453933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1" name="Graphic 61">
                <a:extLst>
                  <a:ext uri="{FF2B5EF4-FFF2-40B4-BE49-F238E27FC236}">
                    <a16:creationId xmlns:a16="http://schemas.microsoft.com/office/drawing/2014/main" id="{C1B89A2A-1BA0-438D-6A30-7570B93F3710}"/>
                  </a:ext>
                </a:extLst>
              </p:cNvPr>
              <p:cNvGrpSpPr/>
              <p:nvPr/>
            </p:nvGrpSpPr>
            <p:grpSpPr>
              <a:xfrm>
                <a:off x="4544116" y="2345557"/>
                <a:ext cx="28394" cy="28233"/>
                <a:chOff x="4544116" y="2345557"/>
                <a:chExt cx="28394" cy="28233"/>
              </a:xfrm>
            </p:grpSpPr>
            <p:sp>
              <p:nvSpPr>
                <p:cNvPr id="2476" name="Freeform: Shape 2475">
                  <a:extLst>
                    <a:ext uri="{FF2B5EF4-FFF2-40B4-BE49-F238E27FC236}">
                      <a16:creationId xmlns:a16="http://schemas.microsoft.com/office/drawing/2014/main" id="{0CAB2A9B-3187-7C88-DA16-1F6DA62D1AEE}"/>
                    </a:ext>
                  </a:extLst>
                </p:cNvPr>
                <p:cNvSpPr/>
                <p:nvPr/>
              </p:nvSpPr>
              <p:spPr>
                <a:xfrm>
                  <a:off x="455831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Freeform: Shape 2476">
                  <a:extLst>
                    <a:ext uri="{FF2B5EF4-FFF2-40B4-BE49-F238E27FC236}">
                      <a16:creationId xmlns:a16="http://schemas.microsoft.com/office/drawing/2014/main" id="{337FB5B3-449D-3B05-3906-EE2F9DDA54CE}"/>
                    </a:ext>
                  </a:extLst>
                </p:cNvPr>
                <p:cNvSpPr/>
                <p:nvPr/>
              </p:nvSpPr>
              <p:spPr>
                <a:xfrm>
                  <a:off x="4544116"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2" name="Graphic 61">
                <a:extLst>
                  <a:ext uri="{FF2B5EF4-FFF2-40B4-BE49-F238E27FC236}">
                    <a16:creationId xmlns:a16="http://schemas.microsoft.com/office/drawing/2014/main" id="{962E7D04-BE6E-FCB3-BE8A-9BA13E2EB8F9}"/>
                  </a:ext>
                </a:extLst>
              </p:cNvPr>
              <p:cNvGrpSpPr/>
              <p:nvPr/>
            </p:nvGrpSpPr>
            <p:grpSpPr>
              <a:xfrm>
                <a:off x="4550094" y="2372608"/>
                <a:ext cx="28394" cy="28085"/>
                <a:chOff x="4550094" y="2372608"/>
                <a:chExt cx="28394" cy="28085"/>
              </a:xfrm>
            </p:grpSpPr>
            <p:sp>
              <p:nvSpPr>
                <p:cNvPr id="2474" name="Freeform: Shape 2473">
                  <a:extLst>
                    <a:ext uri="{FF2B5EF4-FFF2-40B4-BE49-F238E27FC236}">
                      <a16:creationId xmlns:a16="http://schemas.microsoft.com/office/drawing/2014/main" id="{F4D67C54-D573-F820-75FD-A657424BC285}"/>
                    </a:ext>
                  </a:extLst>
                </p:cNvPr>
                <p:cNvSpPr/>
                <p:nvPr/>
              </p:nvSpPr>
              <p:spPr>
                <a:xfrm>
                  <a:off x="4564291"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Freeform: Shape 2474">
                  <a:extLst>
                    <a:ext uri="{FF2B5EF4-FFF2-40B4-BE49-F238E27FC236}">
                      <a16:creationId xmlns:a16="http://schemas.microsoft.com/office/drawing/2014/main" id="{CB4CAFA7-9F18-BCC3-0423-20428E422B2A}"/>
                    </a:ext>
                  </a:extLst>
                </p:cNvPr>
                <p:cNvSpPr/>
                <p:nvPr/>
              </p:nvSpPr>
              <p:spPr>
                <a:xfrm>
                  <a:off x="4550094"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3" name="Graphic 61">
                <a:extLst>
                  <a:ext uri="{FF2B5EF4-FFF2-40B4-BE49-F238E27FC236}">
                    <a16:creationId xmlns:a16="http://schemas.microsoft.com/office/drawing/2014/main" id="{8EC1B0AF-283C-0BE4-5A07-F7E952C721D0}"/>
                  </a:ext>
                </a:extLst>
              </p:cNvPr>
              <p:cNvGrpSpPr/>
              <p:nvPr/>
            </p:nvGrpSpPr>
            <p:grpSpPr>
              <a:xfrm>
                <a:off x="4556669" y="2372608"/>
                <a:ext cx="28394" cy="28085"/>
                <a:chOff x="4556669" y="2372608"/>
                <a:chExt cx="28394" cy="28085"/>
              </a:xfrm>
            </p:grpSpPr>
            <p:sp>
              <p:nvSpPr>
                <p:cNvPr id="2472" name="Freeform: Shape 2471">
                  <a:extLst>
                    <a:ext uri="{FF2B5EF4-FFF2-40B4-BE49-F238E27FC236}">
                      <a16:creationId xmlns:a16="http://schemas.microsoft.com/office/drawing/2014/main" id="{BF228892-B814-6219-8888-8AF944BC3406}"/>
                    </a:ext>
                  </a:extLst>
                </p:cNvPr>
                <p:cNvSpPr/>
                <p:nvPr/>
              </p:nvSpPr>
              <p:spPr>
                <a:xfrm>
                  <a:off x="457086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Freeform: Shape 2472">
                  <a:extLst>
                    <a:ext uri="{FF2B5EF4-FFF2-40B4-BE49-F238E27FC236}">
                      <a16:creationId xmlns:a16="http://schemas.microsoft.com/office/drawing/2014/main" id="{FCFDBBFF-AD2E-AFE6-E5EC-9EA6266DF51E}"/>
                    </a:ext>
                  </a:extLst>
                </p:cNvPr>
                <p:cNvSpPr/>
                <p:nvPr/>
              </p:nvSpPr>
              <p:spPr>
                <a:xfrm>
                  <a:off x="4556669"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4" name="Graphic 61">
                <a:extLst>
                  <a:ext uri="{FF2B5EF4-FFF2-40B4-BE49-F238E27FC236}">
                    <a16:creationId xmlns:a16="http://schemas.microsoft.com/office/drawing/2014/main" id="{801279AE-943B-C6D8-48E1-6AAEBF95D80C}"/>
                  </a:ext>
                </a:extLst>
              </p:cNvPr>
              <p:cNvGrpSpPr/>
              <p:nvPr/>
            </p:nvGrpSpPr>
            <p:grpSpPr>
              <a:xfrm>
                <a:off x="4563096" y="2372608"/>
                <a:ext cx="28544" cy="28085"/>
                <a:chOff x="4563096" y="2372608"/>
                <a:chExt cx="28544" cy="28085"/>
              </a:xfrm>
            </p:grpSpPr>
            <p:sp>
              <p:nvSpPr>
                <p:cNvPr id="2470" name="Freeform: Shape 2469">
                  <a:extLst>
                    <a:ext uri="{FF2B5EF4-FFF2-40B4-BE49-F238E27FC236}">
                      <a16:creationId xmlns:a16="http://schemas.microsoft.com/office/drawing/2014/main" id="{8A2B6A61-9779-C872-1D30-3830B8616ACF}"/>
                    </a:ext>
                  </a:extLst>
                </p:cNvPr>
                <p:cNvSpPr/>
                <p:nvPr/>
              </p:nvSpPr>
              <p:spPr>
                <a:xfrm>
                  <a:off x="4577293"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Freeform: Shape 2470">
                  <a:extLst>
                    <a:ext uri="{FF2B5EF4-FFF2-40B4-BE49-F238E27FC236}">
                      <a16:creationId xmlns:a16="http://schemas.microsoft.com/office/drawing/2014/main" id="{6C92F1BC-B0D4-CD74-0BAB-AB32E5467D94}"/>
                    </a:ext>
                  </a:extLst>
                </p:cNvPr>
                <p:cNvSpPr/>
                <p:nvPr/>
              </p:nvSpPr>
              <p:spPr>
                <a:xfrm>
                  <a:off x="4563096"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5" name="Graphic 61">
                <a:extLst>
                  <a:ext uri="{FF2B5EF4-FFF2-40B4-BE49-F238E27FC236}">
                    <a16:creationId xmlns:a16="http://schemas.microsoft.com/office/drawing/2014/main" id="{C005F5EE-617C-B64A-4A2C-0E5A05565B06}"/>
                  </a:ext>
                </a:extLst>
              </p:cNvPr>
              <p:cNvGrpSpPr/>
              <p:nvPr/>
            </p:nvGrpSpPr>
            <p:grpSpPr>
              <a:xfrm>
                <a:off x="4569671" y="2372608"/>
                <a:ext cx="28394" cy="28085"/>
                <a:chOff x="4569671" y="2372608"/>
                <a:chExt cx="28394" cy="28085"/>
              </a:xfrm>
            </p:grpSpPr>
            <p:sp>
              <p:nvSpPr>
                <p:cNvPr id="2468" name="Freeform: Shape 2467">
                  <a:extLst>
                    <a:ext uri="{FF2B5EF4-FFF2-40B4-BE49-F238E27FC236}">
                      <a16:creationId xmlns:a16="http://schemas.microsoft.com/office/drawing/2014/main" id="{662E9AC2-5B5D-728B-8D7F-16E25B3502C3}"/>
                    </a:ext>
                  </a:extLst>
                </p:cNvPr>
                <p:cNvSpPr/>
                <p:nvPr/>
              </p:nvSpPr>
              <p:spPr>
                <a:xfrm>
                  <a:off x="4583869"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Freeform: Shape 2468">
                  <a:extLst>
                    <a:ext uri="{FF2B5EF4-FFF2-40B4-BE49-F238E27FC236}">
                      <a16:creationId xmlns:a16="http://schemas.microsoft.com/office/drawing/2014/main" id="{D80EEBA0-268C-7209-8082-19C9BBF4C2BD}"/>
                    </a:ext>
                  </a:extLst>
                </p:cNvPr>
                <p:cNvSpPr/>
                <p:nvPr/>
              </p:nvSpPr>
              <p:spPr>
                <a:xfrm>
                  <a:off x="4569671"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6" name="Graphic 61">
                <a:extLst>
                  <a:ext uri="{FF2B5EF4-FFF2-40B4-BE49-F238E27FC236}">
                    <a16:creationId xmlns:a16="http://schemas.microsoft.com/office/drawing/2014/main" id="{8E8B0BF4-903A-3861-AE7B-D0FF84A5253A}"/>
                  </a:ext>
                </a:extLst>
              </p:cNvPr>
              <p:cNvGrpSpPr/>
              <p:nvPr/>
            </p:nvGrpSpPr>
            <p:grpSpPr>
              <a:xfrm>
                <a:off x="4576098" y="2372608"/>
                <a:ext cx="28544" cy="28085"/>
                <a:chOff x="4576098" y="2372608"/>
                <a:chExt cx="28544" cy="28085"/>
              </a:xfrm>
            </p:grpSpPr>
            <p:sp>
              <p:nvSpPr>
                <p:cNvPr id="2466" name="Freeform: Shape 2465">
                  <a:extLst>
                    <a:ext uri="{FF2B5EF4-FFF2-40B4-BE49-F238E27FC236}">
                      <a16:creationId xmlns:a16="http://schemas.microsoft.com/office/drawing/2014/main" id="{21F78FAE-D3DC-B7F8-014E-7CDAEE2DE471}"/>
                    </a:ext>
                  </a:extLst>
                </p:cNvPr>
                <p:cNvSpPr/>
                <p:nvPr/>
              </p:nvSpPr>
              <p:spPr>
                <a:xfrm>
                  <a:off x="4590444"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Freeform: Shape 2466">
                  <a:extLst>
                    <a:ext uri="{FF2B5EF4-FFF2-40B4-BE49-F238E27FC236}">
                      <a16:creationId xmlns:a16="http://schemas.microsoft.com/office/drawing/2014/main" id="{74A39E44-32BE-90B5-7CA1-2DFA4245E4F7}"/>
                    </a:ext>
                  </a:extLst>
                </p:cNvPr>
                <p:cNvSpPr/>
                <p:nvPr/>
              </p:nvSpPr>
              <p:spPr>
                <a:xfrm>
                  <a:off x="4576098"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7" name="Graphic 61">
                <a:extLst>
                  <a:ext uri="{FF2B5EF4-FFF2-40B4-BE49-F238E27FC236}">
                    <a16:creationId xmlns:a16="http://schemas.microsoft.com/office/drawing/2014/main" id="{72F930CF-5FCD-D40C-34C1-3FEA9DCE92C0}"/>
                  </a:ext>
                </a:extLst>
              </p:cNvPr>
              <p:cNvGrpSpPr/>
              <p:nvPr/>
            </p:nvGrpSpPr>
            <p:grpSpPr>
              <a:xfrm>
                <a:off x="4580880" y="2372608"/>
                <a:ext cx="28544" cy="28085"/>
                <a:chOff x="4580880" y="2372608"/>
                <a:chExt cx="28544" cy="28085"/>
              </a:xfrm>
            </p:grpSpPr>
            <p:sp>
              <p:nvSpPr>
                <p:cNvPr id="2464" name="Freeform: Shape 2463">
                  <a:extLst>
                    <a:ext uri="{FF2B5EF4-FFF2-40B4-BE49-F238E27FC236}">
                      <a16:creationId xmlns:a16="http://schemas.microsoft.com/office/drawing/2014/main" id="{0F9ECF3A-1B7D-7BA6-26D5-C923672FE3C0}"/>
                    </a:ext>
                  </a:extLst>
                </p:cNvPr>
                <p:cNvSpPr/>
                <p:nvPr/>
              </p:nvSpPr>
              <p:spPr>
                <a:xfrm>
                  <a:off x="459507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Freeform: Shape 2464">
                  <a:extLst>
                    <a:ext uri="{FF2B5EF4-FFF2-40B4-BE49-F238E27FC236}">
                      <a16:creationId xmlns:a16="http://schemas.microsoft.com/office/drawing/2014/main" id="{7BCADBA0-C286-E2E8-1817-B80FFD7AF3A5}"/>
                    </a:ext>
                  </a:extLst>
                </p:cNvPr>
                <p:cNvSpPr/>
                <p:nvPr/>
              </p:nvSpPr>
              <p:spPr>
                <a:xfrm>
                  <a:off x="4580880"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8" name="Graphic 61">
                <a:extLst>
                  <a:ext uri="{FF2B5EF4-FFF2-40B4-BE49-F238E27FC236}">
                    <a16:creationId xmlns:a16="http://schemas.microsoft.com/office/drawing/2014/main" id="{1EFD6133-1BEB-A8C2-1943-778EF0783C34}"/>
                  </a:ext>
                </a:extLst>
              </p:cNvPr>
              <p:cNvGrpSpPr/>
              <p:nvPr/>
            </p:nvGrpSpPr>
            <p:grpSpPr>
              <a:xfrm>
                <a:off x="4580880" y="2403650"/>
                <a:ext cx="28544" cy="28085"/>
                <a:chOff x="4580880" y="2403650"/>
                <a:chExt cx="28544" cy="28085"/>
              </a:xfrm>
            </p:grpSpPr>
            <p:sp>
              <p:nvSpPr>
                <p:cNvPr id="2462" name="Freeform: Shape 2461">
                  <a:extLst>
                    <a:ext uri="{FF2B5EF4-FFF2-40B4-BE49-F238E27FC236}">
                      <a16:creationId xmlns:a16="http://schemas.microsoft.com/office/drawing/2014/main" id="{CC230260-5789-4D17-D5D9-E0291B1F67AB}"/>
                    </a:ext>
                  </a:extLst>
                </p:cNvPr>
                <p:cNvSpPr/>
                <p:nvPr/>
              </p:nvSpPr>
              <p:spPr>
                <a:xfrm>
                  <a:off x="459507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Freeform: Shape 2462">
                  <a:extLst>
                    <a:ext uri="{FF2B5EF4-FFF2-40B4-BE49-F238E27FC236}">
                      <a16:creationId xmlns:a16="http://schemas.microsoft.com/office/drawing/2014/main" id="{4FD85866-83C3-D153-F804-F756E492F8FB}"/>
                    </a:ext>
                  </a:extLst>
                </p:cNvPr>
                <p:cNvSpPr/>
                <p:nvPr/>
              </p:nvSpPr>
              <p:spPr>
                <a:xfrm>
                  <a:off x="4580880"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9" name="Graphic 61">
                <a:extLst>
                  <a:ext uri="{FF2B5EF4-FFF2-40B4-BE49-F238E27FC236}">
                    <a16:creationId xmlns:a16="http://schemas.microsoft.com/office/drawing/2014/main" id="{9BCBABAF-054C-FBF2-ADD7-DB0A285972A5}"/>
                  </a:ext>
                </a:extLst>
              </p:cNvPr>
              <p:cNvGrpSpPr/>
              <p:nvPr/>
            </p:nvGrpSpPr>
            <p:grpSpPr>
              <a:xfrm>
                <a:off x="4587605" y="2403650"/>
                <a:ext cx="28394" cy="28085"/>
                <a:chOff x="4587605" y="2403650"/>
                <a:chExt cx="28394" cy="28085"/>
              </a:xfrm>
            </p:grpSpPr>
            <p:sp>
              <p:nvSpPr>
                <p:cNvPr id="2460" name="Freeform: Shape 2459">
                  <a:extLst>
                    <a:ext uri="{FF2B5EF4-FFF2-40B4-BE49-F238E27FC236}">
                      <a16:creationId xmlns:a16="http://schemas.microsoft.com/office/drawing/2014/main" id="{B3315259-2CBD-4C22-4695-E4D093601DD4}"/>
                    </a:ext>
                  </a:extLst>
                </p:cNvPr>
                <p:cNvSpPr/>
                <p:nvPr/>
              </p:nvSpPr>
              <p:spPr>
                <a:xfrm>
                  <a:off x="4601802"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Freeform: Shape 2460">
                  <a:extLst>
                    <a:ext uri="{FF2B5EF4-FFF2-40B4-BE49-F238E27FC236}">
                      <a16:creationId xmlns:a16="http://schemas.microsoft.com/office/drawing/2014/main" id="{B66C1A50-E94C-DB63-B911-02D3C0A11BCC}"/>
                    </a:ext>
                  </a:extLst>
                </p:cNvPr>
                <p:cNvSpPr/>
                <p:nvPr/>
              </p:nvSpPr>
              <p:spPr>
                <a:xfrm>
                  <a:off x="458760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0" name="Graphic 61">
                <a:extLst>
                  <a:ext uri="{FF2B5EF4-FFF2-40B4-BE49-F238E27FC236}">
                    <a16:creationId xmlns:a16="http://schemas.microsoft.com/office/drawing/2014/main" id="{13DD8FBD-B511-36B6-5E95-73B59C7513D6}"/>
                  </a:ext>
                </a:extLst>
              </p:cNvPr>
              <p:cNvGrpSpPr/>
              <p:nvPr/>
            </p:nvGrpSpPr>
            <p:grpSpPr>
              <a:xfrm>
                <a:off x="4594330" y="2403650"/>
                <a:ext cx="28394" cy="28085"/>
                <a:chOff x="4594330" y="2403650"/>
                <a:chExt cx="28394" cy="28085"/>
              </a:xfrm>
            </p:grpSpPr>
            <p:sp>
              <p:nvSpPr>
                <p:cNvPr id="2458" name="Freeform: Shape 2457">
                  <a:extLst>
                    <a:ext uri="{FF2B5EF4-FFF2-40B4-BE49-F238E27FC236}">
                      <a16:creationId xmlns:a16="http://schemas.microsoft.com/office/drawing/2014/main" id="{4809935D-4931-D6F5-F0DA-83669DD35432}"/>
                    </a:ext>
                  </a:extLst>
                </p:cNvPr>
                <p:cNvSpPr/>
                <p:nvPr/>
              </p:nvSpPr>
              <p:spPr>
                <a:xfrm>
                  <a:off x="46085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Freeform: Shape 2458">
                  <a:extLst>
                    <a:ext uri="{FF2B5EF4-FFF2-40B4-BE49-F238E27FC236}">
                      <a16:creationId xmlns:a16="http://schemas.microsoft.com/office/drawing/2014/main" id="{143DA3A2-BEA3-7CE6-00FD-0A6FB6D12BFE}"/>
                    </a:ext>
                  </a:extLst>
                </p:cNvPr>
                <p:cNvSpPr/>
                <p:nvPr/>
              </p:nvSpPr>
              <p:spPr>
                <a:xfrm>
                  <a:off x="4594330"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1" name="Graphic 61">
                <a:extLst>
                  <a:ext uri="{FF2B5EF4-FFF2-40B4-BE49-F238E27FC236}">
                    <a16:creationId xmlns:a16="http://schemas.microsoft.com/office/drawing/2014/main" id="{F326686E-D073-0FA2-6FBE-F429223D822C}"/>
                  </a:ext>
                </a:extLst>
              </p:cNvPr>
              <p:cNvGrpSpPr/>
              <p:nvPr/>
            </p:nvGrpSpPr>
            <p:grpSpPr>
              <a:xfrm>
                <a:off x="4600906" y="2403650"/>
                <a:ext cx="28544" cy="28085"/>
                <a:chOff x="4600906" y="2403650"/>
                <a:chExt cx="28544" cy="28085"/>
              </a:xfrm>
            </p:grpSpPr>
            <p:sp>
              <p:nvSpPr>
                <p:cNvPr id="2456" name="Freeform: Shape 2455">
                  <a:extLst>
                    <a:ext uri="{FF2B5EF4-FFF2-40B4-BE49-F238E27FC236}">
                      <a16:creationId xmlns:a16="http://schemas.microsoft.com/office/drawing/2014/main" id="{5F91E08F-0F55-CF67-1302-672121B56CE1}"/>
                    </a:ext>
                  </a:extLst>
                </p:cNvPr>
                <p:cNvSpPr/>
                <p:nvPr/>
              </p:nvSpPr>
              <p:spPr>
                <a:xfrm>
                  <a:off x="46152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Freeform: Shape 2456">
                  <a:extLst>
                    <a:ext uri="{FF2B5EF4-FFF2-40B4-BE49-F238E27FC236}">
                      <a16:creationId xmlns:a16="http://schemas.microsoft.com/office/drawing/2014/main" id="{349D547B-0280-07A7-6A7B-BBA19BD90158}"/>
                    </a:ext>
                  </a:extLst>
                </p:cNvPr>
                <p:cNvSpPr/>
                <p:nvPr/>
              </p:nvSpPr>
              <p:spPr>
                <a:xfrm>
                  <a:off x="4600906"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2" name="Graphic 61">
                <a:extLst>
                  <a:ext uri="{FF2B5EF4-FFF2-40B4-BE49-F238E27FC236}">
                    <a16:creationId xmlns:a16="http://schemas.microsoft.com/office/drawing/2014/main" id="{80ECB5F5-E37D-BD09-E3E3-A08817A1C7F4}"/>
                  </a:ext>
                </a:extLst>
              </p:cNvPr>
              <p:cNvGrpSpPr/>
              <p:nvPr/>
            </p:nvGrpSpPr>
            <p:grpSpPr>
              <a:xfrm>
                <a:off x="4607631" y="2403650"/>
                <a:ext cx="28394" cy="28085"/>
                <a:chOff x="4607631" y="2403650"/>
                <a:chExt cx="28394" cy="28085"/>
              </a:xfrm>
            </p:grpSpPr>
            <p:sp>
              <p:nvSpPr>
                <p:cNvPr id="2454" name="Freeform: Shape 2453">
                  <a:extLst>
                    <a:ext uri="{FF2B5EF4-FFF2-40B4-BE49-F238E27FC236}">
                      <a16:creationId xmlns:a16="http://schemas.microsoft.com/office/drawing/2014/main" id="{712CD3B4-45B9-02C7-1478-1516DDCFAE00}"/>
                    </a:ext>
                  </a:extLst>
                </p:cNvPr>
                <p:cNvSpPr/>
                <p:nvPr/>
              </p:nvSpPr>
              <p:spPr>
                <a:xfrm>
                  <a:off x="46218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Freeform: Shape 2454">
                  <a:extLst>
                    <a:ext uri="{FF2B5EF4-FFF2-40B4-BE49-F238E27FC236}">
                      <a16:creationId xmlns:a16="http://schemas.microsoft.com/office/drawing/2014/main" id="{5C6BDF38-59CA-E105-E6F4-FAC81437C3DB}"/>
                    </a:ext>
                  </a:extLst>
                </p:cNvPr>
                <p:cNvSpPr/>
                <p:nvPr/>
              </p:nvSpPr>
              <p:spPr>
                <a:xfrm>
                  <a:off x="460763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3" name="Graphic 61">
                <a:extLst>
                  <a:ext uri="{FF2B5EF4-FFF2-40B4-BE49-F238E27FC236}">
                    <a16:creationId xmlns:a16="http://schemas.microsoft.com/office/drawing/2014/main" id="{F9623614-385A-9032-F7FD-3BBD8EF418DC}"/>
                  </a:ext>
                </a:extLst>
              </p:cNvPr>
              <p:cNvGrpSpPr/>
              <p:nvPr/>
            </p:nvGrpSpPr>
            <p:grpSpPr>
              <a:xfrm>
                <a:off x="4614356" y="2403650"/>
                <a:ext cx="28394" cy="28085"/>
                <a:chOff x="4614356" y="2403650"/>
                <a:chExt cx="28394" cy="28085"/>
              </a:xfrm>
            </p:grpSpPr>
            <p:sp>
              <p:nvSpPr>
                <p:cNvPr id="2452" name="Freeform: Shape 2451">
                  <a:extLst>
                    <a:ext uri="{FF2B5EF4-FFF2-40B4-BE49-F238E27FC236}">
                      <a16:creationId xmlns:a16="http://schemas.microsoft.com/office/drawing/2014/main" id="{147F4449-1E95-E639-F73E-73E4413A9C55}"/>
                    </a:ext>
                  </a:extLst>
                </p:cNvPr>
                <p:cNvSpPr/>
                <p:nvPr/>
              </p:nvSpPr>
              <p:spPr>
                <a:xfrm>
                  <a:off x="46285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Freeform: Shape 2452">
                  <a:extLst>
                    <a:ext uri="{FF2B5EF4-FFF2-40B4-BE49-F238E27FC236}">
                      <a16:creationId xmlns:a16="http://schemas.microsoft.com/office/drawing/2014/main" id="{8E5C4ABF-1608-5853-5234-A56E3A25830E}"/>
                    </a:ext>
                  </a:extLst>
                </p:cNvPr>
                <p:cNvSpPr/>
                <p:nvPr/>
              </p:nvSpPr>
              <p:spPr>
                <a:xfrm>
                  <a:off x="4614356"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4" name="Graphic 61">
                <a:extLst>
                  <a:ext uri="{FF2B5EF4-FFF2-40B4-BE49-F238E27FC236}">
                    <a16:creationId xmlns:a16="http://schemas.microsoft.com/office/drawing/2014/main" id="{37ADB199-9EC5-B50B-021D-405AB8332D20}"/>
                  </a:ext>
                </a:extLst>
              </p:cNvPr>
              <p:cNvGrpSpPr/>
              <p:nvPr/>
            </p:nvGrpSpPr>
            <p:grpSpPr>
              <a:xfrm>
                <a:off x="4626312" y="2403650"/>
                <a:ext cx="28394" cy="28085"/>
                <a:chOff x="4626312" y="2403650"/>
                <a:chExt cx="28394" cy="28085"/>
              </a:xfrm>
            </p:grpSpPr>
            <p:sp>
              <p:nvSpPr>
                <p:cNvPr id="2450" name="Freeform: Shape 2449">
                  <a:extLst>
                    <a:ext uri="{FF2B5EF4-FFF2-40B4-BE49-F238E27FC236}">
                      <a16:creationId xmlns:a16="http://schemas.microsoft.com/office/drawing/2014/main" id="{5CCC7E47-A245-6F28-6972-7B24D354344A}"/>
                    </a:ext>
                  </a:extLst>
                </p:cNvPr>
                <p:cNvSpPr/>
                <p:nvPr/>
              </p:nvSpPr>
              <p:spPr>
                <a:xfrm>
                  <a:off x="4640509"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Freeform: Shape 2450">
                  <a:extLst>
                    <a:ext uri="{FF2B5EF4-FFF2-40B4-BE49-F238E27FC236}">
                      <a16:creationId xmlns:a16="http://schemas.microsoft.com/office/drawing/2014/main" id="{679D952B-A13F-72E4-E234-7978E22039A7}"/>
                    </a:ext>
                  </a:extLst>
                </p:cNvPr>
                <p:cNvSpPr/>
                <p:nvPr/>
              </p:nvSpPr>
              <p:spPr>
                <a:xfrm>
                  <a:off x="462631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5" name="Graphic 61">
                <a:extLst>
                  <a:ext uri="{FF2B5EF4-FFF2-40B4-BE49-F238E27FC236}">
                    <a16:creationId xmlns:a16="http://schemas.microsoft.com/office/drawing/2014/main" id="{F470DAC8-B613-D6AB-F6DF-624306E6A821}"/>
                  </a:ext>
                </a:extLst>
              </p:cNvPr>
              <p:cNvGrpSpPr/>
              <p:nvPr/>
            </p:nvGrpSpPr>
            <p:grpSpPr>
              <a:xfrm>
                <a:off x="4633037" y="2403650"/>
                <a:ext cx="28544" cy="28085"/>
                <a:chOff x="4633037" y="2403650"/>
                <a:chExt cx="28544" cy="28085"/>
              </a:xfrm>
            </p:grpSpPr>
            <p:sp>
              <p:nvSpPr>
                <p:cNvPr id="2448" name="Freeform: Shape 2447">
                  <a:extLst>
                    <a:ext uri="{FF2B5EF4-FFF2-40B4-BE49-F238E27FC236}">
                      <a16:creationId xmlns:a16="http://schemas.microsoft.com/office/drawing/2014/main" id="{0B428A91-EEF7-0677-7DC9-C4EEE6985808}"/>
                    </a:ext>
                  </a:extLst>
                </p:cNvPr>
                <p:cNvSpPr/>
                <p:nvPr/>
              </p:nvSpPr>
              <p:spPr>
                <a:xfrm>
                  <a:off x="464723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Freeform: Shape 2448">
                  <a:extLst>
                    <a:ext uri="{FF2B5EF4-FFF2-40B4-BE49-F238E27FC236}">
                      <a16:creationId xmlns:a16="http://schemas.microsoft.com/office/drawing/2014/main" id="{BFD86D1F-C50A-97D5-C2E2-5288437BD139}"/>
                    </a:ext>
                  </a:extLst>
                </p:cNvPr>
                <p:cNvSpPr/>
                <p:nvPr/>
              </p:nvSpPr>
              <p:spPr>
                <a:xfrm>
                  <a:off x="463303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6" name="Graphic 61">
                <a:extLst>
                  <a:ext uri="{FF2B5EF4-FFF2-40B4-BE49-F238E27FC236}">
                    <a16:creationId xmlns:a16="http://schemas.microsoft.com/office/drawing/2014/main" id="{C6C07FF7-5FFD-799D-00A6-90501A224B98}"/>
                  </a:ext>
                </a:extLst>
              </p:cNvPr>
              <p:cNvGrpSpPr/>
              <p:nvPr/>
            </p:nvGrpSpPr>
            <p:grpSpPr>
              <a:xfrm>
                <a:off x="4642751" y="2403650"/>
                <a:ext cx="28394" cy="28085"/>
                <a:chOff x="4642751" y="2403650"/>
                <a:chExt cx="28394" cy="28085"/>
              </a:xfrm>
            </p:grpSpPr>
            <p:sp>
              <p:nvSpPr>
                <p:cNvPr id="2446" name="Freeform: Shape 2445">
                  <a:extLst>
                    <a:ext uri="{FF2B5EF4-FFF2-40B4-BE49-F238E27FC236}">
                      <a16:creationId xmlns:a16="http://schemas.microsoft.com/office/drawing/2014/main" id="{B423DB2E-280E-5ED1-E2E8-0C4BEB2251C1}"/>
                    </a:ext>
                  </a:extLst>
                </p:cNvPr>
                <p:cNvSpPr/>
                <p:nvPr/>
              </p:nvSpPr>
              <p:spPr>
                <a:xfrm>
                  <a:off x="465694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Freeform: Shape 2446">
                  <a:extLst>
                    <a:ext uri="{FF2B5EF4-FFF2-40B4-BE49-F238E27FC236}">
                      <a16:creationId xmlns:a16="http://schemas.microsoft.com/office/drawing/2014/main" id="{F1B01D14-1032-20A3-3772-47B0C42AAB1C}"/>
                    </a:ext>
                  </a:extLst>
                </p:cNvPr>
                <p:cNvSpPr/>
                <p:nvPr/>
              </p:nvSpPr>
              <p:spPr>
                <a:xfrm>
                  <a:off x="464275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7" name="Graphic 61">
                <a:extLst>
                  <a:ext uri="{FF2B5EF4-FFF2-40B4-BE49-F238E27FC236}">
                    <a16:creationId xmlns:a16="http://schemas.microsoft.com/office/drawing/2014/main" id="{33C083ED-684E-D221-47A7-3B6624C319C2}"/>
                  </a:ext>
                </a:extLst>
              </p:cNvPr>
              <p:cNvGrpSpPr/>
              <p:nvPr/>
            </p:nvGrpSpPr>
            <p:grpSpPr>
              <a:xfrm>
                <a:off x="4653959" y="2403650"/>
                <a:ext cx="28394" cy="28085"/>
                <a:chOff x="4653959" y="2403650"/>
                <a:chExt cx="28394" cy="28085"/>
              </a:xfrm>
            </p:grpSpPr>
            <p:sp>
              <p:nvSpPr>
                <p:cNvPr id="2444" name="Freeform: Shape 2443">
                  <a:extLst>
                    <a:ext uri="{FF2B5EF4-FFF2-40B4-BE49-F238E27FC236}">
                      <a16:creationId xmlns:a16="http://schemas.microsoft.com/office/drawing/2014/main" id="{72CFD776-EF5A-DD13-96E4-1324C7B43819}"/>
                    </a:ext>
                  </a:extLst>
                </p:cNvPr>
                <p:cNvSpPr/>
                <p:nvPr/>
              </p:nvSpPr>
              <p:spPr>
                <a:xfrm>
                  <a:off x="466815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Freeform: Shape 2444">
                  <a:extLst>
                    <a:ext uri="{FF2B5EF4-FFF2-40B4-BE49-F238E27FC236}">
                      <a16:creationId xmlns:a16="http://schemas.microsoft.com/office/drawing/2014/main" id="{59F8F910-E43D-CCB1-7403-FCB543867264}"/>
                    </a:ext>
                  </a:extLst>
                </p:cNvPr>
                <p:cNvSpPr/>
                <p:nvPr/>
              </p:nvSpPr>
              <p:spPr>
                <a:xfrm>
                  <a:off x="465395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8" name="Graphic 61">
                <a:extLst>
                  <a:ext uri="{FF2B5EF4-FFF2-40B4-BE49-F238E27FC236}">
                    <a16:creationId xmlns:a16="http://schemas.microsoft.com/office/drawing/2014/main" id="{656DF7B0-5076-FC60-D37E-A197F53F7FA4}"/>
                  </a:ext>
                </a:extLst>
              </p:cNvPr>
              <p:cNvGrpSpPr/>
              <p:nvPr/>
            </p:nvGrpSpPr>
            <p:grpSpPr>
              <a:xfrm>
                <a:off x="4672491" y="2403650"/>
                <a:ext cx="28394" cy="28085"/>
                <a:chOff x="4672491" y="2403650"/>
                <a:chExt cx="28394" cy="28085"/>
              </a:xfrm>
            </p:grpSpPr>
            <p:sp>
              <p:nvSpPr>
                <p:cNvPr id="2442" name="Freeform: Shape 2441">
                  <a:extLst>
                    <a:ext uri="{FF2B5EF4-FFF2-40B4-BE49-F238E27FC236}">
                      <a16:creationId xmlns:a16="http://schemas.microsoft.com/office/drawing/2014/main" id="{495A2726-5A8C-B260-49C6-56C6A7F3022B}"/>
                    </a:ext>
                  </a:extLst>
                </p:cNvPr>
                <p:cNvSpPr/>
                <p:nvPr/>
              </p:nvSpPr>
              <p:spPr>
                <a:xfrm>
                  <a:off x="468668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Freeform: Shape 2442">
                  <a:extLst>
                    <a:ext uri="{FF2B5EF4-FFF2-40B4-BE49-F238E27FC236}">
                      <a16:creationId xmlns:a16="http://schemas.microsoft.com/office/drawing/2014/main" id="{BD435459-C93C-6C3A-93F1-07368D6C3763}"/>
                    </a:ext>
                  </a:extLst>
                </p:cNvPr>
                <p:cNvSpPr/>
                <p:nvPr/>
              </p:nvSpPr>
              <p:spPr>
                <a:xfrm>
                  <a:off x="467249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9" name="Graphic 61">
                <a:extLst>
                  <a:ext uri="{FF2B5EF4-FFF2-40B4-BE49-F238E27FC236}">
                    <a16:creationId xmlns:a16="http://schemas.microsoft.com/office/drawing/2014/main" id="{3445EC4D-CC15-7425-24B5-0A02F52DE3B3}"/>
                  </a:ext>
                </a:extLst>
              </p:cNvPr>
              <p:cNvGrpSpPr/>
              <p:nvPr/>
            </p:nvGrpSpPr>
            <p:grpSpPr>
              <a:xfrm>
                <a:off x="4682952" y="2403650"/>
                <a:ext cx="28544" cy="28085"/>
                <a:chOff x="4682952" y="2403650"/>
                <a:chExt cx="28544" cy="28085"/>
              </a:xfrm>
            </p:grpSpPr>
            <p:sp>
              <p:nvSpPr>
                <p:cNvPr id="2440" name="Freeform: Shape 2439">
                  <a:extLst>
                    <a:ext uri="{FF2B5EF4-FFF2-40B4-BE49-F238E27FC236}">
                      <a16:creationId xmlns:a16="http://schemas.microsoft.com/office/drawing/2014/main" id="{757FCBEA-3E06-0A25-282A-60BD8ACCF91C}"/>
                    </a:ext>
                  </a:extLst>
                </p:cNvPr>
                <p:cNvSpPr/>
                <p:nvPr/>
              </p:nvSpPr>
              <p:spPr>
                <a:xfrm>
                  <a:off x="469715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Freeform: Shape 2440">
                  <a:extLst>
                    <a:ext uri="{FF2B5EF4-FFF2-40B4-BE49-F238E27FC236}">
                      <a16:creationId xmlns:a16="http://schemas.microsoft.com/office/drawing/2014/main" id="{2B7B2957-FEBC-3600-3D7B-74C6EDDE5BB8}"/>
                    </a:ext>
                  </a:extLst>
                </p:cNvPr>
                <p:cNvSpPr/>
                <p:nvPr/>
              </p:nvSpPr>
              <p:spPr>
                <a:xfrm>
                  <a:off x="4682952"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0" name="Graphic 61">
                <a:extLst>
                  <a:ext uri="{FF2B5EF4-FFF2-40B4-BE49-F238E27FC236}">
                    <a16:creationId xmlns:a16="http://schemas.microsoft.com/office/drawing/2014/main" id="{D0F9D401-1D89-3377-BA55-85414B8B3410}"/>
                  </a:ext>
                </a:extLst>
              </p:cNvPr>
              <p:cNvGrpSpPr/>
              <p:nvPr/>
            </p:nvGrpSpPr>
            <p:grpSpPr>
              <a:xfrm>
                <a:off x="4724498" y="2403650"/>
                <a:ext cx="28394" cy="28085"/>
                <a:chOff x="4724498" y="2403650"/>
                <a:chExt cx="28394" cy="28085"/>
              </a:xfrm>
            </p:grpSpPr>
            <p:sp>
              <p:nvSpPr>
                <p:cNvPr id="2438" name="Freeform: Shape 2437">
                  <a:extLst>
                    <a:ext uri="{FF2B5EF4-FFF2-40B4-BE49-F238E27FC236}">
                      <a16:creationId xmlns:a16="http://schemas.microsoft.com/office/drawing/2014/main" id="{A40678DB-749A-FCE9-1BAB-AC67BBF85749}"/>
                    </a:ext>
                  </a:extLst>
                </p:cNvPr>
                <p:cNvSpPr/>
                <p:nvPr/>
              </p:nvSpPr>
              <p:spPr>
                <a:xfrm>
                  <a:off x="4738696"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Freeform: Shape 2438">
                  <a:extLst>
                    <a:ext uri="{FF2B5EF4-FFF2-40B4-BE49-F238E27FC236}">
                      <a16:creationId xmlns:a16="http://schemas.microsoft.com/office/drawing/2014/main" id="{233350FB-5988-8D47-FBA6-AC031190D2CE}"/>
                    </a:ext>
                  </a:extLst>
                </p:cNvPr>
                <p:cNvSpPr/>
                <p:nvPr/>
              </p:nvSpPr>
              <p:spPr>
                <a:xfrm>
                  <a:off x="4724498"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1" name="Graphic 61">
                <a:extLst>
                  <a:ext uri="{FF2B5EF4-FFF2-40B4-BE49-F238E27FC236}">
                    <a16:creationId xmlns:a16="http://schemas.microsoft.com/office/drawing/2014/main" id="{645DFAA1-2646-61C0-06B0-BBEE08A177F6}"/>
                  </a:ext>
                </a:extLst>
              </p:cNvPr>
              <p:cNvGrpSpPr/>
              <p:nvPr/>
            </p:nvGrpSpPr>
            <p:grpSpPr>
              <a:xfrm>
                <a:off x="4735408" y="2403650"/>
                <a:ext cx="28544" cy="28085"/>
                <a:chOff x="4735408" y="2403650"/>
                <a:chExt cx="28544" cy="28085"/>
              </a:xfrm>
            </p:grpSpPr>
            <p:sp>
              <p:nvSpPr>
                <p:cNvPr id="2436" name="Freeform: Shape 2435">
                  <a:extLst>
                    <a:ext uri="{FF2B5EF4-FFF2-40B4-BE49-F238E27FC236}">
                      <a16:creationId xmlns:a16="http://schemas.microsoft.com/office/drawing/2014/main" id="{48810C77-38F6-8A7C-1DBF-32A635F1495F}"/>
                    </a:ext>
                  </a:extLst>
                </p:cNvPr>
                <p:cNvSpPr/>
                <p:nvPr/>
              </p:nvSpPr>
              <p:spPr>
                <a:xfrm>
                  <a:off x="4749755"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Freeform: Shape 2436">
                  <a:extLst>
                    <a:ext uri="{FF2B5EF4-FFF2-40B4-BE49-F238E27FC236}">
                      <a16:creationId xmlns:a16="http://schemas.microsoft.com/office/drawing/2014/main" id="{3E4CF29D-E5D3-B203-C04E-663C88A85C33}"/>
                    </a:ext>
                  </a:extLst>
                </p:cNvPr>
                <p:cNvSpPr/>
                <p:nvPr/>
              </p:nvSpPr>
              <p:spPr>
                <a:xfrm>
                  <a:off x="4735408"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2" name="Graphic 61">
                <a:extLst>
                  <a:ext uri="{FF2B5EF4-FFF2-40B4-BE49-F238E27FC236}">
                    <a16:creationId xmlns:a16="http://schemas.microsoft.com/office/drawing/2014/main" id="{F28ABDC0-0D32-6A90-241F-E9AE8BE7D958}"/>
                  </a:ext>
                </a:extLst>
              </p:cNvPr>
              <p:cNvGrpSpPr/>
              <p:nvPr/>
            </p:nvGrpSpPr>
            <p:grpSpPr>
              <a:xfrm>
                <a:off x="4742731" y="2403650"/>
                <a:ext cx="28544" cy="28085"/>
                <a:chOff x="4742731" y="2403650"/>
                <a:chExt cx="28544" cy="28085"/>
              </a:xfrm>
            </p:grpSpPr>
            <p:sp>
              <p:nvSpPr>
                <p:cNvPr id="2434" name="Freeform: Shape 2433">
                  <a:extLst>
                    <a:ext uri="{FF2B5EF4-FFF2-40B4-BE49-F238E27FC236}">
                      <a16:creationId xmlns:a16="http://schemas.microsoft.com/office/drawing/2014/main" id="{8B5CAE5F-1AD9-4FF9-C2EF-4DBB8C325F6C}"/>
                    </a:ext>
                  </a:extLst>
                </p:cNvPr>
                <p:cNvSpPr/>
                <p:nvPr/>
              </p:nvSpPr>
              <p:spPr>
                <a:xfrm>
                  <a:off x="47569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Freeform: Shape 2434">
                  <a:extLst>
                    <a:ext uri="{FF2B5EF4-FFF2-40B4-BE49-F238E27FC236}">
                      <a16:creationId xmlns:a16="http://schemas.microsoft.com/office/drawing/2014/main" id="{54EF0EC4-77D3-2D11-DF23-387BE3235D54}"/>
                    </a:ext>
                  </a:extLst>
                </p:cNvPr>
                <p:cNvSpPr/>
                <p:nvPr/>
              </p:nvSpPr>
              <p:spPr>
                <a:xfrm>
                  <a:off x="4742731"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3" name="Graphic 61">
                <a:extLst>
                  <a:ext uri="{FF2B5EF4-FFF2-40B4-BE49-F238E27FC236}">
                    <a16:creationId xmlns:a16="http://schemas.microsoft.com/office/drawing/2014/main" id="{3376364F-DB4D-F7FE-B4F8-13E5894071EE}"/>
                  </a:ext>
                </a:extLst>
              </p:cNvPr>
              <p:cNvGrpSpPr/>
              <p:nvPr/>
            </p:nvGrpSpPr>
            <p:grpSpPr>
              <a:xfrm>
                <a:off x="4750054" y="2403650"/>
                <a:ext cx="28544" cy="28085"/>
                <a:chOff x="4750054" y="2403650"/>
                <a:chExt cx="28544" cy="28085"/>
              </a:xfrm>
            </p:grpSpPr>
            <p:sp>
              <p:nvSpPr>
                <p:cNvPr id="2432" name="Freeform: Shape 2431">
                  <a:extLst>
                    <a:ext uri="{FF2B5EF4-FFF2-40B4-BE49-F238E27FC236}">
                      <a16:creationId xmlns:a16="http://schemas.microsoft.com/office/drawing/2014/main" id="{E8478B37-94C8-D141-37E0-2E64890B170B}"/>
                    </a:ext>
                  </a:extLst>
                </p:cNvPr>
                <p:cNvSpPr/>
                <p:nvPr/>
              </p:nvSpPr>
              <p:spPr>
                <a:xfrm>
                  <a:off x="4764251"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Freeform: Shape 2432">
                  <a:extLst>
                    <a:ext uri="{FF2B5EF4-FFF2-40B4-BE49-F238E27FC236}">
                      <a16:creationId xmlns:a16="http://schemas.microsoft.com/office/drawing/2014/main" id="{D3E3B0C3-7D1E-3939-9C2F-8BD72CAC237C}"/>
                    </a:ext>
                  </a:extLst>
                </p:cNvPr>
                <p:cNvSpPr/>
                <p:nvPr/>
              </p:nvSpPr>
              <p:spPr>
                <a:xfrm>
                  <a:off x="4750054"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4" name="Graphic 61">
                <a:extLst>
                  <a:ext uri="{FF2B5EF4-FFF2-40B4-BE49-F238E27FC236}">
                    <a16:creationId xmlns:a16="http://schemas.microsoft.com/office/drawing/2014/main" id="{C31C9C73-B1C5-EA6E-7A0C-2716369B20AD}"/>
                  </a:ext>
                </a:extLst>
              </p:cNvPr>
              <p:cNvGrpSpPr/>
              <p:nvPr/>
            </p:nvGrpSpPr>
            <p:grpSpPr>
              <a:xfrm>
                <a:off x="4757377" y="2403650"/>
                <a:ext cx="28544" cy="28085"/>
                <a:chOff x="4757377" y="2403650"/>
                <a:chExt cx="28544" cy="28085"/>
              </a:xfrm>
            </p:grpSpPr>
            <p:sp>
              <p:nvSpPr>
                <p:cNvPr id="2430" name="Freeform: Shape 2429">
                  <a:extLst>
                    <a:ext uri="{FF2B5EF4-FFF2-40B4-BE49-F238E27FC236}">
                      <a16:creationId xmlns:a16="http://schemas.microsoft.com/office/drawing/2014/main" id="{5F455DDF-DEFF-9F59-2CC0-06A729575C17}"/>
                    </a:ext>
                  </a:extLst>
                </p:cNvPr>
                <p:cNvSpPr/>
                <p:nvPr/>
              </p:nvSpPr>
              <p:spPr>
                <a:xfrm>
                  <a:off x="477157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Freeform: Shape 2430">
                  <a:extLst>
                    <a:ext uri="{FF2B5EF4-FFF2-40B4-BE49-F238E27FC236}">
                      <a16:creationId xmlns:a16="http://schemas.microsoft.com/office/drawing/2014/main" id="{03CE2960-7720-F141-766D-D9558E0FDA19}"/>
                    </a:ext>
                  </a:extLst>
                </p:cNvPr>
                <p:cNvSpPr/>
                <p:nvPr/>
              </p:nvSpPr>
              <p:spPr>
                <a:xfrm>
                  <a:off x="475737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5" name="Graphic 61">
                <a:extLst>
                  <a:ext uri="{FF2B5EF4-FFF2-40B4-BE49-F238E27FC236}">
                    <a16:creationId xmlns:a16="http://schemas.microsoft.com/office/drawing/2014/main" id="{63E7AC5F-4B24-300D-8307-DB6E3329A449}"/>
                  </a:ext>
                </a:extLst>
              </p:cNvPr>
              <p:cNvGrpSpPr/>
              <p:nvPr/>
            </p:nvGrpSpPr>
            <p:grpSpPr>
              <a:xfrm>
                <a:off x="4764699" y="2403650"/>
                <a:ext cx="28394" cy="28085"/>
                <a:chOff x="4764699" y="2403650"/>
                <a:chExt cx="28394" cy="28085"/>
              </a:xfrm>
            </p:grpSpPr>
            <p:sp>
              <p:nvSpPr>
                <p:cNvPr id="2428" name="Freeform: Shape 2427">
                  <a:extLst>
                    <a:ext uri="{FF2B5EF4-FFF2-40B4-BE49-F238E27FC236}">
                      <a16:creationId xmlns:a16="http://schemas.microsoft.com/office/drawing/2014/main" id="{169FD035-D0AC-C83D-86E2-33B734637EEE}"/>
                    </a:ext>
                  </a:extLst>
                </p:cNvPr>
                <p:cNvSpPr/>
                <p:nvPr/>
              </p:nvSpPr>
              <p:spPr>
                <a:xfrm>
                  <a:off x="477889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Freeform: Shape 2428">
                  <a:extLst>
                    <a:ext uri="{FF2B5EF4-FFF2-40B4-BE49-F238E27FC236}">
                      <a16:creationId xmlns:a16="http://schemas.microsoft.com/office/drawing/2014/main" id="{D85608E5-08E7-3BDE-CD6D-D826F9147EC6}"/>
                    </a:ext>
                  </a:extLst>
                </p:cNvPr>
                <p:cNvSpPr/>
                <p:nvPr/>
              </p:nvSpPr>
              <p:spPr>
                <a:xfrm>
                  <a:off x="476469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6" name="Graphic 61">
                <a:extLst>
                  <a:ext uri="{FF2B5EF4-FFF2-40B4-BE49-F238E27FC236}">
                    <a16:creationId xmlns:a16="http://schemas.microsoft.com/office/drawing/2014/main" id="{FBC69AB8-0054-6DD3-EF5C-6DC980C9CD43}"/>
                  </a:ext>
                </a:extLst>
              </p:cNvPr>
              <p:cNvGrpSpPr/>
              <p:nvPr/>
            </p:nvGrpSpPr>
            <p:grpSpPr>
              <a:xfrm>
                <a:off x="4772022" y="2403650"/>
                <a:ext cx="28394" cy="28085"/>
                <a:chOff x="4772022" y="2403650"/>
                <a:chExt cx="28394" cy="28085"/>
              </a:xfrm>
            </p:grpSpPr>
            <p:sp>
              <p:nvSpPr>
                <p:cNvPr id="2426" name="Freeform: Shape 2425">
                  <a:extLst>
                    <a:ext uri="{FF2B5EF4-FFF2-40B4-BE49-F238E27FC236}">
                      <a16:creationId xmlns:a16="http://schemas.microsoft.com/office/drawing/2014/main" id="{30151425-9FBD-37FA-C5F9-CB0597A5BDA4}"/>
                    </a:ext>
                  </a:extLst>
                </p:cNvPr>
                <p:cNvSpPr/>
                <p:nvPr/>
              </p:nvSpPr>
              <p:spPr>
                <a:xfrm>
                  <a:off x="478622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Freeform: Shape 2426">
                  <a:extLst>
                    <a:ext uri="{FF2B5EF4-FFF2-40B4-BE49-F238E27FC236}">
                      <a16:creationId xmlns:a16="http://schemas.microsoft.com/office/drawing/2014/main" id="{F973632F-AD0F-F3A8-2B15-607CFEA067AE}"/>
                    </a:ext>
                  </a:extLst>
                </p:cNvPr>
                <p:cNvSpPr/>
                <p:nvPr/>
              </p:nvSpPr>
              <p:spPr>
                <a:xfrm>
                  <a:off x="477202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7" name="Graphic 61">
                <a:extLst>
                  <a:ext uri="{FF2B5EF4-FFF2-40B4-BE49-F238E27FC236}">
                    <a16:creationId xmlns:a16="http://schemas.microsoft.com/office/drawing/2014/main" id="{660DC084-E335-534C-8030-2A0AB400E2EF}"/>
                  </a:ext>
                </a:extLst>
              </p:cNvPr>
              <p:cNvGrpSpPr/>
              <p:nvPr/>
            </p:nvGrpSpPr>
            <p:grpSpPr>
              <a:xfrm>
                <a:off x="4779345" y="2403650"/>
                <a:ext cx="28394" cy="28085"/>
                <a:chOff x="4779345" y="2403650"/>
                <a:chExt cx="28394" cy="28085"/>
              </a:xfrm>
            </p:grpSpPr>
            <p:sp>
              <p:nvSpPr>
                <p:cNvPr id="2424" name="Freeform: Shape 2423">
                  <a:extLst>
                    <a:ext uri="{FF2B5EF4-FFF2-40B4-BE49-F238E27FC236}">
                      <a16:creationId xmlns:a16="http://schemas.microsoft.com/office/drawing/2014/main" id="{70A8678F-6926-222E-062F-692957BA9314}"/>
                    </a:ext>
                  </a:extLst>
                </p:cNvPr>
                <p:cNvSpPr/>
                <p:nvPr/>
              </p:nvSpPr>
              <p:spPr>
                <a:xfrm>
                  <a:off x="479354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Freeform: Shape 2424">
                  <a:extLst>
                    <a:ext uri="{FF2B5EF4-FFF2-40B4-BE49-F238E27FC236}">
                      <a16:creationId xmlns:a16="http://schemas.microsoft.com/office/drawing/2014/main" id="{D32155AA-1A84-8AE1-FE8E-CB8DAFD32000}"/>
                    </a:ext>
                  </a:extLst>
                </p:cNvPr>
                <p:cNvSpPr/>
                <p:nvPr/>
              </p:nvSpPr>
              <p:spPr>
                <a:xfrm>
                  <a:off x="477934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8" name="Graphic 61">
                <a:extLst>
                  <a:ext uri="{FF2B5EF4-FFF2-40B4-BE49-F238E27FC236}">
                    <a16:creationId xmlns:a16="http://schemas.microsoft.com/office/drawing/2014/main" id="{AA7387B5-D703-9F22-9DA4-48B189855C2C}"/>
                  </a:ext>
                </a:extLst>
              </p:cNvPr>
              <p:cNvGrpSpPr/>
              <p:nvPr/>
            </p:nvGrpSpPr>
            <p:grpSpPr>
              <a:xfrm>
                <a:off x="4791152" y="2485542"/>
                <a:ext cx="28394" cy="28085"/>
                <a:chOff x="4791152" y="2485542"/>
                <a:chExt cx="28394" cy="28085"/>
              </a:xfrm>
            </p:grpSpPr>
            <p:sp>
              <p:nvSpPr>
                <p:cNvPr id="2422" name="Freeform: Shape 2421">
                  <a:extLst>
                    <a:ext uri="{FF2B5EF4-FFF2-40B4-BE49-F238E27FC236}">
                      <a16:creationId xmlns:a16="http://schemas.microsoft.com/office/drawing/2014/main" id="{8FC153F9-C2CB-9AC0-A9D4-CCCF1116B9BC}"/>
                    </a:ext>
                  </a:extLst>
                </p:cNvPr>
                <p:cNvSpPr/>
                <p:nvPr/>
              </p:nvSpPr>
              <p:spPr>
                <a:xfrm>
                  <a:off x="4805349" y="2485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Freeform: Shape 2422">
                  <a:extLst>
                    <a:ext uri="{FF2B5EF4-FFF2-40B4-BE49-F238E27FC236}">
                      <a16:creationId xmlns:a16="http://schemas.microsoft.com/office/drawing/2014/main" id="{0AA15F63-6D95-C708-ACEB-FAA597496ED8}"/>
                    </a:ext>
                  </a:extLst>
                </p:cNvPr>
                <p:cNvSpPr/>
                <p:nvPr/>
              </p:nvSpPr>
              <p:spPr>
                <a:xfrm>
                  <a:off x="4791152" y="2499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9" name="Graphic 61">
                <a:extLst>
                  <a:ext uri="{FF2B5EF4-FFF2-40B4-BE49-F238E27FC236}">
                    <a16:creationId xmlns:a16="http://schemas.microsoft.com/office/drawing/2014/main" id="{F6AC8656-9E67-4360-F6E4-2B69514AA561}"/>
                  </a:ext>
                </a:extLst>
              </p:cNvPr>
              <p:cNvGrpSpPr/>
              <p:nvPr/>
            </p:nvGrpSpPr>
            <p:grpSpPr>
              <a:xfrm>
                <a:off x="4795037" y="2573495"/>
                <a:ext cx="28544" cy="28085"/>
                <a:chOff x="4795037" y="2573495"/>
                <a:chExt cx="28544" cy="28085"/>
              </a:xfrm>
            </p:grpSpPr>
            <p:sp>
              <p:nvSpPr>
                <p:cNvPr id="2420" name="Freeform: Shape 2419">
                  <a:extLst>
                    <a:ext uri="{FF2B5EF4-FFF2-40B4-BE49-F238E27FC236}">
                      <a16:creationId xmlns:a16="http://schemas.microsoft.com/office/drawing/2014/main" id="{8E6A8037-7D22-B666-EEE6-6F7352D423E3}"/>
                    </a:ext>
                  </a:extLst>
                </p:cNvPr>
                <p:cNvSpPr/>
                <p:nvPr/>
              </p:nvSpPr>
              <p:spPr>
                <a:xfrm>
                  <a:off x="48092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Freeform: Shape 2420">
                  <a:extLst>
                    <a:ext uri="{FF2B5EF4-FFF2-40B4-BE49-F238E27FC236}">
                      <a16:creationId xmlns:a16="http://schemas.microsoft.com/office/drawing/2014/main" id="{7F31AB7E-28B8-6A23-E379-83CFA8F3B651}"/>
                    </a:ext>
                  </a:extLst>
                </p:cNvPr>
                <p:cNvSpPr/>
                <p:nvPr/>
              </p:nvSpPr>
              <p:spPr>
                <a:xfrm>
                  <a:off x="4795037"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0" name="Graphic 61">
                <a:extLst>
                  <a:ext uri="{FF2B5EF4-FFF2-40B4-BE49-F238E27FC236}">
                    <a16:creationId xmlns:a16="http://schemas.microsoft.com/office/drawing/2014/main" id="{ECDDCF98-AE5D-6786-83DE-8E290CEDD517}"/>
                  </a:ext>
                </a:extLst>
              </p:cNvPr>
              <p:cNvGrpSpPr/>
              <p:nvPr/>
            </p:nvGrpSpPr>
            <p:grpSpPr>
              <a:xfrm>
                <a:off x="4802211" y="2573495"/>
                <a:ext cx="28544" cy="28085"/>
                <a:chOff x="4802211" y="2573495"/>
                <a:chExt cx="28544" cy="28085"/>
              </a:xfrm>
            </p:grpSpPr>
            <p:sp>
              <p:nvSpPr>
                <p:cNvPr id="2418" name="Freeform: Shape 2417">
                  <a:extLst>
                    <a:ext uri="{FF2B5EF4-FFF2-40B4-BE49-F238E27FC236}">
                      <a16:creationId xmlns:a16="http://schemas.microsoft.com/office/drawing/2014/main" id="{C11C28F5-3F45-8B12-E24F-8FA913279DE2}"/>
                    </a:ext>
                  </a:extLst>
                </p:cNvPr>
                <p:cNvSpPr/>
                <p:nvPr/>
              </p:nvSpPr>
              <p:spPr>
                <a:xfrm>
                  <a:off x="4816408"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Freeform: Shape 2418">
                  <a:extLst>
                    <a:ext uri="{FF2B5EF4-FFF2-40B4-BE49-F238E27FC236}">
                      <a16:creationId xmlns:a16="http://schemas.microsoft.com/office/drawing/2014/main" id="{6A0E1E06-FD17-F26C-8C12-05D3CA406723}"/>
                    </a:ext>
                  </a:extLst>
                </p:cNvPr>
                <p:cNvSpPr/>
                <p:nvPr/>
              </p:nvSpPr>
              <p:spPr>
                <a:xfrm>
                  <a:off x="4802211"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1" name="Graphic 61">
                <a:extLst>
                  <a:ext uri="{FF2B5EF4-FFF2-40B4-BE49-F238E27FC236}">
                    <a16:creationId xmlns:a16="http://schemas.microsoft.com/office/drawing/2014/main" id="{DB3DED14-7094-5BAC-9C2A-7D923B6C755D}"/>
                  </a:ext>
                </a:extLst>
              </p:cNvPr>
              <p:cNvGrpSpPr/>
              <p:nvPr/>
            </p:nvGrpSpPr>
            <p:grpSpPr>
              <a:xfrm>
                <a:off x="4808487" y="2573495"/>
                <a:ext cx="28394" cy="28085"/>
                <a:chOff x="4808487" y="2573495"/>
                <a:chExt cx="28394" cy="28085"/>
              </a:xfrm>
            </p:grpSpPr>
            <p:sp>
              <p:nvSpPr>
                <p:cNvPr id="2416" name="Freeform: Shape 2415">
                  <a:extLst>
                    <a:ext uri="{FF2B5EF4-FFF2-40B4-BE49-F238E27FC236}">
                      <a16:creationId xmlns:a16="http://schemas.microsoft.com/office/drawing/2014/main" id="{BD69A1F0-95D2-FB2D-05C9-00B1572A6569}"/>
                    </a:ext>
                  </a:extLst>
                </p:cNvPr>
                <p:cNvSpPr/>
                <p:nvPr/>
              </p:nvSpPr>
              <p:spPr>
                <a:xfrm>
                  <a:off x="482268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Freeform: Shape 2416">
                  <a:extLst>
                    <a:ext uri="{FF2B5EF4-FFF2-40B4-BE49-F238E27FC236}">
                      <a16:creationId xmlns:a16="http://schemas.microsoft.com/office/drawing/2014/main" id="{5F233755-78E9-AE1E-E06B-3546D996C6A3}"/>
                    </a:ext>
                  </a:extLst>
                </p:cNvPr>
                <p:cNvSpPr/>
                <p:nvPr/>
              </p:nvSpPr>
              <p:spPr>
                <a:xfrm>
                  <a:off x="480848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2" name="Graphic 61">
                <a:extLst>
                  <a:ext uri="{FF2B5EF4-FFF2-40B4-BE49-F238E27FC236}">
                    <a16:creationId xmlns:a16="http://schemas.microsoft.com/office/drawing/2014/main" id="{B92659A9-4D3C-E864-BCD7-F8D8F6C681EE}"/>
                  </a:ext>
                </a:extLst>
              </p:cNvPr>
              <p:cNvGrpSpPr/>
              <p:nvPr/>
            </p:nvGrpSpPr>
            <p:grpSpPr>
              <a:xfrm>
                <a:off x="4824628" y="2573495"/>
                <a:ext cx="28544" cy="28085"/>
                <a:chOff x="4824628" y="2573495"/>
                <a:chExt cx="28544" cy="28085"/>
              </a:xfrm>
            </p:grpSpPr>
            <p:sp>
              <p:nvSpPr>
                <p:cNvPr id="2414" name="Freeform: Shape 2413">
                  <a:extLst>
                    <a:ext uri="{FF2B5EF4-FFF2-40B4-BE49-F238E27FC236}">
                      <a16:creationId xmlns:a16="http://schemas.microsoft.com/office/drawing/2014/main" id="{FB2D68B9-E056-053A-8AF7-ECE7311B47E1}"/>
                    </a:ext>
                  </a:extLst>
                </p:cNvPr>
                <p:cNvSpPr/>
                <p:nvPr/>
              </p:nvSpPr>
              <p:spPr>
                <a:xfrm>
                  <a:off x="483882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Freeform: Shape 2414">
                  <a:extLst>
                    <a:ext uri="{FF2B5EF4-FFF2-40B4-BE49-F238E27FC236}">
                      <a16:creationId xmlns:a16="http://schemas.microsoft.com/office/drawing/2014/main" id="{67F0415F-3866-C31E-6B78-567C9AD64DF1}"/>
                    </a:ext>
                  </a:extLst>
                </p:cNvPr>
                <p:cNvSpPr/>
                <p:nvPr/>
              </p:nvSpPr>
              <p:spPr>
                <a:xfrm>
                  <a:off x="4824628"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3" name="Graphic 61">
                <a:extLst>
                  <a:ext uri="{FF2B5EF4-FFF2-40B4-BE49-F238E27FC236}">
                    <a16:creationId xmlns:a16="http://schemas.microsoft.com/office/drawing/2014/main" id="{331EAF20-0A01-7A1C-B72D-F62C453DA7AF}"/>
                  </a:ext>
                </a:extLst>
              </p:cNvPr>
              <p:cNvGrpSpPr/>
              <p:nvPr/>
            </p:nvGrpSpPr>
            <p:grpSpPr>
              <a:xfrm>
                <a:off x="4829111" y="2573495"/>
                <a:ext cx="28394" cy="28085"/>
                <a:chOff x="4829111" y="2573495"/>
                <a:chExt cx="28394" cy="28085"/>
              </a:xfrm>
            </p:grpSpPr>
            <p:sp>
              <p:nvSpPr>
                <p:cNvPr id="2412" name="Freeform: Shape 2411">
                  <a:extLst>
                    <a:ext uri="{FF2B5EF4-FFF2-40B4-BE49-F238E27FC236}">
                      <a16:creationId xmlns:a16="http://schemas.microsoft.com/office/drawing/2014/main" id="{5052837F-76AA-C24F-AAC8-41DB82584BDA}"/>
                    </a:ext>
                  </a:extLst>
                </p:cNvPr>
                <p:cNvSpPr/>
                <p:nvPr/>
              </p:nvSpPr>
              <p:spPr>
                <a:xfrm>
                  <a:off x="484330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Freeform: Shape 2412">
                  <a:extLst>
                    <a:ext uri="{FF2B5EF4-FFF2-40B4-BE49-F238E27FC236}">
                      <a16:creationId xmlns:a16="http://schemas.microsoft.com/office/drawing/2014/main" id="{270A8DEA-1DE8-CA0E-65A7-5E85233D554E}"/>
                    </a:ext>
                  </a:extLst>
                </p:cNvPr>
                <p:cNvSpPr/>
                <p:nvPr/>
              </p:nvSpPr>
              <p:spPr>
                <a:xfrm>
                  <a:off x="4829111"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4" name="Graphic 61">
                <a:extLst>
                  <a:ext uri="{FF2B5EF4-FFF2-40B4-BE49-F238E27FC236}">
                    <a16:creationId xmlns:a16="http://schemas.microsoft.com/office/drawing/2014/main" id="{29E4F615-B92D-AFF1-2C10-4319A1EE158B}"/>
                  </a:ext>
                </a:extLst>
              </p:cNvPr>
              <p:cNvGrpSpPr/>
              <p:nvPr/>
            </p:nvGrpSpPr>
            <p:grpSpPr>
              <a:xfrm>
                <a:off x="4841665" y="2573495"/>
                <a:ext cx="28394" cy="28085"/>
                <a:chOff x="4841665" y="2573495"/>
                <a:chExt cx="28394" cy="28085"/>
              </a:xfrm>
            </p:grpSpPr>
            <p:sp>
              <p:nvSpPr>
                <p:cNvPr id="2410" name="Freeform: Shape 2409">
                  <a:extLst>
                    <a:ext uri="{FF2B5EF4-FFF2-40B4-BE49-F238E27FC236}">
                      <a16:creationId xmlns:a16="http://schemas.microsoft.com/office/drawing/2014/main" id="{E6AE7877-C34B-D891-10C9-6F46D5B63181}"/>
                    </a:ext>
                  </a:extLst>
                </p:cNvPr>
                <p:cNvSpPr/>
                <p:nvPr/>
              </p:nvSpPr>
              <p:spPr>
                <a:xfrm>
                  <a:off x="485586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Freeform: Shape 2410">
                  <a:extLst>
                    <a:ext uri="{FF2B5EF4-FFF2-40B4-BE49-F238E27FC236}">
                      <a16:creationId xmlns:a16="http://schemas.microsoft.com/office/drawing/2014/main" id="{89A75CC9-9F8B-25D0-B616-E6F8F86F4CD8}"/>
                    </a:ext>
                  </a:extLst>
                </p:cNvPr>
                <p:cNvSpPr/>
                <p:nvPr/>
              </p:nvSpPr>
              <p:spPr>
                <a:xfrm>
                  <a:off x="484166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5" name="Graphic 61">
                <a:extLst>
                  <a:ext uri="{FF2B5EF4-FFF2-40B4-BE49-F238E27FC236}">
                    <a16:creationId xmlns:a16="http://schemas.microsoft.com/office/drawing/2014/main" id="{10666C57-A964-BE37-CC62-E20C7BDFC1D1}"/>
                  </a:ext>
                </a:extLst>
              </p:cNvPr>
              <p:cNvGrpSpPr/>
              <p:nvPr/>
            </p:nvGrpSpPr>
            <p:grpSpPr>
              <a:xfrm>
                <a:off x="4857506" y="2573495"/>
                <a:ext cx="28544" cy="28085"/>
                <a:chOff x="4857506" y="2573495"/>
                <a:chExt cx="28544" cy="28085"/>
              </a:xfrm>
            </p:grpSpPr>
            <p:sp>
              <p:nvSpPr>
                <p:cNvPr id="2408" name="Freeform: Shape 2407">
                  <a:extLst>
                    <a:ext uri="{FF2B5EF4-FFF2-40B4-BE49-F238E27FC236}">
                      <a16:creationId xmlns:a16="http://schemas.microsoft.com/office/drawing/2014/main" id="{8EFDFCB6-DA0D-63B0-6476-4A2E677A3A10}"/>
                    </a:ext>
                  </a:extLst>
                </p:cNvPr>
                <p:cNvSpPr/>
                <p:nvPr/>
              </p:nvSpPr>
              <p:spPr>
                <a:xfrm>
                  <a:off x="487170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Freeform: Shape 2408">
                  <a:extLst>
                    <a:ext uri="{FF2B5EF4-FFF2-40B4-BE49-F238E27FC236}">
                      <a16:creationId xmlns:a16="http://schemas.microsoft.com/office/drawing/2014/main" id="{3EAA6A0C-A617-FF14-AF47-FDCFFB5608F0}"/>
                    </a:ext>
                  </a:extLst>
                </p:cNvPr>
                <p:cNvSpPr/>
                <p:nvPr/>
              </p:nvSpPr>
              <p:spPr>
                <a:xfrm>
                  <a:off x="485750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6" name="Graphic 61">
                <a:extLst>
                  <a:ext uri="{FF2B5EF4-FFF2-40B4-BE49-F238E27FC236}">
                    <a16:creationId xmlns:a16="http://schemas.microsoft.com/office/drawing/2014/main" id="{73922F45-AA72-B33D-0446-F80BD3AE1CBA}"/>
                  </a:ext>
                </a:extLst>
              </p:cNvPr>
              <p:cNvGrpSpPr/>
              <p:nvPr/>
            </p:nvGrpSpPr>
            <p:grpSpPr>
              <a:xfrm>
                <a:off x="4867220" y="2573495"/>
                <a:ext cx="28544" cy="28085"/>
                <a:chOff x="4867220" y="2573495"/>
                <a:chExt cx="28544" cy="28085"/>
              </a:xfrm>
            </p:grpSpPr>
            <p:sp>
              <p:nvSpPr>
                <p:cNvPr id="2406" name="Freeform: Shape 2405">
                  <a:extLst>
                    <a:ext uri="{FF2B5EF4-FFF2-40B4-BE49-F238E27FC236}">
                      <a16:creationId xmlns:a16="http://schemas.microsoft.com/office/drawing/2014/main" id="{6BEECCA8-6F2A-F52A-824C-917B5B093F78}"/>
                    </a:ext>
                  </a:extLst>
                </p:cNvPr>
                <p:cNvSpPr/>
                <p:nvPr/>
              </p:nvSpPr>
              <p:spPr>
                <a:xfrm>
                  <a:off x="488141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Freeform: Shape 2406">
                  <a:extLst>
                    <a:ext uri="{FF2B5EF4-FFF2-40B4-BE49-F238E27FC236}">
                      <a16:creationId xmlns:a16="http://schemas.microsoft.com/office/drawing/2014/main" id="{91F78CB1-1C5C-EF31-595D-AA61442EC826}"/>
                    </a:ext>
                  </a:extLst>
                </p:cNvPr>
                <p:cNvSpPr/>
                <p:nvPr/>
              </p:nvSpPr>
              <p:spPr>
                <a:xfrm>
                  <a:off x="4867220"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7" name="Graphic 61">
                <a:extLst>
                  <a:ext uri="{FF2B5EF4-FFF2-40B4-BE49-F238E27FC236}">
                    <a16:creationId xmlns:a16="http://schemas.microsoft.com/office/drawing/2014/main" id="{DBF27421-CA3F-F5C9-7A9B-6531C3989025}"/>
                  </a:ext>
                </a:extLst>
              </p:cNvPr>
              <p:cNvGrpSpPr/>
              <p:nvPr/>
            </p:nvGrpSpPr>
            <p:grpSpPr>
              <a:xfrm>
                <a:off x="4876486" y="2573495"/>
                <a:ext cx="28394" cy="28085"/>
                <a:chOff x="4876486" y="2573495"/>
                <a:chExt cx="28394" cy="28085"/>
              </a:xfrm>
            </p:grpSpPr>
            <p:sp>
              <p:nvSpPr>
                <p:cNvPr id="2404" name="Freeform: Shape 2403">
                  <a:extLst>
                    <a:ext uri="{FF2B5EF4-FFF2-40B4-BE49-F238E27FC236}">
                      <a16:creationId xmlns:a16="http://schemas.microsoft.com/office/drawing/2014/main" id="{D7F6D6A6-E09F-4E6B-522D-C7F935C0A9BE}"/>
                    </a:ext>
                  </a:extLst>
                </p:cNvPr>
                <p:cNvSpPr/>
                <p:nvPr/>
              </p:nvSpPr>
              <p:spPr>
                <a:xfrm>
                  <a:off x="489068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Freeform: Shape 2404">
                  <a:extLst>
                    <a:ext uri="{FF2B5EF4-FFF2-40B4-BE49-F238E27FC236}">
                      <a16:creationId xmlns:a16="http://schemas.microsoft.com/office/drawing/2014/main" id="{A0F10908-90F8-71C1-D01F-B844EBFAD31D}"/>
                    </a:ext>
                  </a:extLst>
                </p:cNvPr>
                <p:cNvSpPr/>
                <p:nvPr/>
              </p:nvSpPr>
              <p:spPr>
                <a:xfrm>
                  <a:off x="4876486"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8" name="Graphic 61">
                <a:extLst>
                  <a:ext uri="{FF2B5EF4-FFF2-40B4-BE49-F238E27FC236}">
                    <a16:creationId xmlns:a16="http://schemas.microsoft.com/office/drawing/2014/main" id="{6BE29AB6-708D-02FD-7E75-0B2C5DFEFBC1}"/>
                  </a:ext>
                </a:extLst>
              </p:cNvPr>
              <p:cNvGrpSpPr/>
              <p:nvPr/>
            </p:nvGrpSpPr>
            <p:grpSpPr>
              <a:xfrm>
                <a:off x="4939552" y="2573495"/>
                <a:ext cx="28544" cy="28085"/>
                <a:chOff x="4939552" y="2573495"/>
                <a:chExt cx="28544" cy="28085"/>
              </a:xfrm>
            </p:grpSpPr>
            <p:sp>
              <p:nvSpPr>
                <p:cNvPr id="2402" name="Freeform: Shape 2401">
                  <a:extLst>
                    <a:ext uri="{FF2B5EF4-FFF2-40B4-BE49-F238E27FC236}">
                      <a16:creationId xmlns:a16="http://schemas.microsoft.com/office/drawing/2014/main" id="{C061294F-C34B-59CE-C737-F9BFE1301266}"/>
                    </a:ext>
                  </a:extLst>
                </p:cNvPr>
                <p:cNvSpPr/>
                <p:nvPr/>
              </p:nvSpPr>
              <p:spPr>
                <a:xfrm>
                  <a:off x="49537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Freeform: Shape 2402">
                  <a:extLst>
                    <a:ext uri="{FF2B5EF4-FFF2-40B4-BE49-F238E27FC236}">
                      <a16:creationId xmlns:a16="http://schemas.microsoft.com/office/drawing/2014/main" id="{9A67F01F-62CD-BF40-F2C3-5A9FD3EA95DB}"/>
                    </a:ext>
                  </a:extLst>
                </p:cNvPr>
                <p:cNvSpPr/>
                <p:nvPr/>
              </p:nvSpPr>
              <p:spPr>
                <a:xfrm>
                  <a:off x="493955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9" name="Graphic 61">
                <a:extLst>
                  <a:ext uri="{FF2B5EF4-FFF2-40B4-BE49-F238E27FC236}">
                    <a16:creationId xmlns:a16="http://schemas.microsoft.com/office/drawing/2014/main" id="{E2E132EF-922E-ACA4-CFB5-F40E9A4B9E44}"/>
                  </a:ext>
                </a:extLst>
              </p:cNvPr>
              <p:cNvGrpSpPr/>
              <p:nvPr/>
            </p:nvGrpSpPr>
            <p:grpSpPr>
              <a:xfrm>
                <a:off x="4960475" y="2573495"/>
                <a:ext cx="28394" cy="28085"/>
                <a:chOff x="4960475" y="2573495"/>
                <a:chExt cx="28394" cy="28085"/>
              </a:xfrm>
            </p:grpSpPr>
            <p:sp>
              <p:nvSpPr>
                <p:cNvPr id="2400" name="Freeform: Shape 2399">
                  <a:extLst>
                    <a:ext uri="{FF2B5EF4-FFF2-40B4-BE49-F238E27FC236}">
                      <a16:creationId xmlns:a16="http://schemas.microsoft.com/office/drawing/2014/main" id="{6235572F-11A3-78A5-C742-B68887FE8482}"/>
                    </a:ext>
                  </a:extLst>
                </p:cNvPr>
                <p:cNvSpPr/>
                <p:nvPr/>
              </p:nvSpPr>
              <p:spPr>
                <a:xfrm>
                  <a:off x="497467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Freeform: Shape 2400">
                  <a:extLst>
                    <a:ext uri="{FF2B5EF4-FFF2-40B4-BE49-F238E27FC236}">
                      <a16:creationId xmlns:a16="http://schemas.microsoft.com/office/drawing/2014/main" id="{9684FA97-AF45-BA48-B55A-CD6B9C94FB27}"/>
                    </a:ext>
                  </a:extLst>
                </p:cNvPr>
                <p:cNvSpPr/>
                <p:nvPr/>
              </p:nvSpPr>
              <p:spPr>
                <a:xfrm>
                  <a:off x="496047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0" name="Graphic 61">
                <a:extLst>
                  <a:ext uri="{FF2B5EF4-FFF2-40B4-BE49-F238E27FC236}">
                    <a16:creationId xmlns:a16="http://schemas.microsoft.com/office/drawing/2014/main" id="{B62AF142-B614-65E2-AE28-8E21D5915A8C}"/>
                  </a:ext>
                </a:extLst>
              </p:cNvPr>
              <p:cNvGrpSpPr/>
              <p:nvPr/>
            </p:nvGrpSpPr>
            <p:grpSpPr>
              <a:xfrm>
                <a:off x="4970338" y="2573495"/>
                <a:ext cx="28394" cy="28085"/>
                <a:chOff x="4970338" y="2573495"/>
                <a:chExt cx="28394" cy="28085"/>
              </a:xfrm>
            </p:grpSpPr>
            <p:sp>
              <p:nvSpPr>
                <p:cNvPr id="2398" name="Freeform: Shape 2397">
                  <a:extLst>
                    <a:ext uri="{FF2B5EF4-FFF2-40B4-BE49-F238E27FC236}">
                      <a16:creationId xmlns:a16="http://schemas.microsoft.com/office/drawing/2014/main" id="{C269EBA8-4365-4E09-37F3-3272FA8EAE09}"/>
                    </a:ext>
                  </a:extLst>
                </p:cNvPr>
                <p:cNvSpPr/>
                <p:nvPr/>
              </p:nvSpPr>
              <p:spPr>
                <a:xfrm>
                  <a:off x="498453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Freeform: Shape 2398">
                  <a:extLst>
                    <a:ext uri="{FF2B5EF4-FFF2-40B4-BE49-F238E27FC236}">
                      <a16:creationId xmlns:a16="http://schemas.microsoft.com/office/drawing/2014/main" id="{E468AE53-9EEA-05CC-A1E5-4D4EB9B37239}"/>
                    </a:ext>
                  </a:extLst>
                </p:cNvPr>
                <p:cNvSpPr/>
                <p:nvPr/>
              </p:nvSpPr>
              <p:spPr>
                <a:xfrm>
                  <a:off x="4970338"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1" name="Graphic 61">
                <a:extLst>
                  <a:ext uri="{FF2B5EF4-FFF2-40B4-BE49-F238E27FC236}">
                    <a16:creationId xmlns:a16="http://schemas.microsoft.com/office/drawing/2014/main" id="{5353B70E-AA96-6420-F15B-8BE68BAF163A}"/>
                  </a:ext>
                </a:extLst>
              </p:cNvPr>
              <p:cNvGrpSpPr/>
              <p:nvPr/>
            </p:nvGrpSpPr>
            <p:grpSpPr>
              <a:xfrm>
                <a:off x="4980052" y="2573495"/>
                <a:ext cx="28394" cy="28085"/>
                <a:chOff x="4980052" y="2573495"/>
                <a:chExt cx="28394" cy="28085"/>
              </a:xfrm>
            </p:grpSpPr>
            <p:sp>
              <p:nvSpPr>
                <p:cNvPr id="2396" name="Freeform: Shape 2395">
                  <a:extLst>
                    <a:ext uri="{FF2B5EF4-FFF2-40B4-BE49-F238E27FC236}">
                      <a16:creationId xmlns:a16="http://schemas.microsoft.com/office/drawing/2014/main" id="{E1568DCF-74EB-5F20-353D-667FD2B18449}"/>
                    </a:ext>
                  </a:extLst>
                </p:cNvPr>
                <p:cNvSpPr/>
                <p:nvPr/>
              </p:nvSpPr>
              <p:spPr>
                <a:xfrm>
                  <a:off x="49942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Freeform: Shape 2396">
                  <a:extLst>
                    <a:ext uri="{FF2B5EF4-FFF2-40B4-BE49-F238E27FC236}">
                      <a16:creationId xmlns:a16="http://schemas.microsoft.com/office/drawing/2014/main" id="{D98D6FFC-F0BD-0AD2-86F3-0DCEBFB0B54F}"/>
                    </a:ext>
                  </a:extLst>
                </p:cNvPr>
                <p:cNvSpPr/>
                <p:nvPr/>
              </p:nvSpPr>
              <p:spPr>
                <a:xfrm>
                  <a:off x="4980052"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2" name="Graphic 61">
                <a:extLst>
                  <a:ext uri="{FF2B5EF4-FFF2-40B4-BE49-F238E27FC236}">
                    <a16:creationId xmlns:a16="http://schemas.microsoft.com/office/drawing/2014/main" id="{439261F5-F96A-B5B6-ADF9-B7A23B28A069}"/>
                  </a:ext>
                </a:extLst>
              </p:cNvPr>
              <p:cNvGrpSpPr/>
              <p:nvPr/>
            </p:nvGrpSpPr>
            <p:grpSpPr>
              <a:xfrm>
                <a:off x="4988870" y="2573495"/>
                <a:ext cx="28394" cy="28085"/>
                <a:chOff x="4988870" y="2573495"/>
                <a:chExt cx="28394" cy="28085"/>
              </a:xfrm>
            </p:grpSpPr>
            <p:sp>
              <p:nvSpPr>
                <p:cNvPr id="2394" name="Freeform: Shape 2393">
                  <a:extLst>
                    <a:ext uri="{FF2B5EF4-FFF2-40B4-BE49-F238E27FC236}">
                      <a16:creationId xmlns:a16="http://schemas.microsoft.com/office/drawing/2014/main" id="{8F29CBCE-B3EB-6B46-8221-3BAEE5F7011C}"/>
                    </a:ext>
                  </a:extLst>
                </p:cNvPr>
                <p:cNvSpPr/>
                <p:nvPr/>
              </p:nvSpPr>
              <p:spPr>
                <a:xfrm>
                  <a:off x="500306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Freeform: Shape 2394">
                  <a:extLst>
                    <a:ext uri="{FF2B5EF4-FFF2-40B4-BE49-F238E27FC236}">
                      <a16:creationId xmlns:a16="http://schemas.microsoft.com/office/drawing/2014/main" id="{74D5445D-B711-8395-68BC-0ED70E06EC1A}"/>
                    </a:ext>
                  </a:extLst>
                </p:cNvPr>
                <p:cNvSpPr/>
                <p:nvPr/>
              </p:nvSpPr>
              <p:spPr>
                <a:xfrm>
                  <a:off x="498887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3" name="Graphic 61">
                <a:extLst>
                  <a:ext uri="{FF2B5EF4-FFF2-40B4-BE49-F238E27FC236}">
                    <a16:creationId xmlns:a16="http://schemas.microsoft.com/office/drawing/2014/main" id="{5CE90310-5428-CA4D-E29D-830FBFFAEC6F}"/>
                  </a:ext>
                </a:extLst>
              </p:cNvPr>
              <p:cNvGrpSpPr/>
              <p:nvPr/>
            </p:nvGrpSpPr>
            <p:grpSpPr>
              <a:xfrm>
                <a:off x="4998733" y="2573495"/>
                <a:ext cx="28394" cy="28085"/>
                <a:chOff x="4998733" y="2573495"/>
                <a:chExt cx="28394" cy="28085"/>
              </a:xfrm>
            </p:grpSpPr>
            <p:sp>
              <p:nvSpPr>
                <p:cNvPr id="2392" name="Freeform: Shape 2391">
                  <a:extLst>
                    <a:ext uri="{FF2B5EF4-FFF2-40B4-BE49-F238E27FC236}">
                      <a16:creationId xmlns:a16="http://schemas.microsoft.com/office/drawing/2014/main" id="{2900BF20-6B47-A557-4B89-D86CA39C92DF}"/>
                    </a:ext>
                  </a:extLst>
                </p:cNvPr>
                <p:cNvSpPr/>
                <p:nvPr/>
              </p:nvSpPr>
              <p:spPr>
                <a:xfrm>
                  <a:off x="5012931"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Freeform: Shape 2392">
                  <a:extLst>
                    <a:ext uri="{FF2B5EF4-FFF2-40B4-BE49-F238E27FC236}">
                      <a16:creationId xmlns:a16="http://schemas.microsoft.com/office/drawing/2014/main" id="{AF093F5B-58FE-375A-3193-92010C0E8134}"/>
                    </a:ext>
                  </a:extLst>
                </p:cNvPr>
                <p:cNvSpPr/>
                <p:nvPr/>
              </p:nvSpPr>
              <p:spPr>
                <a:xfrm>
                  <a:off x="4998733"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4" name="Graphic 61">
                <a:extLst>
                  <a:ext uri="{FF2B5EF4-FFF2-40B4-BE49-F238E27FC236}">
                    <a16:creationId xmlns:a16="http://schemas.microsoft.com/office/drawing/2014/main" id="{BFB602C6-6B09-997F-CE20-13438D8F4007}"/>
                  </a:ext>
                </a:extLst>
              </p:cNvPr>
              <p:cNvGrpSpPr/>
              <p:nvPr/>
            </p:nvGrpSpPr>
            <p:grpSpPr>
              <a:xfrm>
                <a:off x="5005010" y="2573495"/>
                <a:ext cx="28394" cy="28085"/>
                <a:chOff x="5005010" y="2573495"/>
                <a:chExt cx="28394" cy="28085"/>
              </a:xfrm>
            </p:grpSpPr>
            <p:sp>
              <p:nvSpPr>
                <p:cNvPr id="2390" name="Freeform: Shape 2389">
                  <a:extLst>
                    <a:ext uri="{FF2B5EF4-FFF2-40B4-BE49-F238E27FC236}">
                      <a16:creationId xmlns:a16="http://schemas.microsoft.com/office/drawing/2014/main" id="{C9EAA416-A1EB-F36B-5C02-7457BB9293A0}"/>
                    </a:ext>
                  </a:extLst>
                </p:cNvPr>
                <p:cNvSpPr/>
                <p:nvPr/>
              </p:nvSpPr>
              <p:spPr>
                <a:xfrm>
                  <a:off x="501920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1" name="Freeform: Shape 2390">
                  <a:extLst>
                    <a:ext uri="{FF2B5EF4-FFF2-40B4-BE49-F238E27FC236}">
                      <a16:creationId xmlns:a16="http://schemas.microsoft.com/office/drawing/2014/main" id="{73CB4928-D604-3F0E-C9A8-7563AA0453A8}"/>
                    </a:ext>
                  </a:extLst>
                </p:cNvPr>
                <p:cNvSpPr/>
                <p:nvPr/>
              </p:nvSpPr>
              <p:spPr>
                <a:xfrm>
                  <a:off x="500501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5" name="Graphic 61">
                <a:extLst>
                  <a:ext uri="{FF2B5EF4-FFF2-40B4-BE49-F238E27FC236}">
                    <a16:creationId xmlns:a16="http://schemas.microsoft.com/office/drawing/2014/main" id="{1744DD72-747A-232B-8FA6-4EC9FE2E189A}"/>
                  </a:ext>
                </a:extLst>
              </p:cNvPr>
              <p:cNvGrpSpPr/>
              <p:nvPr/>
            </p:nvGrpSpPr>
            <p:grpSpPr>
              <a:xfrm>
                <a:off x="5011137" y="2573495"/>
                <a:ext cx="28394" cy="28085"/>
                <a:chOff x="5011137" y="2573495"/>
                <a:chExt cx="28394" cy="28085"/>
              </a:xfrm>
            </p:grpSpPr>
            <p:sp>
              <p:nvSpPr>
                <p:cNvPr id="2388" name="Freeform: Shape 2387">
                  <a:extLst>
                    <a:ext uri="{FF2B5EF4-FFF2-40B4-BE49-F238E27FC236}">
                      <a16:creationId xmlns:a16="http://schemas.microsoft.com/office/drawing/2014/main" id="{C47C0CC4-A63F-28A1-B504-7A356A1E4CC2}"/>
                    </a:ext>
                  </a:extLst>
                </p:cNvPr>
                <p:cNvSpPr/>
                <p:nvPr/>
              </p:nvSpPr>
              <p:spPr>
                <a:xfrm>
                  <a:off x="50253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9" name="Freeform: Shape 2388">
                  <a:extLst>
                    <a:ext uri="{FF2B5EF4-FFF2-40B4-BE49-F238E27FC236}">
                      <a16:creationId xmlns:a16="http://schemas.microsoft.com/office/drawing/2014/main" id="{CC1C04A7-4A78-3C00-6782-4970BE3B616A}"/>
                    </a:ext>
                  </a:extLst>
                </p:cNvPr>
                <p:cNvSpPr/>
                <p:nvPr/>
              </p:nvSpPr>
              <p:spPr>
                <a:xfrm>
                  <a:off x="501113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6" name="Graphic 61">
                <a:extLst>
                  <a:ext uri="{FF2B5EF4-FFF2-40B4-BE49-F238E27FC236}">
                    <a16:creationId xmlns:a16="http://schemas.microsoft.com/office/drawing/2014/main" id="{26EBD171-CEC4-BE87-89D0-B411EC82A959}"/>
                  </a:ext>
                </a:extLst>
              </p:cNvPr>
              <p:cNvGrpSpPr/>
              <p:nvPr/>
            </p:nvGrpSpPr>
            <p:grpSpPr>
              <a:xfrm>
                <a:off x="5014126" y="2573495"/>
                <a:ext cx="28544" cy="28085"/>
                <a:chOff x="5014126" y="2573495"/>
                <a:chExt cx="28544" cy="28085"/>
              </a:xfrm>
            </p:grpSpPr>
            <p:sp>
              <p:nvSpPr>
                <p:cNvPr id="2386" name="Freeform: Shape 2385">
                  <a:extLst>
                    <a:ext uri="{FF2B5EF4-FFF2-40B4-BE49-F238E27FC236}">
                      <a16:creationId xmlns:a16="http://schemas.microsoft.com/office/drawing/2014/main" id="{53DB50C4-7C98-A37A-657B-F55A6C1CD79C}"/>
                    </a:ext>
                  </a:extLst>
                </p:cNvPr>
                <p:cNvSpPr/>
                <p:nvPr/>
              </p:nvSpPr>
              <p:spPr>
                <a:xfrm>
                  <a:off x="5028324"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7" name="Freeform: Shape 2386">
                  <a:extLst>
                    <a:ext uri="{FF2B5EF4-FFF2-40B4-BE49-F238E27FC236}">
                      <a16:creationId xmlns:a16="http://schemas.microsoft.com/office/drawing/2014/main" id="{64E93B8D-5301-88DB-B811-04BE6387A1EC}"/>
                    </a:ext>
                  </a:extLst>
                </p:cNvPr>
                <p:cNvSpPr/>
                <p:nvPr/>
              </p:nvSpPr>
              <p:spPr>
                <a:xfrm>
                  <a:off x="501412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7" name="Graphic 61">
                <a:extLst>
                  <a:ext uri="{FF2B5EF4-FFF2-40B4-BE49-F238E27FC236}">
                    <a16:creationId xmlns:a16="http://schemas.microsoft.com/office/drawing/2014/main" id="{AA9FF351-42E6-937A-4FCF-0ED0FBBCCBAC}"/>
                  </a:ext>
                </a:extLst>
              </p:cNvPr>
              <p:cNvGrpSpPr/>
              <p:nvPr/>
            </p:nvGrpSpPr>
            <p:grpSpPr>
              <a:xfrm>
                <a:off x="5069272" y="2573495"/>
                <a:ext cx="28544" cy="28085"/>
                <a:chOff x="5069272" y="2573495"/>
                <a:chExt cx="28544" cy="28085"/>
              </a:xfrm>
            </p:grpSpPr>
            <p:sp>
              <p:nvSpPr>
                <p:cNvPr id="2384" name="Freeform: Shape 2383">
                  <a:extLst>
                    <a:ext uri="{FF2B5EF4-FFF2-40B4-BE49-F238E27FC236}">
                      <a16:creationId xmlns:a16="http://schemas.microsoft.com/office/drawing/2014/main" id="{967A3467-8C29-C53F-3EE3-4A4E9A60C3EF}"/>
                    </a:ext>
                  </a:extLst>
                </p:cNvPr>
                <p:cNvSpPr/>
                <p:nvPr/>
              </p:nvSpPr>
              <p:spPr>
                <a:xfrm>
                  <a:off x="508361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5" name="Freeform: Shape 2384">
                  <a:extLst>
                    <a:ext uri="{FF2B5EF4-FFF2-40B4-BE49-F238E27FC236}">
                      <a16:creationId xmlns:a16="http://schemas.microsoft.com/office/drawing/2014/main" id="{118007B5-8165-0527-8B11-622F5416D95E}"/>
                    </a:ext>
                  </a:extLst>
                </p:cNvPr>
                <p:cNvSpPr/>
                <p:nvPr/>
              </p:nvSpPr>
              <p:spPr>
                <a:xfrm>
                  <a:off x="506927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8" name="Graphic 61">
                <a:extLst>
                  <a:ext uri="{FF2B5EF4-FFF2-40B4-BE49-F238E27FC236}">
                    <a16:creationId xmlns:a16="http://schemas.microsoft.com/office/drawing/2014/main" id="{94EE8F63-B766-DD08-2F3E-14CCB2780168}"/>
                  </a:ext>
                </a:extLst>
              </p:cNvPr>
              <p:cNvGrpSpPr/>
              <p:nvPr/>
            </p:nvGrpSpPr>
            <p:grpSpPr>
              <a:xfrm>
                <a:off x="5251149" y="2573495"/>
                <a:ext cx="28544" cy="28085"/>
                <a:chOff x="5251149" y="2573495"/>
                <a:chExt cx="28544" cy="28085"/>
              </a:xfrm>
            </p:grpSpPr>
            <p:sp>
              <p:nvSpPr>
                <p:cNvPr id="2382" name="Freeform: Shape 2381">
                  <a:extLst>
                    <a:ext uri="{FF2B5EF4-FFF2-40B4-BE49-F238E27FC236}">
                      <a16:creationId xmlns:a16="http://schemas.microsoft.com/office/drawing/2014/main" id="{E0BB0E2F-2BDB-15BB-3B67-14609C56C8E3}"/>
                    </a:ext>
                  </a:extLst>
                </p:cNvPr>
                <p:cNvSpPr/>
                <p:nvPr/>
              </p:nvSpPr>
              <p:spPr>
                <a:xfrm>
                  <a:off x="526549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Freeform: Shape 2382">
                  <a:extLst>
                    <a:ext uri="{FF2B5EF4-FFF2-40B4-BE49-F238E27FC236}">
                      <a16:creationId xmlns:a16="http://schemas.microsoft.com/office/drawing/2014/main" id="{C574D092-8A76-8F47-D157-1421970F64B7}"/>
                    </a:ext>
                  </a:extLst>
                </p:cNvPr>
                <p:cNvSpPr/>
                <p:nvPr/>
              </p:nvSpPr>
              <p:spPr>
                <a:xfrm>
                  <a:off x="5251149"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9" name="Graphic 61">
                <a:extLst>
                  <a:ext uri="{FF2B5EF4-FFF2-40B4-BE49-F238E27FC236}">
                    <a16:creationId xmlns:a16="http://schemas.microsoft.com/office/drawing/2014/main" id="{DEAC3C91-5CAB-44A3-2318-88A09E7F13C0}"/>
                  </a:ext>
                </a:extLst>
              </p:cNvPr>
              <p:cNvGrpSpPr/>
              <p:nvPr/>
            </p:nvGrpSpPr>
            <p:grpSpPr>
              <a:xfrm>
                <a:off x="4217873" y="2327523"/>
                <a:ext cx="28394" cy="28085"/>
                <a:chOff x="4217873" y="2327523"/>
                <a:chExt cx="28394" cy="28085"/>
              </a:xfrm>
            </p:grpSpPr>
            <p:sp>
              <p:nvSpPr>
                <p:cNvPr id="2380" name="Freeform: Shape 2379">
                  <a:extLst>
                    <a:ext uri="{FF2B5EF4-FFF2-40B4-BE49-F238E27FC236}">
                      <a16:creationId xmlns:a16="http://schemas.microsoft.com/office/drawing/2014/main" id="{70533FE2-A898-76D4-CEBE-E3AEFE2468DB}"/>
                    </a:ext>
                  </a:extLst>
                </p:cNvPr>
                <p:cNvSpPr/>
                <p:nvPr/>
              </p:nvSpPr>
              <p:spPr>
                <a:xfrm>
                  <a:off x="4232071"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Freeform: Shape 2380">
                  <a:extLst>
                    <a:ext uri="{FF2B5EF4-FFF2-40B4-BE49-F238E27FC236}">
                      <a16:creationId xmlns:a16="http://schemas.microsoft.com/office/drawing/2014/main" id="{9FEE60AA-95F4-10A5-E74B-85E82CC7E60A}"/>
                    </a:ext>
                  </a:extLst>
                </p:cNvPr>
                <p:cNvSpPr/>
                <p:nvPr/>
              </p:nvSpPr>
              <p:spPr>
                <a:xfrm>
                  <a:off x="4217873"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945" name="Group 2944">
              <a:extLst>
                <a:ext uri="{FF2B5EF4-FFF2-40B4-BE49-F238E27FC236}">
                  <a16:creationId xmlns:a16="http://schemas.microsoft.com/office/drawing/2014/main" id="{D492681C-EDDF-E717-3ACB-406747BD7852}"/>
                </a:ext>
              </a:extLst>
            </p:cNvPr>
            <p:cNvGrpSpPr/>
            <p:nvPr/>
          </p:nvGrpSpPr>
          <p:grpSpPr>
            <a:xfrm>
              <a:off x="9293706" y="2168957"/>
              <a:ext cx="3877371" cy="402793"/>
              <a:chOff x="1426963" y="1833448"/>
              <a:chExt cx="3877371" cy="402793"/>
            </a:xfrm>
          </p:grpSpPr>
          <p:grpSp>
            <p:nvGrpSpPr>
              <p:cNvPr id="2946" name="Graphic 198">
                <a:extLst>
                  <a:ext uri="{FF2B5EF4-FFF2-40B4-BE49-F238E27FC236}">
                    <a16:creationId xmlns:a16="http://schemas.microsoft.com/office/drawing/2014/main" id="{A1B66A1D-EBC8-027A-A056-BB63098B0391}"/>
                  </a:ext>
                </a:extLst>
              </p:cNvPr>
              <p:cNvGrpSpPr/>
              <p:nvPr/>
            </p:nvGrpSpPr>
            <p:grpSpPr>
              <a:xfrm>
                <a:off x="1426963" y="1833448"/>
                <a:ext cx="28641" cy="28641"/>
                <a:chOff x="1426963" y="1833448"/>
                <a:chExt cx="28641" cy="28641"/>
              </a:xfrm>
            </p:grpSpPr>
            <p:sp>
              <p:nvSpPr>
                <p:cNvPr id="3784" name="Freeform: Shape 3783">
                  <a:extLst>
                    <a:ext uri="{FF2B5EF4-FFF2-40B4-BE49-F238E27FC236}">
                      <a16:creationId xmlns:a16="http://schemas.microsoft.com/office/drawing/2014/main" id="{98C96A22-B56C-928C-CA97-604F3E999C2D}"/>
                    </a:ext>
                  </a:extLst>
                </p:cNvPr>
                <p:cNvSpPr/>
                <p:nvPr/>
              </p:nvSpPr>
              <p:spPr>
                <a:xfrm>
                  <a:off x="1441283"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5" name="Freeform: Shape 3784">
                  <a:extLst>
                    <a:ext uri="{FF2B5EF4-FFF2-40B4-BE49-F238E27FC236}">
                      <a16:creationId xmlns:a16="http://schemas.microsoft.com/office/drawing/2014/main" id="{AE62783C-C7D1-1E2A-6BF5-AC2A22EC5B17}"/>
                    </a:ext>
                  </a:extLst>
                </p:cNvPr>
                <p:cNvSpPr/>
                <p:nvPr/>
              </p:nvSpPr>
              <p:spPr>
                <a:xfrm>
                  <a:off x="1426963"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7" name="Graphic 198">
                <a:extLst>
                  <a:ext uri="{FF2B5EF4-FFF2-40B4-BE49-F238E27FC236}">
                    <a16:creationId xmlns:a16="http://schemas.microsoft.com/office/drawing/2014/main" id="{FF898CD1-A34B-8FCE-0F1E-025DBA532A23}"/>
                  </a:ext>
                </a:extLst>
              </p:cNvPr>
              <p:cNvGrpSpPr/>
              <p:nvPr/>
            </p:nvGrpSpPr>
            <p:grpSpPr>
              <a:xfrm>
                <a:off x="1438570" y="1833448"/>
                <a:ext cx="28641" cy="28641"/>
                <a:chOff x="1438570" y="1833448"/>
                <a:chExt cx="28641" cy="28641"/>
              </a:xfrm>
            </p:grpSpPr>
            <p:sp>
              <p:nvSpPr>
                <p:cNvPr id="3782" name="Freeform: Shape 3781">
                  <a:extLst>
                    <a:ext uri="{FF2B5EF4-FFF2-40B4-BE49-F238E27FC236}">
                      <a16:creationId xmlns:a16="http://schemas.microsoft.com/office/drawing/2014/main" id="{A4E4C197-74A9-A00E-1871-F9F762868ACB}"/>
                    </a:ext>
                  </a:extLst>
                </p:cNvPr>
                <p:cNvSpPr/>
                <p:nvPr/>
              </p:nvSpPr>
              <p:spPr>
                <a:xfrm>
                  <a:off x="1452891"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3" name="Freeform: Shape 3782">
                  <a:extLst>
                    <a:ext uri="{FF2B5EF4-FFF2-40B4-BE49-F238E27FC236}">
                      <a16:creationId xmlns:a16="http://schemas.microsoft.com/office/drawing/2014/main" id="{9CA496A0-6EA2-13A9-6FF8-6C8B99D5F407}"/>
                    </a:ext>
                  </a:extLst>
                </p:cNvPr>
                <p:cNvSpPr/>
                <p:nvPr/>
              </p:nvSpPr>
              <p:spPr>
                <a:xfrm>
                  <a:off x="1438570"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8" name="Graphic 198">
                <a:extLst>
                  <a:ext uri="{FF2B5EF4-FFF2-40B4-BE49-F238E27FC236}">
                    <a16:creationId xmlns:a16="http://schemas.microsoft.com/office/drawing/2014/main" id="{095210CD-F0EF-B2AA-11F6-80BD79243661}"/>
                  </a:ext>
                </a:extLst>
              </p:cNvPr>
              <p:cNvGrpSpPr/>
              <p:nvPr/>
            </p:nvGrpSpPr>
            <p:grpSpPr>
              <a:xfrm>
                <a:off x="1449725" y="1833448"/>
                <a:ext cx="28641" cy="28641"/>
                <a:chOff x="1449725" y="1833448"/>
                <a:chExt cx="28641" cy="28641"/>
              </a:xfrm>
            </p:grpSpPr>
            <p:sp>
              <p:nvSpPr>
                <p:cNvPr id="3780" name="Freeform: Shape 3779">
                  <a:extLst>
                    <a:ext uri="{FF2B5EF4-FFF2-40B4-BE49-F238E27FC236}">
                      <a16:creationId xmlns:a16="http://schemas.microsoft.com/office/drawing/2014/main" id="{93A59110-A90B-A2DA-85B3-81B4816E8D42}"/>
                    </a:ext>
                  </a:extLst>
                </p:cNvPr>
                <p:cNvSpPr/>
                <p:nvPr/>
              </p:nvSpPr>
              <p:spPr>
                <a:xfrm>
                  <a:off x="146404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1" name="Freeform: Shape 3780">
                  <a:extLst>
                    <a:ext uri="{FF2B5EF4-FFF2-40B4-BE49-F238E27FC236}">
                      <a16:creationId xmlns:a16="http://schemas.microsoft.com/office/drawing/2014/main" id="{2D4B388B-FB21-E6EF-AC19-7B29419AFB54}"/>
                    </a:ext>
                  </a:extLst>
                </p:cNvPr>
                <p:cNvSpPr/>
                <p:nvPr/>
              </p:nvSpPr>
              <p:spPr>
                <a:xfrm>
                  <a:off x="144972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raphic 198">
                <a:extLst>
                  <a:ext uri="{FF2B5EF4-FFF2-40B4-BE49-F238E27FC236}">
                    <a16:creationId xmlns:a16="http://schemas.microsoft.com/office/drawing/2014/main" id="{794F5441-8AEA-7CEC-3158-6047E238F6B6}"/>
                  </a:ext>
                </a:extLst>
              </p:cNvPr>
              <p:cNvGrpSpPr/>
              <p:nvPr/>
            </p:nvGrpSpPr>
            <p:grpSpPr>
              <a:xfrm>
                <a:off x="1494045" y="1833448"/>
                <a:ext cx="28641" cy="28641"/>
                <a:chOff x="1494045" y="1833448"/>
                <a:chExt cx="28641" cy="28641"/>
              </a:xfrm>
            </p:grpSpPr>
            <p:sp>
              <p:nvSpPr>
                <p:cNvPr id="3778" name="Freeform: Shape 3777">
                  <a:extLst>
                    <a:ext uri="{FF2B5EF4-FFF2-40B4-BE49-F238E27FC236}">
                      <a16:creationId xmlns:a16="http://schemas.microsoft.com/office/drawing/2014/main" id="{3EDE6249-DCC1-54E3-32A2-4C9EAF077173}"/>
                    </a:ext>
                  </a:extLst>
                </p:cNvPr>
                <p:cNvSpPr/>
                <p:nvPr/>
              </p:nvSpPr>
              <p:spPr>
                <a:xfrm>
                  <a:off x="150836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9" name="Freeform: Shape 3778">
                  <a:extLst>
                    <a:ext uri="{FF2B5EF4-FFF2-40B4-BE49-F238E27FC236}">
                      <a16:creationId xmlns:a16="http://schemas.microsoft.com/office/drawing/2014/main" id="{573FDC0C-19B3-48A6-A5F2-E872335EFCAF}"/>
                    </a:ext>
                  </a:extLst>
                </p:cNvPr>
                <p:cNvSpPr/>
                <p:nvPr/>
              </p:nvSpPr>
              <p:spPr>
                <a:xfrm>
                  <a:off x="149404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0" name="Graphic 198">
                <a:extLst>
                  <a:ext uri="{FF2B5EF4-FFF2-40B4-BE49-F238E27FC236}">
                    <a16:creationId xmlns:a16="http://schemas.microsoft.com/office/drawing/2014/main" id="{8A801428-679B-981B-B3B4-B2B13EDD2FF7}"/>
                  </a:ext>
                </a:extLst>
              </p:cNvPr>
              <p:cNvGrpSpPr/>
              <p:nvPr/>
            </p:nvGrpSpPr>
            <p:grpSpPr>
              <a:xfrm>
                <a:off x="1508366" y="1837367"/>
                <a:ext cx="28641" cy="28641"/>
                <a:chOff x="1508366" y="1837367"/>
                <a:chExt cx="28641" cy="28641"/>
              </a:xfrm>
            </p:grpSpPr>
            <p:sp>
              <p:nvSpPr>
                <p:cNvPr id="3776" name="Freeform: Shape 3775">
                  <a:extLst>
                    <a:ext uri="{FF2B5EF4-FFF2-40B4-BE49-F238E27FC236}">
                      <a16:creationId xmlns:a16="http://schemas.microsoft.com/office/drawing/2014/main" id="{EA1F45E6-FCC8-1C57-6453-DC75F1FE589A}"/>
                    </a:ext>
                  </a:extLst>
                </p:cNvPr>
                <p:cNvSpPr/>
                <p:nvPr/>
              </p:nvSpPr>
              <p:spPr>
                <a:xfrm>
                  <a:off x="1522687"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7" name="Freeform: Shape 3776">
                  <a:extLst>
                    <a:ext uri="{FF2B5EF4-FFF2-40B4-BE49-F238E27FC236}">
                      <a16:creationId xmlns:a16="http://schemas.microsoft.com/office/drawing/2014/main" id="{7069F31D-A77E-6C43-6C76-974665590218}"/>
                    </a:ext>
                  </a:extLst>
                </p:cNvPr>
                <p:cNvSpPr/>
                <p:nvPr/>
              </p:nvSpPr>
              <p:spPr>
                <a:xfrm>
                  <a:off x="1508366"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1" name="Graphic 198">
                <a:extLst>
                  <a:ext uri="{FF2B5EF4-FFF2-40B4-BE49-F238E27FC236}">
                    <a16:creationId xmlns:a16="http://schemas.microsoft.com/office/drawing/2014/main" id="{197BAD15-EFAC-CB76-C86F-7403F1679552}"/>
                  </a:ext>
                </a:extLst>
              </p:cNvPr>
              <p:cNvGrpSpPr/>
              <p:nvPr/>
            </p:nvGrpSpPr>
            <p:grpSpPr>
              <a:xfrm>
                <a:off x="1516054" y="1837367"/>
                <a:ext cx="28641" cy="28641"/>
                <a:chOff x="1516054" y="1837367"/>
                <a:chExt cx="28641" cy="28641"/>
              </a:xfrm>
            </p:grpSpPr>
            <p:sp>
              <p:nvSpPr>
                <p:cNvPr id="3774" name="Freeform: Shape 3773">
                  <a:extLst>
                    <a:ext uri="{FF2B5EF4-FFF2-40B4-BE49-F238E27FC236}">
                      <a16:creationId xmlns:a16="http://schemas.microsoft.com/office/drawing/2014/main" id="{22649B3F-33E9-5758-E562-1859E8CC2773}"/>
                    </a:ext>
                  </a:extLst>
                </p:cNvPr>
                <p:cNvSpPr/>
                <p:nvPr/>
              </p:nvSpPr>
              <p:spPr>
                <a:xfrm>
                  <a:off x="1530375"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5" name="Freeform: Shape 3774">
                  <a:extLst>
                    <a:ext uri="{FF2B5EF4-FFF2-40B4-BE49-F238E27FC236}">
                      <a16:creationId xmlns:a16="http://schemas.microsoft.com/office/drawing/2014/main" id="{00F49E51-5C2D-0C36-9DE5-959D66148570}"/>
                    </a:ext>
                  </a:extLst>
                </p:cNvPr>
                <p:cNvSpPr/>
                <p:nvPr/>
              </p:nvSpPr>
              <p:spPr>
                <a:xfrm>
                  <a:off x="1516054"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2" name="Graphic 198">
                <a:extLst>
                  <a:ext uri="{FF2B5EF4-FFF2-40B4-BE49-F238E27FC236}">
                    <a16:creationId xmlns:a16="http://schemas.microsoft.com/office/drawing/2014/main" id="{D9ACD36E-1675-6709-CD33-084FD7DB6D68}"/>
                  </a:ext>
                </a:extLst>
              </p:cNvPr>
              <p:cNvGrpSpPr/>
              <p:nvPr/>
            </p:nvGrpSpPr>
            <p:grpSpPr>
              <a:xfrm>
                <a:off x="1518918" y="1837367"/>
                <a:ext cx="28641" cy="28641"/>
                <a:chOff x="1518918" y="1837367"/>
                <a:chExt cx="28641" cy="28641"/>
              </a:xfrm>
            </p:grpSpPr>
            <p:sp>
              <p:nvSpPr>
                <p:cNvPr id="3772" name="Freeform: Shape 3771">
                  <a:extLst>
                    <a:ext uri="{FF2B5EF4-FFF2-40B4-BE49-F238E27FC236}">
                      <a16:creationId xmlns:a16="http://schemas.microsoft.com/office/drawing/2014/main" id="{2E98D875-346F-BA73-96A1-E07E1E41039A}"/>
                    </a:ext>
                  </a:extLst>
                </p:cNvPr>
                <p:cNvSpPr/>
                <p:nvPr/>
              </p:nvSpPr>
              <p:spPr>
                <a:xfrm>
                  <a:off x="1533239"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3" name="Freeform: Shape 3772">
                  <a:extLst>
                    <a:ext uri="{FF2B5EF4-FFF2-40B4-BE49-F238E27FC236}">
                      <a16:creationId xmlns:a16="http://schemas.microsoft.com/office/drawing/2014/main" id="{F8060136-DB3B-7B94-2F15-29F331F24F7D}"/>
                    </a:ext>
                  </a:extLst>
                </p:cNvPr>
                <p:cNvSpPr/>
                <p:nvPr/>
              </p:nvSpPr>
              <p:spPr>
                <a:xfrm>
                  <a:off x="1518918"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3" name="Graphic 198">
                <a:extLst>
                  <a:ext uri="{FF2B5EF4-FFF2-40B4-BE49-F238E27FC236}">
                    <a16:creationId xmlns:a16="http://schemas.microsoft.com/office/drawing/2014/main" id="{764DF5BE-FF53-9B0B-C9B6-A42D0E235444}"/>
                  </a:ext>
                </a:extLst>
              </p:cNvPr>
              <p:cNvGrpSpPr/>
              <p:nvPr/>
            </p:nvGrpSpPr>
            <p:grpSpPr>
              <a:xfrm>
                <a:off x="1592031" y="1840533"/>
                <a:ext cx="28792" cy="28641"/>
                <a:chOff x="1592031" y="1840533"/>
                <a:chExt cx="28792" cy="28641"/>
              </a:xfrm>
            </p:grpSpPr>
            <p:sp>
              <p:nvSpPr>
                <p:cNvPr id="3770" name="Freeform: Shape 3769">
                  <a:extLst>
                    <a:ext uri="{FF2B5EF4-FFF2-40B4-BE49-F238E27FC236}">
                      <a16:creationId xmlns:a16="http://schemas.microsoft.com/office/drawing/2014/main" id="{218CDB8D-E7CF-4471-44A4-056CB2AEADD1}"/>
                    </a:ext>
                  </a:extLst>
                </p:cNvPr>
                <p:cNvSpPr/>
                <p:nvPr/>
              </p:nvSpPr>
              <p:spPr>
                <a:xfrm>
                  <a:off x="1606352"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1" name="Freeform: Shape 3770">
                  <a:extLst>
                    <a:ext uri="{FF2B5EF4-FFF2-40B4-BE49-F238E27FC236}">
                      <a16:creationId xmlns:a16="http://schemas.microsoft.com/office/drawing/2014/main" id="{738907A0-E0E2-E2BC-53F3-3435B9154C61}"/>
                    </a:ext>
                  </a:extLst>
                </p:cNvPr>
                <p:cNvSpPr/>
                <p:nvPr/>
              </p:nvSpPr>
              <p:spPr>
                <a:xfrm>
                  <a:off x="1592031" y="185485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4" name="Graphic 198">
                <a:extLst>
                  <a:ext uri="{FF2B5EF4-FFF2-40B4-BE49-F238E27FC236}">
                    <a16:creationId xmlns:a16="http://schemas.microsoft.com/office/drawing/2014/main" id="{B8BE90D0-9853-8B38-2590-1C70765A34C6}"/>
                  </a:ext>
                </a:extLst>
              </p:cNvPr>
              <p:cNvGrpSpPr/>
              <p:nvPr/>
            </p:nvGrpSpPr>
            <p:grpSpPr>
              <a:xfrm>
                <a:off x="1645998" y="1840533"/>
                <a:ext cx="28641" cy="28641"/>
                <a:chOff x="1645998" y="1840533"/>
                <a:chExt cx="28641" cy="28641"/>
              </a:xfrm>
            </p:grpSpPr>
            <p:sp>
              <p:nvSpPr>
                <p:cNvPr id="3768" name="Freeform: Shape 3767">
                  <a:extLst>
                    <a:ext uri="{FF2B5EF4-FFF2-40B4-BE49-F238E27FC236}">
                      <a16:creationId xmlns:a16="http://schemas.microsoft.com/office/drawing/2014/main" id="{218E02B7-6894-66D5-01FA-A0A41FB4BF60}"/>
                    </a:ext>
                  </a:extLst>
                </p:cNvPr>
                <p:cNvSpPr/>
                <p:nvPr/>
              </p:nvSpPr>
              <p:spPr>
                <a:xfrm>
                  <a:off x="1660319"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9" name="Freeform: Shape 3768">
                  <a:extLst>
                    <a:ext uri="{FF2B5EF4-FFF2-40B4-BE49-F238E27FC236}">
                      <a16:creationId xmlns:a16="http://schemas.microsoft.com/office/drawing/2014/main" id="{1170F8D1-AF88-88C2-4A8B-42C240C70C8B}"/>
                    </a:ext>
                  </a:extLst>
                </p:cNvPr>
                <p:cNvSpPr/>
                <p:nvPr/>
              </p:nvSpPr>
              <p:spPr>
                <a:xfrm>
                  <a:off x="1645998" y="185485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5" name="Graphic 198">
                <a:extLst>
                  <a:ext uri="{FF2B5EF4-FFF2-40B4-BE49-F238E27FC236}">
                    <a16:creationId xmlns:a16="http://schemas.microsoft.com/office/drawing/2014/main" id="{CC2CD800-91B1-77AD-529F-1529530C7E32}"/>
                  </a:ext>
                </a:extLst>
              </p:cNvPr>
              <p:cNvGrpSpPr/>
              <p:nvPr/>
            </p:nvGrpSpPr>
            <p:grpSpPr>
              <a:xfrm>
                <a:off x="1710368" y="1846261"/>
                <a:ext cx="28792" cy="28641"/>
                <a:chOff x="1710368" y="1846261"/>
                <a:chExt cx="28792" cy="28641"/>
              </a:xfrm>
            </p:grpSpPr>
            <p:sp>
              <p:nvSpPr>
                <p:cNvPr id="3766" name="Freeform: Shape 3765">
                  <a:extLst>
                    <a:ext uri="{FF2B5EF4-FFF2-40B4-BE49-F238E27FC236}">
                      <a16:creationId xmlns:a16="http://schemas.microsoft.com/office/drawing/2014/main" id="{8549B72F-3C6A-D1C9-8714-0681D6634EEB}"/>
                    </a:ext>
                  </a:extLst>
                </p:cNvPr>
                <p:cNvSpPr/>
                <p:nvPr/>
              </p:nvSpPr>
              <p:spPr>
                <a:xfrm>
                  <a:off x="1724689"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7" name="Freeform: Shape 3766">
                  <a:extLst>
                    <a:ext uri="{FF2B5EF4-FFF2-40B4-BE49-F238E27FC236}">
                      <a16:creationId xmlns:a16="http://schemas.microsoft.com/office/drawing/2014/main" id="{4D43E721-3BD9-45C3-153F-EF82CDA0C6E2}"/>
                    </a:ext>
                  </a:extLst>
                </p:cNvPr>
                <p:cNvSpPr/>
                <p:nvPr/>
              </p:nvSpPr>
              <p:spPr>
                <a:xfrm>
                  <a:off x="1710368"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6" name="Graphic 198">
                <a:extLst>
                  <a:ext uri="{FF2B5EF4-FFF2-40B4-BE49-F238E27FC236}">
                    <a16:creationId xmlns:a16="http://schemas.microsoft.com/office/drawing/2014/main" id="{C788296E-C0BD-DA75-8A44-B7303CBCFA62}"/>
                  </a:ext>
                </a:extLst>
              </p:cNvPr>
              <p:cNvGrpSpPr/>
              <p:nvPr/>
            </p:nvGrpSpPr>
            <p:grpSpPr>
              <a:xfrm>
                <a:off x="1727703" y="1846261"/>
                <a:ext cx="28792" cy="28641"/>
                <a:chOff x="1727703" y="1846261"/>
                <a:chExt cx="28792" cy="28641"/>
              </a:xfrm>
            </p:grpSpPr>
            <p:sp>
              <p:nvSpPr>
                <p:cNvPr id="3764" name="Freeform: Shape 3763">
                  <a:extLst>
                    <a:ext uri="{FF2B5EF4-FFF2-40B4-BE49-F238E27FC236}">
                      <a16:creationId xmlns:a16="http://schemas.microsoft.com/office/drawing/2014/main" id="{D957AF9C-5EF6-396E-F6F9-F352C79889AC}"/>
                    </a:ext>
                  </a:extLst>
                </p:cNvPr>
                <p:cNvSpPr/>
                <p:nvPr/>
              </p:nvSpPr>
              <p:spPr>
                <a:xfrm>
                  <a:off x="1742024"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5" name="Freeform: Shape 3764">
                  <a:extLst>
                    <a:ext uri="{FF2B5EF4-FFF2-40B4-BE49-F238E27FC236}">
                      <a16:creationId xmlns:a16="http://schemas.microsoft.com/office/drawing/2014/main" id="{A43266CB-2044-AE1F-F91A-9F32B2B76D44}"/>
                    </a:ext>
                  </a:extLst>
                </p:cNvPr>
                <p:cNvSpPr/>
                <p:nvPr/>
              </p:nvSpPr>
              <p:spPr>
                <a:xfrm>
                  <a:off x="1727703"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7" name="Graphic 198">
                <a:extLst>
                  <a:ext uri="{FF2B5EF4-FFF2-40B4-BE49-F238E27FC236}">
                    <a16:creationId xmlns:a16="http://schemas.microsoft.com/office/drawing/2014/main" id="{DE56CD5D-BF71-627C-09A0-4F14835D4878}"/>
                  </a:ext>
                </a:extLst>
              </p:cNvPr>
              <p:cNvGrpSpPr/>
              <p:nvPr/>
            </p:nvGrpSpPr>
            <p:grpSpPr>
              <a:xfrm>
                <a:off x="1739462" y="1846261"/>
                <a:ext cx="28641" cy="28641"/>
                <a:chOff x="1739462" y="1846261"/>
                <a:chExt cx="28641" cy="28641"/>
              </a:xfrm>
            </p:grpSpPr>
            <p:sp>
              <p:nvSpPr>
                <p:cNvPr id="3762" name="Freeform: Shape 3761">
                  <a:extLst>
                    <a:ext uri="{FF2B5EF4-FFF2-40B4-BE49-F238E27FC236}">
                      <a16:creationId xmlns:a16="http://schemas.microsoft.com/office/drawing/2014/main" id="{1558F0B7-3D0D-F18B-42C9-6135AD5258BF}"/>
                    </a:ext>
                  </a:extLst>
                </p:cNvPr>
                <p:cNvSpPr/>
                <p:nvPr/>
              </p:nvSpPr>
              <p:spPr>
                <a:xfrm>
                  <a:off x="1753783"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3" name="Freeform: Shape 3762">
                  <a:extLst>
                    <a:ext uri="{FF2B5EF4-FFF2-40B4-BE49-F238E27FC236}">
                      <a16:creationId xmlns:a16="http://schemas.microsoft.com/office/drawing/2014/main" id="{51B7398B-8AB0-1CB6-71BE-7E6A8D48DE75}"/>
                    </a:ext>
                  </a:extLst>
                </p:cNvPr>
                <p:cNvSpPr/>
                <p:nvPr/>
              </p:nvSpPr>
              <p:spPr>
                <a:xfrm>
                  <a:off x="1739462"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raphic 198">
                <a:extLst>
                  <a:ext uri="{FF2B5EF4-FFF2-40B4-BE49-F238E27FC236}">
                    <a16:creationId xmlns:a16="http://schemas.microsoft.com/office/drawing/2014/main" id="{21C80173-561D-7081-5F29-4A2F098C0BF7}"/>
                  </a:ext>
                </a:extLst>
              </p:cNvPr>
              <p:cNvGrpSpPr/>
              <p:nvPr/>
            </p:nvGrpSpPr>
            <p:grpSpPr>
              <a:xfrm>
                <a:off x="1746999" y="1846261"/>
                <a:ext cx="28641" cy="28641"/>
                <a:chOff x="1746999" y="1846261"/>
                <a:chExt cx="28641" cy="28641"/>
              </a:xfrm>
            </p:grpSpPr>
            <p:sp>
              <p:nvSpPr>
                <p:cNvPr id="3760" name="Freeform: Shape 3759">
                  <a:extLst>
                    <a:ext uri="{FF2B5EF4-FFF2-40B4-BE49-F238E27FC236}">
                      <a16:creationId xmlns:a16="http://schemas.microsoft.com/office/drawing/2014/main" id="{3DFAA8A3-7FD3-3D99-6EB5-8896A3DEA0EB}"/>
                    </a:ext>
                  </a:extLst>
                </p:cNvPr>
                <p:cNvSpPr/>
                <p:nvPr/>
              </p:nvSpPr>
              <p:spPr>
                <a:xfrm>
                  <a:off x="1761320"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1" name="Freeform: Shape 3760">
                  <a:extLst>
                    <a:ext uri="{FF2B5EF4-FFF2-40B4-BE49-F238E27FC236}">
                      <a16:creationId xmlns:a16="http://schemas.microsoft.com/office/drawing/2014/main" id="{DCACB025-5847-28F6-1A57-EB28448A211C}"/>
                    </a:ext>
                  </a:extLst>
                </p:cNvPr>
                <p:cNvSpPr/>
                <p:nvPr/>
              </p:nvSpPr>
              <p:spPr>
                <a:xfrm>
                  <a:off x="1746999"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9" name="Graphic 198">
                <a:extLst>
                  <a:ext uri="{FF2B5EF4-FFF2-40B4-BE49-F238E27FC236}">
                    <a16:creationId xmlns:a16="http://schemas.microsoft.com/office/drawing/2014/main" id="{79DAE7DF-D85D-7DB0-A7C0-09BD985E80F4}"/>
                  </a:ext>
                </a:extLst>
              </p:cNvPr>
              <p:cNvGrpSpPr/>
              <p:nvPr/>
            </p:nvGrpSpPr>
            <p:grpSpPr>
              <a:xfrm>
                <a:off x="1751522" y="1847768"/>
                <a:ext cx="28641" cy="28792"/>
                <a:chOff x="1751522" y="1847768"/>
                <a:chExt cx="28641" cy="28792"/>
              </a:xfrm>
            </p:grpSpPr>
            <p:sp>
              <p:nvSpPr>
                <p:cNvPr id="3758" name="Freeform: Shape 3757">
                  <a:extLst>
                    <a:ext uri="{FF2B5EF4-FFF2-40B4-BE49-F238E27FC236}">
                      <a16:creationId xmlns:a16="http://schemas.microsoft.com/office/drawing/2014/main" id="{CBB4C5AD-542C-4873-0E1F-D685EDEF4472}"/>
                    </a:ext>
                  </a:extLst>
                </p:cNvPr>
                <p:cNvSpPr/>
                <p:nvPr/>
              </p:nvSpPr>
              <p:spPr>
                <a:xfrm>
                  <a:off x="1765843" y="184776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9" name="Freeform: Shape 3758">
                  <a:extLst>
                    <a:ext uri="{FF2B5EF4-FFF2-40B4-BE49-F238E27FC236}">
                      <a16:creationId xmlns:a16="http://schemas.microsoft.com/office/drawing/2014/main" id="{102EE039-B8FD-3AF7-B3F5-28E7F1107A5C}"/>
                    </a:ext>
                  </a:extLst>
                </p:cNvPr>
                <p:cNvSpPr/>
                <p:nvPr/>
              </p:nvSpPr>
              <p:spPr>
                <a:xfrm>
                  <a:off x="1751522" y="18620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0" name="Graphic 198">
                <a:extLst>
                  <a:ext uri="{FF2B5EF4-FFF2-40B4-BE49-F238E27FC236}">
                    <a16:creationId xmlns:a16="http://schemas.microsoft.com/office/drawing/2014/main" id="{7479EA0D-BA21-8A8D-4E28-2413187C6839}"/>
                  </a:ext>
                </a:extLst>
              </p:cNvPr>
              <p:cNvGrpSpPr/>
              <p:nvPr/>
            </p:nvGrpSpPr>
            <p:grpSpPr>
              <a:xfrm>
                <a:off x="1756496" y="1849879"/>
                <a:ext cx="28641" cy="28641"/>
                <a:chOff x="1756496" y="1849879"/>
                <a:chExt cx="28641" cy="28641"/>
              </a:xfrm>
            </p:grpSpPr>
            <p:sp>
              <p:nvSpPr>
                <p:cNvPr id="3756" name="Freeform: Shape 3755">
                  <a:extLst>
                    <a:ext uri="{FF2B5EF4-FFF2-40B4-BE49-F238E27FC236}">
                      <a16:creationId xmlns:a16="http://schemas.microsoft.com/office/drawing/2014/main" id="{C0EF9B85-F19A-F737-AAFD-5FE9C2660292}"/>
                    </a:ext>
                  </a:extLst>
                </p:cNvPr>
                <p:cNvSpPr/>
                <p:nvPr/>
              </p:nvSpPr>
              <p:spPr>
                <a:xfrm>
                  <a:off x="1770817" y="18498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7" name="Freeform: Shape 3756">
                  <a:extLst>
                    <a:ext uri="{FF2B5EF4-FFF2-40B4-BE49-F238E27FC236}">
                      <a16:creationId xmlns:a16="http://schemas.microsoft.com/office/drawing/2014/main" id="{B6F6E924-BB50-40A0-C8EC-D6D9113C5A5A}"/>
                    </a:ext>
                  </a:extLst>
                </p:cNvPr>
                <p:cNvSpPr/>
                <p:nvPr/>
              </p:nvSpPr>
              <p:spPr>
                <a:xfrm>
                  <a:off x="1756496" y="186420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1" name="Graphic 198">
                <a:extLst>
                  <a:ext uri="{FF2B5EF4-FFF2-40B4-BE49-F238E27FC236}">
                    <a16:creationId xmlns:a16="http://schemas.microsoft.com/office/drawing/2014/main" id="{6BD95CEC-6E3C-2ED6-4444-4F82E9547DB6}"/>
                  </a:ext>
                </a:extLst>
              </p:cNvPr>
              <p:cNvGrpSpPr/>
              <p:nvPr/>
            </p:nvGrpSpPr>
            <p:grpSpPr>
              <a:xfrm>
                <a:off x="1935132" y="1867818"/>
                <a:ext cx="28641" cy="28641"/>
                <a:chOff x="1935132" y="1867818"/>
                <a:chExt cx="28641" cy="28641"/>
              </a:xfrm>
            </p:grpSpPr>
            <p:sp>
              <p:nvSpPr>
                <p:cNvPr id="3754" name="Freeform: Shape 3753">
                  <a:extLst>
                    <a:ext uri="{FF2B5EF4-FFF2-40B4-BE49-F238E27FC236}">
                      <a16:creationId xmlns:a16="http://schemas.microsoft.com/office/drawing/2014/main" id="{D8F1DB54-1F59-DD98-E4AF-120D64CFA8E6}"/>
                    </a:ext>
                  </a:extLst>
                </p:cNvPr>
                <p:cNvSpPr/>
                <p:nvPr/>
              </p:nvSpPr>
              <p:spPr>
                <a:xfrm>
                  <a:off x="1949453" y="18678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5" name="Freeform: Shape 3754">
                  <a:extLst>
                    <a:ext uri="{FF2B5EF4-FFF2-40B4-BE49-F238E27FC236}">
                      <a16:creationId xmlns:a16="http://schemas.microsoft.com/office/drawing/2014/main" id="{15E75FEC-51C8-ED24-E1AE-13D442C97676}"/>
                    </a:ext>
                  </a:extLst>
                </p:cNvPr>
                <p:cNvSpPr/>
                <p:nvPr/>
              </p:nvSpPr>
              <p:spPr>
                <a:xfrm>
                  <a:off x="1935132" y="18821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2" name="Graphic 198">
                <a:extLst>
                  <a:ext uri="{FF2B5EF4-FFF2-40B4-BE49-F238E27FC236}">
                    <a16:creationId xmlns:a16="http://schemas.microsoft.com/office/drawing/2014/main" id="{4561C50C-8B7C-F043-25C8-FBB6D1EA6214}"/>
                  </a:ext>
                </a:extLst>
              </p:cNvPr>
              <p:cNvGrpSpPr/>
              <p:nvPr/>
            </p:nvGrpSpPr>
            <p:grpSpPr>
              <a:xfrm>
                <a:off x="1977341" y="1871888"/>
                <a:ext cx="28792" cy="28792"/>
                <a:chOff x="1977341" y="1871888"/>
                <a:chExt cx="28792" cy="28792"/>
              </a:xfrm>
            </p:grpSpPr>
            <p:sp>
              <p:nvSpPr>
                <p:cNvPr id="3752" name="Freeform: Shape 3751">
                  <a:extLst>
                    <a:ext uri="{FF2B5EF4-FFF2-40B4-BE49-F238E27FC236}">
                      <a16:creationId xmlns:a16="http://schemas.microsoft.com/office/drawing/2014/main" id="{5AB6C6BA-F0D9-599F-6546-21BDDBA4FED0}"/>
                    </a:ext>
                  </a:extLst>
                </p:cNvPr>
                <p:cNvSpPr/>
                <p:nvPr/>
              </p:nvSpPr>
              <p:spPr>
                <a:xfrm>
                  <a:off x="1991813"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3" name="Freeform: Shape 3752">
                  <a:extLst>
                    <a:ext uri="{FF2B5EF4-FFF2-40B4-BE49-F238E27FC236}">
                      <a16:creationId xmlns:a16="http://schemas.microsoft.com/office/drawing/2014/main" id="{F4D35FDD-4AAC-E76A-A373-8EEE9D431462}"/>
                    </a:ext>
                  </a:extLst>
                </p:cNvPr>
                <p:cNvSpPr/>
                <p:nvPr/>
              </p:nvSpPr>
              <p:spPr>
                <a:xfrm>
                  <a:off x="1977341" y="188620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3" name="Graphic 198">
                <a:extLst>
                  <a:ext uri="{FF2B5EF4-FFF2-40B4-BE49-F238E27FC236}">
                    <a16:creationId xmlns:a16="http://schemas.microsoft.com/office/drawing/2014/main" id="{6F4D9CAA-B30D-1D56-1795-5E3E9B8D7A18}"/>
                  </a:ext>
                </a:extLst>
              </p:cNvPr>
              <p:cNvGrpSpPr/>
              <p:nvPr/>
            </p:nvGrpSpPr>
            <p:grpSpPr>
              <a:xfrm>
                <a:off x="1980959" y="1871888"/>
                <a:ext cx="28641" cy="28792"/>
                <a:chOff x="1980959" y="1871888"/>
                <a:chExt cx="28641" cy="28792"/>
              </a:xfrm>
            </p:grpSpPr>
            <p:sp>
              <p:nvSpPr>
                <p:cNvPr id="3750" name="Freeform: Shape 3749">
                  <a:extLst>
                    <a:ext uri="{FF2B5EF4-FFF2-40B4-BE49-F238E27FC236}">
                      <a16:creationId xmlns:a16="http://schemas.microsoft.com/office/drawing/2014/main" id="{42C3CDBC-8A19-62D7-1BCC-EC82E32D17AF}"/>
                    </a:ext>
                  </a:extLst>
                </p:cNvPr>
                <p:cNvSpPr/>
                <p:nvPr/>
              </p:nvSpPr>
              <p:spPr>
                <a:xfrm>
                  <a:off x="1995280"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1" name="Freeform: Shape 3750">
                  <a:extLst>
                    <a:ext uri="{FF2B5EF4-FFF2-40B4-BE49-F238E27FC236}">
                      <a16:creationId xmlns:a16="http://schemas.microsoft.com/office/drawing/2014/main" id="{446A0562-4516-BB35-2968-D46FCC176D75}"/>
                    </a:ext>
                  </a:extLst>
                </p:cNvPr>
                <p:cNvSpPr/>
                <p:nvPr/>
              </p:nvSpPr>
              <p:spPr>
                <a:xfrm>
                  <a:off x="1980959" y="188620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4" name="Graphic 198">
                <a:extLst>
                  <a:ext uri="{FF2B5EF4-FFF2-40B4-BE49-F238E27FC236}">
                    <a16:creationId xmlns:a16="http://schemas.microsoft.com/office/drawing/2014/main" id="{432BAFF6-98E6-B593-3B9A-5630BEF91144}"/>
                  </a:ext>
                </a:extLst>
              </p:cNvPr>
              <p:cNvGrpSpPr/>
              <p:nvPr/>
            </p:nvGrpSpPr>
            <p:grpSpPr>
              <a:xfrm>
                <a:off x="2048042" y="1886209"/>
                <a:ext cx="28641" cy="28792"/>
                <a:chOff x="2048042" y="1886209"/>
                <a:chExt cx="28641" cy="28792"/>
              </a:xfrm>
            </p:grpSpPr>
            <p:sp>
              <p:nvSpPr>
                <p:cNvPr id="3748" name="Freeform: Shape 3747">
                  <a:extLst>
                    <a:ext uri="{FF2B5EF4-FFF2-40B4-BE49-F238E27FC236}">
                      <a16:creationId xmlns:a16="http://schemas.microsoft.com/office/drawing/2014/main" id="{5D428D92-7014-AF8E-00D9-D5539D4A4913}"/>
                    </a:ext>
                  </a:extLst>
                </p:cNvPr>
                <p:cNvSpPr/>
                <p:nvPr/>
              </p:nvSpPr>
              <p:spPr>
                <a:xfrm>
                  <a:off x="2062363" y="188620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9" name="Freeform: Shape 3748">
                  <a:extLst>
                    <a:ext uri="{FF2B5EF4-FFF2-40B4-BE49-F238E27FC236}">
                      <a16:creationId xmlns:a16="http://schemas.microsoft.com/office/drawing/2014/main" id="{D31A5702-6DDA-DD96-CA91-6A63E02B9AA3}"/>
                    </a:ext>
                  </a:extLst>
                </p:cNvPr>
                <p:cNvSpPr/>
                <p:nvPr/>
              </p:nvSpPr>
              <p:spPr>
                <a:xfrm>
                  <a:off x="2048042" y="190068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5" name="Graphic 198">
                <a:extLst>
                  <a:ext uri="{FF2B5EF4-FFF2-40B4-BE49-F238E27FC236}">
                    <a16:creationId xmlns:a16="http://schemas.microsoft.com/office/drawing/2014/main" id="{4F19ED68-C44A-8D4C-C8D9-E8B8F749DBAC}"/>
                  </a:ext>
                </a:extLst>
              </p:cNvPr>
              <p:cNvGrpSpPr/>
              <p:nvPr/>
            </p:nvGrpSpPr>
            <p:grpSpPr>
              <a:xfrm>
                <a:off x="2060101" y="1887716"/>
                <a:ext cx="28792" cy="28641"/>
                <a:chOff x="2060101" y="1887716"/>
                <a:chExt cx="28792" cy="28641"/>
              </a:xfrm>
            </p:grpSpPr>
            <p:sp>
              <p:nvSpPr>
                <p:cNvPr id="3746" name="Freeform: Shape 3745">
                  <a:extLst>
                    <a:ext uri="{FF2B5EF4-FFF2-40B4-BE49-F238E27FC236}">
                      <a16:creationId xmlns:a16="http://schemas.microsoft.com/office/drawing/2014/main" id="{B0BFCC61-46F1-F59C-5D4B-89691B4B71FB}"/>
                    </a:ext>
                  </a:extLst>
                </p:cNvPr>
                <p:cNvSpPr/>
                <p:nvPr/>
              </p:nvSpPr>
              <p:spPr>
                <a:xfrm>
                  <a:off x="2074573" y="188771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Freeform: Shape 3746">
                  <a:extLst>
                    <a:ext uri="{FF2B5EF4-FFF2-40B4-BE49-F238E27FC236}">
                      <a16:creationId xmlns:a16="http://schemas.microsoft.com/office/drawing/2014/main" id="{D7AEA1AA-B86B-7AA4-7903-5FBFDCBE6E0D}"/>
                    </a:ext>
                  </a:extLst>
                </p:cNvPr>
                <p:cNvSpPr/>
                <p:nvPr/>
              </p:nvSpPr>
              <p:spPr>
                <a:xfrm>
                  <a:off x="2060101" y="190203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6" name="Graphic 198">
                <a:extLst>
                  <a:ext uri="{FF2B5EF4-FFF2-40B4-BE49-F238E27FC236}">
                    <a16:creationId xmlns:a16="http://schemas.microsoft.com/office/drawing/2014/main" id="{C3D18B67-2F12-F220-3F09-1694E522950F}"/>
                  </a:ext>
                </a:extLst>
              </p:cNvPr>
              <p:cNvGrpSpPr/>
              <p:nvPr/>
            </p:nvGrpSpPr>
            <p:grpSpPr>
              <a:xfrm>
                <a:off x="2088894" y="1892389"/>
                <a:ext cx="28641" cy="28792"/>
                <a:chOff x="2088894" y="1892389"/>
                <a:chExt cx="28641" cy="28792"/>
              </a:xfrm>
            </p:grpSpPr>
            <p:sp>
              <p:nvSpPr>
                <p:cNvPr id="3744" name="Freeform: Shape 3743">
                  <a:extLst>
                    <a:ext uri="{FF2B5EF4-FFF2-40B4-BE49-F238E27FC236}">
                      <a16:creationId xmlns:a16="http://schemas.microsoft.com/office/drawing/2014/main" id="{96022051-5EA2-6699-C0A5-BC3BEDB95602}"/>
                    </a:ext>
                  </a:extLst>
                </p:cNvPr>
                <p:cNvSpPr/>
                <p:nvPr/>
              </p:nvSpPr>
              <p:spPr>
                <a:xfrm>
                  <a:off x="2103215" y="189238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Freeform: Shape 3744">
                  <a:extLst>
                    <a:ext uri="{FF2B5EF4-FFF2-40B4-BE49-F238E27FC236}">
                      <a16:creationId xmlns:a16="http://schemas.microsoft.com/office/drawing/2014/main" id="{3BA1AB80-22DA-7CFE-0CA1-95140EF2FE1D}"/>
                    </a:ext>
                  </a:extLst>
                </p:cNvPr>
                <p:cNvSpPr/>
                <p:nvPr/>
              </p:nvSpPr>
              <p:spPr>
                <a:xfrm>
                  <a:off x="2088894" y="19068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7" name="Graphic 198">
                <a:extLst>
                  <a:ext uri="{FF2B5EF4-FFF2-40B4-BE49-F238E27FC236}">
                    <a16:creationId xmlns:a16="http://schemas.microsoft.com/office/drawing/2014/main" id="{EEFC143C-D717-C5E8-151B-A36A73557CE1}"/>
                  </a:ext>
                </a:extLst>
              </p:cNvPr>
              <p:cNvGrpSpPr/>
              <p:nvPr/>
            </p:nvGrpSpPr>
            <p:grpSpPr>
              <a:xfrm>
                <a:off x="2103215" y="1898570"/>
                <a:ext cx="28641" cy="28641"/>
                <a:chOff x="2103215" y="1898570"/>
                <a:chExt cx="28641" cy="28641"/>
              </a:xfrm>
            </p:grpSpPr>
            <p:sp>
              <p:nvSpPr>
                <p:cNvPr id="3742" name="Freeform: Shape 3741">
                  <a:extLst>
                    <a:ext uri="{FF2B5EF4-FFF2-40B4-BE49-F238E27FC236}">
                      <a16:creationId xmlns:a16="http://schemas.microsoft.com/office/drawing/2014/main" id="{5559E588-4D1D-E30F-FE0E-B499D2528122}"/>
                    </a:ext>
                  </a:extLst>
                </p:cNvPr>
                <p:cNvSpPr/>
                <p:nvPr/>
              </p:nvSpPr>
              <p:spPr>
                <a:xfrm>
                  <a:off x="2117536" y="18985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Freeform: Shape 3742">
                  <a:extLst>
                    <a:ext uri="{FF2B5EF4-FFF2-40B4-BE49-F238E27FC236}">
                      <a16:creationId xmlns:a16="http://schemas.microsoft.com/office/drawing/2014/main" id="{426E5936-5773-AF31-01E3-947D7CA26BB1}"/>
                    </a:ext>
                  </a:extLst>
                </p:cNvPr>
                <p:cNvSpPr/>
                <p:nvPr/>
              </p:nvSpPr>
              <p:spPr>
                <a:xfrm>
                  <a:off x="2103215" y="19128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8" name="Graphic 198">
                <a:extLst>
                  <a:ext uri="{FF2B5EF4-FFF2-40B4-BE49-F238E27FC236}">
                    <a16:creationId xmlns:a16="http://schemas.microsoft.com/office/drawing/2014/main" id="{704D2353-DE72-3BC2-E99F-7C2A55C43118}"/>
                  </a:ext>
                </a:extLst>
              </p:cNvPr>
              <p:cNvGrpSpPr/>
              <p:nvPr/>
            </p:nvGrpSpPr>
            <p:grpSpPr>
              <a:xfrm>
                <a:off x="2196829" y="1908519"/>
                <a:ext cx="28792" cy="28641"/>
                <a:chOff x="2196829" y="1908519"/>
                <a:chExt cx="28792" cy="28641"/>
              </a:xfrm>
            </p:grpSpPr>
            <p:sp>
              <p:nvSpPr>
                <p:cNvPr id="3740" name="Freeform: Shape 3739">
                  <a:extLst>
                    <a:ext uri="{FF2B5EF4-FFF2-40B4-BE49-F238E27FC236}">
                      <a16:creationId xmlns:a16="http://schemas.microsoft.com/office/drawing/2014/main" id="{F11AA5F2-4C16-A8D0-2907-07F550430C57}"/>
                    </a:ext>
                  </a:extLst>
                </p:cNvPr>
                <p:cNvSpPr/>
                <p:nvPr/>
              </p:nvSpPr>
              <p:spPr>
                <a:xfrm>
                  <a:off x="2211150" y="190851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Freeform: Shape 3740">
                  <a:extLst>
                    <a:ext uri="{FF2B5EF4-FFF2-40B4-BE49-F238E27FC236}">
                      <a16:creationId xmlns:a16="http://schemas.microsoft.com/office/drawing/2014/main" id="{387B1A6E-6025-77D0-98F9-8165A18626BA}"/>
                    </a:ext>
                  </a:extLst>
                </p:cNvPr>
                <p:cNvSpPr/>
                <p:nvPr/>
              </p:nvSpPr>
              <p:spPr>
                <a:xfrm>
                  <a:off x="2196829" y="192284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9" name="Graphic 198">
                <a:extLst>
                  <a:ext uri="{FF2B5EF4-FFF2-40B4-BE49-F238E27FC236}">
                    <a16:creationId xmlns:a16="http://schemas.microsoft.com/office/drawing/2014/main" id="{DF47EB68-2262-D411-66DD-9A0BC0B94C15}"/>
                  </a:ext>
                </a:extLst>
              </p:cNvPr>
              <p:cNvGrpSpPr/>
              <p:nvPr/>
            </p:nvGrpSpPr>
            <p:grpSpPr>
              <a:xfrm>
                <a:off x="2213261" y="1912891"/>
                <a:ext cx="28641" cy="28641"/>
                <a:chOff x="2213261" y="1912891"/>
                <a:chExt cx="28641" cy="28641"/>
              </a:xfrm>
            </p:grpSpPr>
            <p:sp>
              <p:nvSpPr>
                <p:cNvPr id="3738" name="Freeform: Shape 3737">
                  <a:extLst>
                    <a:ext uri="{FF2B5EF4-FFF2-40B4-BE49-F238E27FC236}">
                      <a16:creationId xmlns:a16="http://schemas.microsoft.com/office/drawing/2014/main" id="{906779BC-D436-617D-79F2-56983C5C0D7B}"/>
                    </a:ext>
                  </a:extLst>
                </p:cNvPr>
                <p:cNvSpPr/>
                <p:nvPr/>
              </p:nvSpPr>
              <p:spPr>
                <a:xfrm>
                  <a:off x="2227582"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Freeform: Shape 3738">
                  <a:extLst>
                    <a:ext uri="{FF2B5EF4-FFF2-40B4-BE49-F238E27FC236}">
                      <a16:creationId xmlns:a16="http://schemas.microsoft.com/office/drawing/2014/main" id="{48DFD34C-9C11-395D-A9DD-BD7D34641DA5}"/>
                    </a:ext>
                  </a:extLst>
                </p:cNvPr>
                <p:cNvSpPr/>
                <p:nvPr/>
              </p:nvSpPr>
              <p:spPr>
                <a:xfrm>
                  <a:off x="2213261"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0" name="Graphic 198">
                <a:extLst>
                  <a:ext uri="{FF2B5EF4-FFF2-40B4-BE49-F238E27FC236}">
                    <a16:creationId xmlns:a16="http://schemas.microsoft.com/office/drawing/2014/main" id="{73B98648-D0FF-3A14-06D0-430501CAC0BD}"/>
                  </a:ext>
                </a:extLst>
              </p:cNvPr>
              <p:cNvGrpSpPr/>
              <p:nvPr/>
            </p:nvGrpSpPr>
            <p:grpSpPr>
              <a:xfrm>
                <a:off x="2227582" y="1912891"/>
                <a:ext cx="28641" cy="28641"/>
                <a:chOff x="2227582" y="1912891"/>
                <a:chExt cx="28641" cy="28641"/>
              </a:xfrm>
            </p:grpSpPr>
            <p:sp>
              <p:nvSpPr>
                <p:cNvPr id="3736" name="Freeform: Shape 3735">
                  <a:extLst>
                    <a:ext uri="{FF2B5EF4-FFF2-40B4-BE49-F238E27FC236}">
                      <a16:creationId xmlns:a16="http://schemas.microsoft.com/office/drawing/2014/main" id="{93DA304D-DEB2-6A17-97BF-C073FD54309B}"/>
                    </a:ext>
                  </a:extLst>
                </p:cNvPr>
                <p:cNvSpPr/>
                <p:nvPr/>
              </p:nvSpPr>
              <p:spPr>
                <a:xfrm>
                  <a:off x="2241903"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Freeform: Shape 3736">
                  <a:extLst>
                    <a:ext uri="{FF2B5EF4-FFF2-40B4-BE49-F238E27FC236}">
                      <a16:creationId xmlns:a16="http://schemas.microsoft.com/office/drawing/2014/main" id="{E4CC0FD8-5C33-E0D9-81B4-0587C4928D48}"/>
                    </a:ext>
                  </a:extLst>
                </p:cNvPr>
                <p:cNvSpPr/>
                <p:nvPr/>
              </p:nvSpPr>
              <p:spPr>
                <a:xfrm>
                  <a:off x="2227582"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1" name="Graphic 198">
                <a:extLst>
                  <a:ext uri="{FF2B5EF4-FFF2-40B4-BE49-F238E27FC236}">
                    <a16:creationId xmlns:a16="http://schemas.microsoft.com/office/drawing/2014/main" id="{88FBE08B-88C0-402E-0C82-F8985909C995}"/>
                  </a:ext>
                </a:extLst>
              </p:cNvPr>
              <p:cNvGrpSpPr/>
              <p:nvPr/>
            </p:nvGrpSpPr>
            <p:grpSpPr>
              <a:xfrm>
                <a:off x="2241903" y="1918770"/>
                <a:ext cx="28641" cy="28641"/>
                <a:chOff x="2241903" y="1918770"/>
                <a:chExt cx="28641" cy="28641"/>
              </a:xfrm>
            </p:grpSpPr>
            <p:sp>
              <p:nvSpPr>
                <p:cNvPr id="3734" name="Freeform: Shape 3733">
                  <a:extLst>
                    <a:ext uri="{FF2B5EF4-FFF2-40B4-BE49-F238E27FC236}">
                      <a16:creationId xmlns:a16="http://schemas.microsoft.com/office/drawing/2014/main" id="{5649DBD1-6BD1-5B37-95D9-9FBA1D4D8652}"/>
                    </a:ext>
                  </a:extLst>
                </p:cNvPr>
                <p:cNvSpPr/>
                <p:nvPr/>
              </p:nvSpPr>
              <p:spPr>
                <a:xfrm>
                  <a:off x="2256224" y="19187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Freeform: Shape 3734">
                  <a:extLst>
                    <a:ext uri="{FF2B5EF4-FFF2-40B4-BE49-F238E27FC236}">
                      <a16:creationId xmlns:a16="http://schemas.microsoft.com/office/drawing/2014/main" id="{1543F8D7-E407-F58A-5757-5F14796A54F9}"/>
                    </a:ext>
                  </a:extLst>
                </p:cNvPr>
                <p:cNvSpPr/>
                <p:nvPr/>
              </p:nvSpPr>
              <p:spPr>
                <a:xfrm>
                  <a:off x="2241903" y="19330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2" name="Graphic 198">
                <a:extLst>
                  <a:ext uri="{FF2B5EF4-FFF2-40B4-BE49-F238E27FC236}">
                    <a16:creationId xmlns:a16="http://schemas.microsoft.com/office/drawing/2014/main" id="{EDA0B9AE-FC1E-D311-0358-266B6880DE0B}"/>
                  </a:ext>
                </a:extLst>
              </p:cNvPr>
              <p:cNvGrpSpPr/>
              <p:nvPr/>
            </p:nvGrpSpPr>
            <p:grpSpPr>
              <a:xfrm>
                <a:off x="2283057" y="1927212"/>
                <a:ext cx="28641" cy="28792"/>
                <a:chOff x="2283057" y="1927212"/>
                <a:chExt cx="28641" cy="28792"/>
              </a:xfrm>
            </p:grpSpPr>
            <p:sp>
              <p:nvSpPr>
                <p:cNvPr id="3732" name="Freeform: Shape 3731">
                  <a:extLst>
                    <a:ext uri="{FF2B5EF4-FFF2-40B4-BE49-F238E27FC236}">
                      <a16:creationId xmlns:a16="http://schemas.microsoft.com/office/drawing/2014/main" id="{0091AFDE-AF70-309F-6443-6C0E1794DC3C}"/>
                    </a:ext>
                  </a:extLst>
                </p:cNvPr>
                <p:cNvSpPr/>
                <p:nvPr/>
              </p:nvSpPr>
              <p:spPr>
                <a:xfrm>
                  <a:off x="2297378"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Freeform: Shape 3732">
                  <a:extLst>
                    <a:ext uri="{FF2B5EF4-FFF2-40B4-BE49-F238E27FC236}">
                      <a16:creationId xmlns:a16="http://schemas.microsoft.com/office/drawing/2014/main" id="{63655122-8712-7543-41FB-5D9BCB45FB5D}"/>
                    </a:ext>
                  </a:extLst>
                </p:cNvPr>
                <p:cNvSpPr/>
                <p:nvPr/>
              </p:nvSpPr>
              <p:spPr>
                <a:xfrm>
                  <a:off x="2283057"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3" name="Graphic 198">
                <a:extLst>
                  <a:ext uri="{FF2B5EF4-FFF2-40B4-BE49-F238E27FC236}">
                    <a16:creationId xmlns:a16="http://schemas.microsoft.com/office/drawing/2014/main" id="{34F320B8-6F0E-7E53-F510-014070C1DBCD}"/>
                  </a:ext>
                </a:extLst>
              </p:cNvPr>
              <p:cNvGrpSpPr/>
              <p:nvPr/>
            </p:nvGrpSpPr>
            <p:grpSpPr>
              <a:xfrm>
                <a:off x="2286976" y="1927212"/>
                <a:ext cx="28641" cy="28792"/>
                <a:chOff x="2286976" y="1927212"/>
                <a:chExt cx="28641" cy="28792"/>
              </a:xfrm>
            </p:grpSpPr>
            <p:sp>
              <p:nvSpPr>
                <p:cNvPr id="3730" name="Freeform: Shape 3729">
                  <a:extLst>
                    <a:ext uri="{FF2B5EF4-FFF2-40B4-BE49-F238E27FC236}">
                      <a16:creationId xmlns:a16="http://schemas.microsoft.com/office/drawing/2014/main" id="{2D692297-3D04-2C11-0F8D-5CFE1EDE24EE}"/>
                    </a:ext>
                  </a:extLst>
                </p:cNvPr>
                <p:cNvSpPr/>
                <p:nvPr/>
              </p:nvSpPr>
              <p:spPr>
                <a:xfrm>
                  <a:off x="2301297"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Freeform: Shape 3730">
                  <a:extLst>
                    <a:ext uri="{FF2B5EF4-FFF2-40B4-BE49-F238E27FC236}">
                      <a16:creationId xmlns:a16="http://schemas.microsoft.com/office/drawing/2014/main" id="{6F30FA2F-8803-628F-052A-80E252009D06}"/>
                    </a:ext>
                  </a:extLst>
                </p:cNvPr>
                <p:cNvSpPr/>
                <p:nvPr/>
              </p:nvSpPr>
              <p:spPr>
                <a:xfrm>
                  <a:off x="2286976"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4" name="Graphic 198">
                <a:extLst>
                  <a:ext uri="{FF2B5EF4-FFF2-40B4-BE49-F238E27FC236}">
                    <a16:creationId xmlns:a16="http://schemas.microsoft.com/office/drawing/2014/main" id="{CA1F474A-E821-50A2-A59E-E1DBCE186D49}"/>
                  </a:ext>
                </a:extLst>
              </p:cNvPr>
              <p:cNvGrpSpPr/>
              <p:nvPr/>
            </p:nvGrpSpPr>
            <p:grpSpPr>
              <a:xfrm>
                <a:off x="2318935" y="1931131"/>
                <a:ext cx="28641" cy="28641"/>
                <a:chOff x="2318935" y="1931131"/>
                <a:chExt cx="28641" cy="28641"/>
              </a:xfrm>
            </p:grpSpPr>
            <p:sp>
              <p:nvSpPr>
                <p:cNvPr id="3728" name="Freeform: Shape 3727">
                  <a:extLst>
                    <a:ext uri="{FF2B5EF4-FFF2-40B4-BE49-F238E27FC236}">
                      <a16:creationId xmlns:a16="http://schemas.microsoft.com/office/drawing/2014/main" id="{41EBC01B-2036-3695-8130-33493FC9936A}"/>
                    </a:ext>
                  </a:extLst>
                </p:cNvPr>
                <p:cNvSpPr/>
                <p:nvPr/>
              </p:nvSpPr>
              <p:spPr>
                <a:xfrm>
                  <a:off x="2333256" y="193113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Freeform: Shape 3728">
                  <a:extLst>
                    <a:ext uri="{FF2B5EF4-FFF2-40B4-BE49-F238E27FC236}">
                      <a16:creationId xmlns:a16="http://schemas.microsoft.com/office/drawing/2014/main" id="{C9845AD1-4A9B-8871-4147-AF9B6740799E}"/>
                    </a:ext>
                  </a:extLst>
                </p:cNvPr>
                <p:cNvSpPr/>
                <p:nvPr/>
              </p:nvSpPr>
              <p:spPr>
                <a:xfrm>
                  <a:off x="2318935" y="194545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5" name="Graphic 198">
                <a:extLst>
                  <a:ext uri="{FF2B5EF4-FFF2-40B4-BE49-F238E27FC236}">
                    <a16:creationId xmlns:a16="http://schemas.microsoft.com/office/drawing/2014/main" id="{D0A7D266-70C9-3EDB-9C20-1DDE1DE03D9D}"/>
                  </a:ext>
                </a:extLst>
              </p:cNvPr>
              <p:cNvGrpSpPr/>
              <p:nvPr/>
            </p:nvGrpSpPr>
            <p:grpSpPr>
              <a:xfrm>
                <a:off x="2363857" y="1939422"/>
                <a:ext cx="28641" cy="28641"/>
                <a:chOff x="2363857" y="1939422"/>
                <a:chExt cx="28641" cy="28641"/>
              </a:xfrm>
            </p:grpSpPr>
            <p:sp>
              <p:nvSpPr>
                <p:cNvPr id="3726" name="Freeform: Shape 3725">
                  <a:extLst>
                    <a:ext uri="{FF2B5EF4-FFF2-40B4-BE49-F238E27FC236}">
                      <a16:creationId xmlns:a16="http://schemas.microsoft.com/office/drawing/2014/main" id="{191BD0C6-E0F1-459A-8C0F-AE2E7CC2A7B4}"/>
                    </a:ext>
                  </a:extLst>
                </p:cNvPr>
                <p:cNvSpPr/>
                <p:nvPr/>
              </p:nvSpPr>
              <p:spPr>
                <a:xfrm>
                  <a:off x="237817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7" name="Freeform: Shape 3726">
                  <a:extLst>
                    <a:ext uri="{FF2B5EF4-FFF2-40B4-BE49-F238E27FC236}">
                      <a16:creationId xmlns:a16="http://schemas.microsoft.com/office/drawing/2014/main" id="{E06EBF6D-80AD-D50D-168B-0C2E61EE06D1}"/>
                    </a:ext>
                  </a:extLst>
                </p:cNvPr>
                <p:cNvSpPr/>
                <p:nvPr/>
              </p:nvSpPr>
              <p:spPr>
                <a:xfrm>
                  <a:off x="236385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6" name="Graphic 198">
                <a:extLst>
                  <a:ext uri="{FF2B5EF4-FFF2-40B4-BE49-F238E27FC236}">
                    <a16:creationId xmlns:a16="http://schemas.microsoft.com/office/drawing/2014/main" id="{11DA80ED-23A5-3F17-6B89-000FFA235E15}"/>
                  </a:ext>
                </a:extLst>
              </p:cNvPr>
              <p:cNvGrpSpPr/>
              <p:nvPr/>
            </p:nvGrpSpPr>
            <p:grpSpPr>
              <a:xfrm>
                <a:off x="2386017" y="1939422"/>
                <a:ext cx="28641" cy="28641"/>
                <a:chOff x="2386017" y="1939422"/>
                <a:chExt cx="28641" cy="28641"/>
              </a:xfrm>
            </p:grpSpPr>
            <p:sp>
              <p:nvSpPr>
                <p:cNvPr id="3724" name="Freeform: Shape 3723">
                  <a:extLst>
                    <a:ext uri="{FF2B5EF4-FFF2-40B4-BE49-F238E27FC236}">
                      <a16:creationId xmlns:a16="http://schemas.microsoft.com/office/drawing/2014/main" id="{4A5F6EF2-AE7C-69A6-6F8C-5AC56A4B5D6C}"/>
                    </a:ext>
                  </a:extLst>
                </p:cNvPr>
                <p:cNvSpPr/>
                <p:nvPr/>
              </p:nvSpPr>
              <p:spPr>
                <a:xfrm>
                  <a:off x="240033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5" name="Freeform: Shape 3724">
                  <a:extLst>
                    <a:ext uri="{FF2B5EF4-FFF2-40B4-BE49-F238E27FC236}">
                      <a16:creationId xmlns:a16="http://schemas.microsoft.com/office/drawing/2014/main" id="{7634C7F4-041F-854F-A4C3-FA18C45530B4}"/>
                    </a:ext>
                  </a:extLst>
                </p:cNvPr>
                <p:cNvSpPr/>
                <p:nvPr/>
              </p:nvSpPr>
              <p:spPr>
                <a:xfrm>
                  <a:off x="238601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7" name="Graphic 198">
                <a:extLst>
                  <a:ext uri="{FF2B5EF4-FFF2-40B4-BE49-F238E27FC236}">
                    <a16:creationId xmlns:a16="http://schemas.microsoft.com/office/drawing/2014/main" id="{73D42B19-CFB9-3892-74F6-B491E813AA33}"/>
                  </a:ext>
                </a:extLst>
              </p:cNvPr>
              <p:cNvGrpSpPr/>
              <p:nvPr/>
            </p:nvGrpSpPr>
            <p:grpSpPr>
              <a:xfrm>
                <a:off x="2414659" y="1943040"/>
                <a:ext cx="28641" cy="28641"/>
                <a:chOff x="2414659" y="1943040"/>
                <a:chExt cx="28641" cy="28641"/>
              </a:xfrm>
            </p:grpSpPr>
            <p:sp>
              <p:nvSpPr>
                <p:cNvPr id="3722" name="Freeform: Shape 3721">
                  <a:extLst>
                    <a:ext uri="{FF2B5EF4-FFF2-40B4-BE49-F238E27FC236}">
                      <a16:creationId xmlns:a16="http://schemas.microsoft.com/office/drawing/2014/main" id="{7D957729-E243-AEB0-CEFE-C3E4B9C4F51F}"/>
                    </a:ext>
                  </a:extLst>
                </p:cNvPr>
                <p:cNvSpPr/>
                <p:nvPr/>
              </p:nvSpPr>
              <p:spPr>
                <a:xfrm>
                  <a:off x="2428980" y="194304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Freeform: Shape 3722">
                  <a:extLst>
                    <a:ext uri="{FF2B5EF4-FFF2-40B4-BE49-F238E27FC236}">
                      <a16:creationId xmlns:a16="http://schemas.microsoft.com/office/drawing/2014/main" id="{7999BA33-460A-C3CD-EB63-B2762DE59483}"/>
                    </a:ext>
                  </a:extLst>
                </p:cNvPr>
                <p:cNvSpPr/>
                <p:nvPr/>
              </p:nvSpPr>
              <p:spPr>
                <a:xfrm>
                  <a:off x="2414659" y="19573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8" name="Graphic 198">
                <a:extLst>
                  <a:ext uri="{FF2B5EF4-FFF2-40B4-BE49-F238E27FC236}">
                    <a16:creationId xmlns:a16="http://schemas.microsoft.com/office/drawing/2014/main" id="{B465D7BE-4730-B98B-2726-6FF1763A5504}"/>
                  </a:ext>
                </a:extLst>
              </p:cNvPr>
              <p:cNvGrpSpPr/>
              <p:nvPr/>
            </p:nvGrpSpPr>
            <p:grpSpPr>
              <a:xfrm>
                <a:off x="2438929" y="1947412"/>
                <a:ext cx="28641" cy="28792"/>
                <a:chOff x="2438929" y="1947412"/>
                <a:chExt cx="28641" cy="28792"/>
              </a:xfrm>
            </p:grpSpPr>
            <p:sp>
              <p:nvSpPr>
                <p:cNvPr id="3720" name="Freeform: Shape 3719">
                  <a:extLst>
                    <a:ext uri="{FF2B5EF4-FFF2-40B4-BE49-F238E27FC236}">
                      <a16:creationId xmlns:a16="http://schemas.microsoft.com/office/drawing/2014/main" id="{C1506623-81DB-41B1-B5CD-7646E2640939}"/>
                    </a:ext>
                  </a:extLst>
                </p:cNvPr>
                <p:cNvSpPr/>
                <p:nvPr/>
              </p:nvSpPr>
              <p:spPr>
                <a:xfrm>
                  <a:off x="2453250"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Freeform: Shape 3720">
                  <a:extLst>
                    <a:ext uri="{FF2B5EF4-FFF2-40B4-BE49-F238E27FC236}">
                      <a16:creationId xmlns:a16="http://schemas.microsoft.com/office/drawing/2014/main" id="{71B519F5-DE60-1BC9-BF17-99646787C0A5}"/>
                    </a:ext>
                  </a:extLst>
                </p:cNvPr>
                <p:cNvSpPr/>
                <p:nvPr/>
              </p:nvSpPr>
              <p:spPr>
                <a:xfrm>
                  <a:off x="2438929"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9" name="Graphic 198">
                <a:extLst>
                  <a:ext uri="{FF2B5EF4-FFF2-40B4-BE49-F238E27FC236}">
                    <a16:creationId xmlns:a16="http://schemas.microsoft.com/office/drawing/2014/main" id="{3FF4071E-205E-3C1F-1F73-355D6C5AA394}"/>
                  </a:ext>
                </a:extLst>
              </p:cNvPr>
              <p:cNvGrpSpPr/>
              <p:nvPr/>
            </p:nvGrpSpPr>
            <p:grpSpPr>
              <a:xfrm>
                <a:off x="2458828" y="1947412"/>
                <a:ext cx="28641" cy="28792"/>
                <a:chOff x="2458828" y="1947412"/>
                <a:chExt cx="28641" cy="28792"/>
              </a:xfrm>
            </p:grpSpPr>
            <p:sp>
              <p:nvSpPr>
                <p:cNvPr id="3718" name="Freeform: Shape 3717">
                  <a:extLst>
                    <a:ext uri="{FF2B5EF4-FFF2-40B4-BE49-F238E27FC236}">
                      <a16:creationId xmlns:a16="http://schemas.microsoft.com/office/drawing/2014/main" id="{28AED2E4-1FF1-7BC8-591E-BE2BC1A7D03C}"/>
                    </a:ext>
                  </a:extLst>
                </p:cNvPr>
                <p:cNvSpPr/>
                <p:nvPr/>
              </p:nvSpPr>
              <p:spPr>
                <a:xfrm>
                  <a:off x="2473149"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9" name="Freeform: Shape 3718">
                  <a:extLst>
                    <a:ext uri="{FF2B5EF4-FFF2-40B4-BE49-F238E27FC236}">
                      <a16:creationId xmlns:a16="http://schemas.microsoft.com/office/drawing/2014/main" id="{4AC0C7EA-DB57-0AC3-F4B8-5CE0789EFE24}"/>
                    </a:ext>
                  </a:extLst>
                </p:cNvPr>
                <p:cNvSpPr/>
                <p:nvPr/>
              </p:nvSpPr>
              <p:spPr>
                <a:xfrm>
                  <a:off x="2458828"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0" name="Graphic 198">
                <a:extLst>
                  <a:ext uri="{FF2B5EF4-FFF2-40B4-BE49-F238E27FC236}">
                    <a16:creationId xmlns:a16="http://schemas.microsoft.com/office/drawing/2014/main" id="{07B4AFC0-9E69-6A78-A7E5-C1B1D68604E3}"/>
                  </a:ext>
                </a:extLst>
              </p:cNvPr>
              <p:cNvGrpSpPr/>
              <p:nvPr/>
            </p:nvGrpSpPr>
            <p:grpSpPr>
              <a:xfrm>
                <a:off x="2525760" y="1965803"/>
                <a:ext cx="28792" cy="28641"/>
                <a:chOff x="2525760" y="1965803"/>
                <a:chExt cx="28792" cy="28641"/>
              </a:xfrm>
            </p:grpSpPr>
            <p:sp>
              <p:nvSpPr>
                <p:cNvPr id="3716" name="Freeform: Shape 3715">
                  <a:extLst>
                    <a:ext uri="{FF2B5EF4-FFF2-40B4-BE49-F238E27FC236}">
                      <a16:creationId xmlns:a16="http://schemas.microsoft.com/office/drawing/2014/main" id="{C3B712F0-1D32-DF40-938C-D7C26C98B401}"/>
                    </a:ext>
                  </a:extLst>
                </p:cNvPr>
                <p:cNvSpPr/>
                <p:nvPr/>
              </p:nvSpPr>
              <p:spPr>
                <a:xfrm>
                  <a:off x="2540232" y="19658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7" name="Freeform: Shape 3716">
                  <a:extLst>
                    <a:ext uri="{FF2B5EF4-FFF2-40B4-BE49-F238E27FC236}">
                      <a16:creationId xmlns:a16="http://schemas.microsoft.com/office/drawing/2014/main" id="{BCA947A4-2827-60F3-BAF0-A26BB337DCE4}"/>
                    </a:ext>
                  </a:extLst>
                </p:cNvPr>
                <p:cNvSpPr/>
                <p:nvPr/>
              </p:nvSpPr>
              <p:spPr>
                <a:xfrm>
                  <a:off x="2525760" y="19801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1" name="Graphic 198">
                <a:extLst>
                  <a:ext uri="{FF2B5EF4-FFF2-40B4-BE49-F238E27FC236}">
                    <a16:creationId xmlns:a16="http://schemas.microsoft.com/office/drawing/2014/main" id="{73F46483-0424-BFEE-4CD1-E55B9B9DD3FB}"/>
                  </a:ext>
                </a:extLst>
              </p:cNvPr>
              <p:cNvGrpSpPr/>
              <p:nvPr/>
            </p:nvGrpSpPr>
            <p:grpSpPr>
              <a:xfrm>
                <a:off x="2562090" y="1968064"/>
                <a:ext cx="28641" cy="28792"/>
                <a:chOff x="2562090" y="1968064"/>
                <a:chExt cx="28641" cy="28792"/>
              </a:xfrm>
            </p:grpSpPr>
            <p:sp>
              <p:nvSpPr>
                <p:cNvPr id="3714" name="Freeform: Shape 3713">
                  <a:extLst>
                    <a:ext uri="{FF2B5EF4-FFF2-40B4-BE49-F238E27FC236}">
                      <a16:creationId xmlns:a16="http://schemas.microsoft.com/office/drawing/2014/main" id="{2F7C9535-1077-30DF-F158-3376245F3EE3}"/>
                    </a:ext>
                  </a:extLst>
                </p:cNvPr>
                <p:cNvSpPr/>
                <p:nvPr/>
              </p:nvSpPr>
              <p:spPr>
                <a:xfrm>
                  <a:off x="2576411" y="1968064"/>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5" name="Freeform: Shape 3714">
                  <a:extLst>
                    <a:ext uri="{FF2B5EF4-FFF2-40B4-BE49-F238E27FC236}">
                      <a16:creationId xmlns:a16="http://schemas.microsoft.com/office/drawing/2014/main" id="{F31B486F-962B-C490-2FF1-8C94AFF02E05}"/>
                    </a:ext>
                  </a:extLst>
                </p:cNvPr>
                <p:cNvSpPr/>
                <p:nvPr/>
              </p:nvSpPr>
              <p:spPr>
                <a:xfrm>
                  <a:off x="2562090" y="19825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2" name="Graphic 198">
                <a:extLst>
                  <a:ext uri="{FF2B5EF4-FFF2-40B4-BE49-F238E27FC236}">
                    <a16:creationId xmlns:a16="http://schemas.microsoft.com/office/drawing/2014/main" id="{67932A17-2D26-DCD0-2063-38AA997342B8}"/>
                  </a:ext>
                </a:extLst>
              </p:cNvPr>
              <p:cNvGrpSpPr/>
              <p:nvPr/>
            </p:nvGrpSpPr>
            <p:grpSpPr>
              <a:xfrm>
                <a:off x="2598269" y="1972586"/>
                <a:ext cx="28792" cy="28792"/>
                <a:chOff x="2598269" y="1972586"/>
                <a:chExt cx="28792" cy="28792"/>
              </a:xfrm>
            </p:grpSpPr>
            <p:sp>
              <p:nvSpPr>
                <p:cNvPr id="3712" name="Freeform: Shape 3711">
                  <a:extLst>
                    <a:ext uri="{FF2B5EF4-FFF2-40B4-BE49-F238E27FC236}">
                      <a16:creationId xmlns:a16="http://schemas.microsoft.com/office/drawing/2014/main" id="{3D3A75F5-A0E8-E257-2EF7-B786E5DEB287}"/>
                    </a:ext>
                  </a:extLst>
                </p:cNvPr>
                <p:cNvSpPr/>
                <p:nvPr/>
              </p:nvSpPr>
              <p:spPr>
                <a:xfrm>
                  <a:off x="2612590" y="197258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3" name="Freeform: Shape 3712">
                  <a:extLst>
                    <a:ext uri="{FF2B5EF4-FFF2-40B4-BE49-F238E27FC236}">
                      <a16:creationId xmlns:a16="http://schemas.microsoft.com/office/drawing/2014/main" id="{9F4EA006-CC73-904A-7220-278D6A2530EC}"/>
                    </a:ext>
                  </a:extLst>
                </p:cNvPr>
                <p:cNvSpPr/>
                <p:nvPr/>
              </p:nvSpPr>
              <p:spPr>
                <a:xfrm>
                  <a:off x="2598269" y="198690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3" name="Graphic 198">
                <a:extLst>
                  <a:ext uri="{FF2B5EF4-FFF2-40B4-BE49-F238E27FC236}">
                    <a16:creationId xmlns:a16="http://schemas.microsoft.com/office/drawing/2014/main" id="{B5321703-56CB-36A8-B93C-3EA31A9381D4}"/>
                  </a:ext>
                </a:extLst>
              </p:cNvPr>
              <p:cNvGrpSpPr/>
              <p:nvPr/>
            </p:nvGrpSpPr>
            <p:grpSpPr>
              <a:xfrm>
                <a:off x="2625555" y="1977712"/>
                <a:ext cx="28641" cy="28792"/>
                <a:chOff x="2625555" y="1977712"/>
                <a:chExt cx="28641" cy="28792"/>
              </a:xfrm>
            </p:grpSpPr>
            <p:sp>
              <p:nvSpPr>
                <p:cNvPr id="3710" name="Freeform: Shape 3709">
                  <a:extLst>
                    <a:ext uri="{FF2B5EF4-FFF2-40B4-BE49-F238E27FC236}">
                      <a16:creationId xmlns:a16="http://schemas.microsoft.com/office/drawing/2014/main" id="{E28CE57F-04FB-3C3B-F9F6-BDCCEE3A5081}"/>
                    </a:ext>
                  </a:extLst>
                </p:cNvPr>
                <p:cNvSpPr/>
                <p:nvPr/>
              </p:nvSpPr>
              <p:spPr>
                <a:xfrm>
                  <a:off x="2639876" y="19777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1" name="Freeform: Shape 3710">
                  <a:extLst>
                    <a:ext uri="{FF2B5EF4-FFF2-40B4-BE49-F238E27FC236}">
                      <a16:creationId xmlns:a16="http://schemas.microsoft.com/office/drawing/2014/main" id="{DF984669-F1C6-311A-D383-9E7E8C8C6721}"/>
                    </a:ext>
                  </a:extLst>
                </p:cNvPr>
                <p:cNvSpPr/>
                <p:nvPr/>
              </p:nvSpPr>
              <p:spPr>
                <a:xfrm>
                  <a:off x="2625555" y="19920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4" name="Graphic 198">
                <a:extLst>
                  <a:ext uri="{FF2B5EF4-FFF2-40B4-BE49-F238E27FC236}">
                    <a16:creationId xmlns:a16="http://schemas.microsoft.com/office/drawing/2014/main" id="{5D7A92D6-AE61-38FF-A8B3-9CBED32BC5F6}"/>
                  </a:ext>
                </a:extLst>
              </p:cNvPr>
              <p:cNvGrpSpPr/>
              <p:nvPr/>
            </p:nvGrpSpPr>
            <p:grpSpPr>
              <a:xfrm>
                <a:off x="2738464" y="1985400"/>
                <a:ext cx="28641" cy="28792"/>
                <a:chOff x="2738464" y="1985400"/>
                <a:chExt cx="28641" cy="28792"/>
              </a:xfrm>
            </p:grpSpPr>
            <p:sp>
              <p:nvSpPr>
                <p:cNvPr id="3708" name="Freeform: Shape 3707">
                  <a:extLst>
                    <a:ext uri="{FF2B5EF4-FFF2-40B4-BE49-F238E27FC236}">
                      <a16:creationId xmlns:a16="http://schemas.microsoft.com/office/drawing/2014/main" id="{D3B0ACD7-D3F7-78DE-E0A6-A9C9BDAB8738}"/>
                    </a:ext>
                  </a:extLst>
                </p:cNvPr>
                <p:cNvSpPr/>
                <p:nvPr/>
              </p:nvSpPr>
              <p:spPr>
                <a:xfrm>
                  <a:off x="2752785" y="198540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9" name="Freeform: Shape 3708">
                  <a:extLst>
                    <a:ext uri="{FF2B5EF4-FFF2-40B4-BE49-F238E27FC236}">
                      <a16:creationId xmlns:a16="http://schemas.microsoft.com/office/drawing/2014/main" id="{F0290A89-4140-ECF8-BE60-A0CE1CDE535E}"/>
                    </a:ext>
                  </a:extLst>
                </p:cNvPr>
                <p:cNvSpPr/>
                <p:nvPr/>
              </p:nvSpPr>
              <p:spPr>
                <a:xfrm>
                  <a:off x="2738464" y="19998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5" name="Graphic 198">
                <a:extLst>
                  <a:ext uri="{FF2B5EF4-FFF2-40B4-BE49-F238E27FC236}">
                    <a16:creationId xmlns:a16="http://schemas.microsoft.com/office/drawing/2014/main" id="{D2480119-B112-35D6-9574-884CE14B4B4A}"/>
                  </a:ext>
                </a:extLst>
              </p:cNvPr>
              <p:cNvGrpSpPr/>
              <p:nvPr/>
            </p:nvGrpSpPr>
            <p:grpSpPr>
              <a:xfrm>
                <a:off x="2783990" y="1994445"/>
                <a:ext cx="28641" cy="28641"/>
                <a:chOff x="2783990" y="1994445"/>
                <a:chExt cx="28641" cy="28641"/>
              </a:xfrm>
            </p:grpSpPr>
            <p:sp>
              <p:nvSpPr>
                <p:cNvPr id="3706" name="Freeform: Shape 3705">
                  <a:extLst>
                    <a:ext uri="{FF2B5EF4-FFF2-40B4-BE49-F238E27FC236}">
                      <a16:creationId xmlns:a16="http://schemas.microsoft.com/office/drawing/2014/main" id="{70857078-4FE5-FBEC-A430-27D083B87C8F}"/>
                    </a:ext>
                  </a:extLst>
                </p:cNvPr>
                <p:cNvSpPr/>
                <p:nvPr/>
              </p:nvSpPr>
              <p:spPr>
                <a:xfrm>
                  <a:off x="2798311" y="199444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7" name="Freeform: Shape 3706">
                  <a:extLst>
                    <a:ext uri="{FF2B5EF4-FFF2-40B4-BE49-F238E27FC236}">
                      <a16:creationId xmlns:a16="http://schemas.microsoft.com/office/drawing/2014/main" id="{581053B7-C0E9-6B01-561B-7BE35191E0ED}"/>
                    </a:ext>
                  </a:extLst>
                </p:cNvPr>
                <p:cNvSpPr/>
                <p:nvPr/>
              </p:nvSpPr>
              <p:spPr>
                <a:xfrm>
                  <a:off x="2783990" y="200876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6" name="Graphic 198">
                <a:extLst>
                  <a:ext uri="{FF2B5EF4-FFF2-40B4-BE49-F238E27FC236}">
                    <a16:creationId xmlns:a16="http://schemas.microsoft.com/office/drawing/2014/main" id="{836FEE2F-573A-A495-C39A-F53A448AB9DF}"/>
                  </a:ext>
                </a:extLst>
              </p:cNvPr>
              <p:cNvGrpSpPr/>
              <p:nvPr/>
            </p:nvGrpSpPr>
            <p:grpSpPr>
              <a:xfrm>
                <a:off x="2824390" y="1999871"/>
                <a:ext cx="28792" cy="28641"/>
                <a:chOff x="2824390" y="1999871"/>
                <a:chExt cx="28792" cy="28641"/>
              </a:xfrm>
            </p:grpSpPr>
            <p:sp>
              <p:nvSpPr>
                <p:cNvPr id="3704" name="Freeform: Shape 3703">
                  <a:extLst>
                    <a:ext uri="{FF2B5EF4-FFF2-40B4-BE49-F238E27FC236}">
                      <a16:creationId xmlns:a16="http://schemas.microsoft.com/office/drawing/2014/main" id="{520DF775-2118-C0D7-E8C2-ECF0663D8BA9}"/>
                    </a:ext>
                  </a:extLst>
                </p:cNvPr>
                <p:cNvSpPr/>
                <p:nvPr/>
              </p:nvSpPr>
              <p:spPr>
                <a:xfrm>
                  <a:off x="2838711" y="19998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5" name="Freeform: Shape 3704">
                  <a:extLst>
                    <a:ext uri="{FF2B5EF4-FFF2-40B4-BE49-F238E27FC236}">
                      <a16:creationId xmlns:a16="http://schemas.microsoft.com/office/drawing/2014/main" id="{49D913D1-B831-9EFD-2363-A516885A4DA6}"/>
                    </a:ext>
                  </a:extLst>
                </p:cNvPr>
                <p:cNvSpPr/>
                <p:nvPr/>
              </p:nvSpPr>
              <p:spPr>
                <a:xfrm>
                  <a:off x="2824390" y="20141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7" name="Graphic 198">
                <a:extLst>
                  <a:ext uri="{FF2B5EF4-FFF2-40B4-BE49-F238E27FC236}">
                    <a16:creationId xmlns:a16="http://schemas.microsoft.com/office/drawing/2014/main" id="{29BB829A-E636-182F-AE87-3A04BE89D96E}"/>
                  </a:ext>
                </a:extLst>
              </p:cNvPr>
              <p:cNvGrpSpPr/>
              <p:nvPr/>
            </p:nvGrpSpPr>
            <p:grpSpPr>
              <a:xfrm>
                <a:off x="2913633" y="2014192"/>
                <a:ext cx="28641" cy="28641"/>
                <a:chOff x="2913633" y="2014192"/>
                <a:chExt cx="28641" cy="28641"/>
              </a:xfrm>
            </p:grpSpPr>
            <p:sp>
              <p:nvSpPr>
                <p:cNvPr id="3702" name="Freeform: Shape 3701">
                  <a:extLst>
                    <a:ext uri="{FF2B5EF4-FFF2-40B4-BE49-F238E27FC236}">
                      <a16:creationId xmlns:a16="http://schemas.microsoft.com/office/drawing/2014/main" id="{FFAFA5BC-7C54-6F58-6390-4E1532079EDE}"/>
                    </a:ext>
                  </a:extLst>
                </p:cNvPr>
                <p:cNvSpPr/>
                <p:nvPr/>
              </p:nvSpPr>
              <p:spPr>
                <a:xfrm>
                  <a:off x="2927954" y="20141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3" name="Freeform: Shape 3702">
                  <a:extLst>
                    <a:ext uri="{FF2B5EF4-FFF2-40B4-BE49-F238E27FC236}">
                      <a16:creationId xmlns:a16="http://schemas.microsoft.com/office/drawing/2014/main" id="{0AEACB3F-01C3-5E01-DEAB-A066FAF72E2D}"/>
                    </a:ext>
                  </a:extLst>
                </p:cNvPr>
                <p:cNvSpPr/>
                <p:nvPr/>
              </p:nvSpPr>
              <p:spPr>
                <a:xfrm>
                  <a:off x="2913633" y="20285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8" name="Graphic 198">
                <a:extLst>
                  <a:ext uri="{FF2B5EF4-FFF2-40B4-BE49-F238E27FC236}">
                    <a16:creationId xmlns:a16="http://schemas.microsoft.com/office/drawing/2014/main" id="{0A39C6E2-FFDC-6C4C-D882-F1B13C2A382C}"/>
                  </a:ext>
                </a:extLst>
              </p:cNvPr>
              <p:cNvGrpSpPr/>
              <p:nvPr/>
            </p:nvGrpSpPr>
            <p:grpSpPr>
              <a:xfrm>
                <a:off x="2927954" y="2021730"/>
                <a:ext cx="28641" cy="28641"/>
                <a:chOff x="2927954" y="2021730"/>
                <a:chExt cx="28641" cy="28641"/>
              </a:xfrm>
            </p:grpSpPr>
            <p:sp>
              <p:nvSpPr>
                <p:cNvPr id="3700" name="Freeform: Shape 3699">
                  <a:extLst>
                    <a:ext uri="{FF2B5EF4-FFF2-40B4-BE49-F238E27FC236}">
                      <a16:creationId xmlns:a16="http://schemas.microsoft.com/office/drawing/2014/main" id="{C810CE00-267A-45AD-58AB-8BC755E35E13}"/>
                    </a:ext>
                  </a:extLst>
                </p:cNvPr>
                <p:cNvSpPr/>
                <p:nvPr/>
              </p:nvSpPr>
              <p:spPr>
                <a:xfrm>
                  <a:off x="2942275" y="202173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1" name="Freeform: Shape 3700">
                  <a:extLst>
                    <a:ext uri="{FF2B5EF4-FFF2-40B4-BE49-F238E27FC236}">
                      <a16:creationId xmlns:a16="http://schemas.microsoft.com/office/drawing/2014/main" id="{0170893A-81DA-E67E-7497-8E016309E9EA}"/>
                    </a:ext>
                  </a:extLst>
                </p:cNvPr>
                <p:cNvSpPr/>
                <p:nvPr/>
              </p:nvSpPr>
              <p:spPr>
                <a:xfrm>
                  <a:off x="2927954" y="20360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9" name="Graphic 198">
                <a:extLst>
                  <a:ext uri="{FF2B5EF4-FFF2-40B4-BE49-F238E27FC236}">
                    <a16:creationId xmlns:a16="http://schemas.microsoft.com/office/drawing/2014/main" id="{1834CB3D-F361-187E-46C4-5A361354DCEC}"/>
                  </a:ext>
                </a:extLst>
              </p:cNvPr>
              <p:cNvGrpSpPr/>
              <p:nvPr/>
            </p:nvGrpSpPr>
            <p:grpSpPr>
              <a:xfrm>
                <a:off x="2942275" y="2024594"/>
                <a:ext cx="28641" cy="28641"/>
                <a:chOff x="2942275" y="2024594"/>
                <a:chExt cx="28641" cy="28641"/>
              </a:xfrm>
            </p:grpSpPr>
            <p:sp>
              <p:nvSpPr>
                <p:cNvPr id="3698" name="Freeform: Shape 3697">
                  <a:extLst>
                    <a:ext uri="{FF2B5EF4-FFF2-40B4-BE49-F238E27FC236}">
                      <a16:creationId xmlns:a16="http://schemas.microsoft.com/office/drawing/2014/main" id="{E070EE20-AFED-604E-F8A3-7FEEBA7DE694}"/>
                    </a:ext>
                  </a:extLst>
                </p:cNvPr>
                <p:cNvSpPr/>
                <p:nvPr/>
              </p:nvSpPr>
              <p:spPr>
                <a:xfrm>
                  <a:off x="2956596" y="20245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9" name="Freeform: Shape 3698">
                  <a:extLst>
                    <a:ext uri="{FF2B5EF4-FFF2-40B4-BE49-F238E27FC236}">
                      <a16:creationId xmlns:a16="http://schemas.microsoft.com/office/drawing/2014/main" id="{04DBB3FE-C201-EA4B-BA91-5A96EF4A6FD8}"/>
                    </a:ext>
                  </a:extLst>
                </p:cNvPr>
                <p:cNvSpPr/>
                <p:nvPr/>
              </p:nvSpPr>
              <p:spPr>
                <a:xfrm>
                  <a:off x="2942275" y="20389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0" name="Graphic 198">
                <a:extLst>
                  <a:ext uri="{FF2B5EF4-FFF2-40B4-BE49-F238E27FC236}">
                    <a16:creationId xmlns:a16="http://schemas.microsoft.com/office/drawing/2014/main" id="{D87487E0-6940-1CFF-E80A-5C458805D34E}"/>
                  </a:ext>
                </a:extLst>
              </p:cNvPr>
              <p:cNvGrpSpPr/>
              <p:nvPr/>
            </p:nvGrpSpPr>
            <p:grpSpPr>
              <a:xfrm>
                <a:off x="2996092" y="2036051"/>
                <a:ext cx="28792" cy="28641"/>
                <a:chOff x="2996092" y="2036051"/>
                <a:chExt cx="28792" cy="28641"/>
              </a:xfrm>
            </p:grpSpPr>
            <p:sp>
              <p:nvSpPr>
                <p:cNvPr id="3696" name="Freeform: Shape 3695">
                  <a:extLst>
                    <a:ext uri="{FF2B5EF4-FFF2-40B4-BE49-F238E27FC236}">
                      <a16:creationId xmlns:a16="http://schemas.microsoft.com/office/drawing/2014/main" id="{9F280C5B-EF36-C22D-4929-7B7735F9F860}"/>
                    </a:ext>
                  </a:extLst>
                </p:cNvPr>
                <p:cNvSpPr/>
                <p:nvPr/>
              </p:nvSpPr>
              <p:spPr>
                <a:xfrm>
                  <a:off x="3010563" y="20360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7" name="Freeform: Shape 3696">
                  <a:extLst>
                    <a:ext uri="{FF2B5EF4-FFF2-40B4-BE49-F238E27FC236}">
                      <a16:creationId xmlns:a16="http://schemas.microsoft.com/office/drawing/2014/main" id="{009C5F5C-B02A-B471-0D7C-F402A338DA95}"/>
                    </a:ext>
                  </a:extLst>
                </p:cNvPr>
                <p:cNvSpPr/>
                <p:nvPr/>
              </p:nvSpPr>
              <p:spPr>
                <a:xfrm>
                  <a:off x="2996092" y="205037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1" name="Graphic 198">
                <a:extLst>
                  <a:ext uri="{FF2B5EF4-FFF2-40B4-BE49-F238E27FC236}">
                    <a16:creationId xmlns:a16="http://schemas.microsoft.com/office/drawing/2014/main" id="{F4097E9E-0B9D-56D0-8972-82685369D20B}"/>
                  </a:ext>
                </a:extLst>
              </p:cNvPr>
              <p:cNvGrpSpPr/>
              <p:nvPr/>
            </p:nvGrpSpPr>
            <p:grpSpPr>
              <a:xfrm>
                <a:off x="3005740" y="2038915"/>
                <a:ext cx="28792" cy="28792"/>
                <a:chOff x="3005740" y="2038915"/>
                <a:chExt cx="28792" cy="28792"/>
              </a:xfrm>
            </p:grpSpPr>
            <p:sp>
              <p:nvSpPr>
                <p:cNvPr id="3694" name="Freeform: Shape 3693">
                  <a:extLst>
                    <a:ext uri="{FF2B5EF4-FFF2-40B4-BE49-F238E27FC236}">
                      <a16:creationId xmlns:a16="http://schemas.microsoft.com/office/drawing/2014/main" id="{59685071-6611-23C1-86FD-AFA5295DC6E0}"/>
                    </a:ext>
                  </a:extLst>
                </p:cNvPr>
                <p:cNvSpPr/>
                <p:nvPr/>
              </p:nvSpPr>
              <p:spPr>
                <a:xfrm>
                  <a:off x="3020211" y="203891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5" name="Freeform: Shape 3694">
                  <a:extLst>
                    <a:ext uri="{FF2B5EF4-FFF2-40B4-BE49-F238E27FC236}">
                      <a16:creationId xmlns:a16="http://schemas.microsoft.com/office/drawing/2014/main" id="{5897D38D-7128-0619-042D-F241457948E6}"/>
                    </a:ext>
                  </a:extLst>
                </p:cNvPr>
                <p:cNvSpPr/>
                <p:nvPr/>
              </p:nvSpPr>
              <p:spPr>
                <a:xfrm>
                  <a:off x="3005740" y="20532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2" name="Graphic 198">
                <a:extLst>
                  <a:ext uri="{FF2B5EF4-FFF2-40B4-BE49-F238E27FC236}">
                    <a16:creationId xmlns:a16="http://schemas.microsoft.com/office/drawing/2014/main" id="{982AE717-E8D8-D7D7-031C-8377559648C5}"/>
                  </a:ext>
                </a:extLst>
              </p:cNvPr>
              <p:cNvGrpSpPr/>
              <p:nvPr/>
            </p:nvGrpSpPr>
            <p:grpSpPr>
              <a:xfrm>
                <a:off x="3045838" y="2042834"/>
                <a:ext cx="28792" cy="28641"/>
                <a:chOff x="3045838" y="2042834"/>
                <a:chExt cx="28792" cy="28641"/>
              </a:xfrm>
            </p:grpSpPr>
            <p:sp>
              <p:nvSpPr>
                <p:cNvPr id="3692" name="Freeform: Shape 3691">
                  <a:extLst>
                    <a:ext uri="{FF2B5EF4-FFF2-40B4-BE49-F238E27FC236}">
                      <a16:creationId xmlns:a16="http://schemas.microsoft.com/office/drawing/2014/main" id="{A5D747F7-F285-94CA-ACC7-B8DBD7047E4B}"/>
                    </a:ext>
                  </a:extLst>
                </p:cNvPr>
                <p:cNvSpPr/>
                <p:nvPr/>
              </p:nvSpPr>
              <p:spPr>
                <a:xfrm>
                  <a:off x="3060159" y="204283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3" name="Freeform: Shape 3692">
                  <a:extLst>
                    <a:ext uri="{FF2B5EF4-FFF2-40B4-BE49-F238E27FC236}">
                      <a16:creationId xmlns:a16="http://schemas.microsoft.com/office/drawing/2014/main" id="{38E41F97-04C1-7C37-7941-3D8368197DAF}"/>
                    </a:ext>
                  </a:extLst>
                </p:cNvPr>
                <p:cNvSpPr/>
                <p:nvPr/>
              </p:nvSpPr>
              <p:spPr>
                <a:xfrm>
                  <a:off x="3045838" y="205715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3" name="Graphic 198">
                <a:extLst>
                  <a:ext uri="{FF2B5EF4-FFF2-40B4-BE49-F238E27FC236}">
                    <a16:creationId xmlns:a16="http://schemas.microsoft.com/office/drawing/2014/main" id="{FB6084DF-D54F-CA80-54F7-02297AD42563}"/>
                  </a:ext>
                </a:extLst>
              </p:cNvPr>
              <p:cNvGrpSpPr/>
              <p:nvPr/>
            </p:nvGrpSpPr>
            <p:grpSpPr>
              <a:xfrm>
                <a:off x="3081415" y="2045095"/>
                <a:ext cx="28792" cy="28792"/>
                <a:chOff x="3081415" y="2045095"/>
                <a:chExt cx="28792" cy="28792"/>
              </a:xfrm>
            </p:grpSpPr>
            <p:sp>
              <p:nvSpPr>
                <p:cNvPr id="3690" name="Freeform: Shape 3689">
                  <a:extLst>
                    <a:ext uri="{FF2B5EF4-FFF2-40B4-BE49-F238E27FC236}">
                      <a16:creationId xmlns:a16="http://schemas.microsoft.com/office/drawing/2014/main" id="{EC189AFD-8D1D-7A01-C639-28EFF851C826}"/>
                    </a:ext>
                  </a:extLst>
                </p:cNvPr>
                <p:cNvSpPr/>
                <p:nvPr/>
              </p:nvSpPr>
              <p:spPr>
                <a:xfrm>
                  <a:off x="3095886" y="204509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1" name="Freeform: Shape 3690">
                  <a:extLst>
                    <a:ext uri="{FF2B5EF4-FFF2-40B4-BE49-F238E27FC236}">
                      <a16:creationId xmlns:a16="http://schemas.microsoft.com/office/drawing/2014/main" id="{FF840C06-B588-D1BE-0E55-1E4752E755C6}"/>
                    </a:ext>
                  </a:extLst>
                </p:cNvPr>
                <p:cNvSpPr/>
                <p:nvPr/>
              </p:nvSpPr>
              <p:spPr>
                <a:xfrm>
                  <a:off x="3081415" y="205941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4" name="Graphic 198">
                <a:extLst>
                  <a:ext uri="{FF2B5EF4-FFF2-40B4-BE49-F238E27FC236}">
                    <a16:creationId xmlns:a16="http://schemas.microsoft.com/office/drawing/2014/main" id="{CC526FF5-D1B0-051D-B05A-FED4B385BBD1}"/>
                  </a:ext>
                </a:extLst>
              </p:cNvPr>
              <p:cNvGrpSpPr/>
              <p:nvPr/>
            </p:nvGrpSpPr>
            <p:grpSpPr>
              <a:xfrm>
                <a:off x="3121212" y="2047658"/>
                <a:ext cx="28792" cy="28792"/>
                <a:chOff x="3121212" y="2047658"/>
                <a:chExt cx="28792" cy="28792"/>
              </a:xfrm>
            </p:grpSpPr>
            <p:sp>
              <p:nvSpPr>
                <p:cNvPr id="3688" name="Freeform: Shape 3687">
                  <a:extLst>
                    <a:ext uri="{FF2B5EF4-FFF2-40B4-BE49-F238E27FC236}">
                      <a16:creationId xmlns:a16="http://schemas.microsoft.com/office/drawing/2014/main" id="{1CB0E739-BEB3-FA64-E5B4-9B2E7C0DB6CE}"/>
                    </a:ext>
                  </a:extLst>
                </p:cNvPr>
                <p:cNvSpPr/>
                <p:nvPr/>
              </p:nvSpPr>
              <p:spPr>
                <a:xfrm>
                  <a:off x="3135533" y="204765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9" name="Freeform: Shape 3688">
                  <a:extLst>
                    <a:ext uri="{FF2B5EF4-FFF2-40B4-BE49-F238E27FC236}">
                      <a16:creationId xmlns:a16="http://schemas.microsoft.com/office/drawing/2014/main" id="{A721AEDA-BAE5-2EA1-BC21-F0BE6D3CE91A}"/>
                    </a:ext>
                  </a:extLst>
                </p:cNvPr>
                <p:cNvSpPr/>
                <p:nvPr/>
              </p:nvSpPr>
              <p:spPr>
                <a:xfrm>
                  <a:off x="3121212" y="20619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5" name="Graphic 198">
                <a:extLst>
                  <a:ext uri="{FF2B5EF4-FFF2-40B4-BE49-F238E27FC236}">
                    <a16:creationId xmlns:a16="http://schemas.microsoft.com/office/drawing/2014/main" id="{E44A72A4-6347-391C-64B1-DF45B3FF7BD1}"/>
                  </a:ext>
                </a:extLst>
              </p:cNvPr>
              <p:cNvGrpSpPr/>
              <p:nvPr/>
            </p:nvGrpSpPr>
            <p:grpSpPr>
              <a:xfrm>
                <a:off x="3127091" y="2050371"/>
                <a:ext cx="28641" cy="28792"/>
                <a:chOff x="3127091" y="2050371"/>
                <a:chExt cx="28641" cy="28792"/>
              </a:xfrm>
            </p:grpSpPr>
            <p:sp>
              <p:nvSpPr>
                <p:cNvPr id="3686" name="Freeform: Shape 3685">
                  <a:extLst>
                    <a:ext uri="{FF2B5EF4-FFF2-40B4-BE49-F238E27FC236}">
                      <a16:creationId xmlns:a16="http://schemas.microsoft.com/office/drawing/2014/main" id="{AF92EAFA-6B6F-8B1F-8A69-D509B3F7DE55}"/>
                    </a:ext>
                  </a:extLst>
                </p:cNvPr>
                <p:cNvSpPr/>
                <p:nvPr/>
              </p:nvSpPr>
              <p:spPr>
                <a:xfrm>
                  <a:off x="3141412" y="2050371"/>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7" name="Freeform: Shape 3686">
                  <a:extLst>
                    <a:ext uri="{FF2B5EF4-FFF2-40B4-BE49-F238E27FC236}">
                      <a16:creationId xmlns:a16="http://schemas.microsoft.com/office/drawing/2014/main" id="{581AF6FB-9492-5632-3ED1-E6A3AB16B4AC}"/>
                    </a:ext>
                  </a:extLst>
                </p:cNvPr>
                <p:cNvSpPr/>
                <p:nvPr/>
              </p:nvSpPr>
              <p:spPr>
                <a:xfrm>
                  <a:off x="3127091" y="206469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6" name="Graphic 198">
                <a:extLst>
                  <a:ext uri="{FF2B5EF4-FFF2-40B4-BE49-F238E27FC236}">
                    <a16:creationId xmlns:a16="http://schemas.microsoft.com/office/drawing/2014/main" id="{32F5201D-666B-D89E-5E61-6269AFEBA328}"/>
                  </a:ext>
                </a:extLst>
              </p:cNvPr>
              <p:cNvGrpSpPr/>
              <p:nvPr/>
            </p:nvGrpSpPr>
            <p:grpSpPr>
              <a:xfrm>
                <a:off x="3138849" y="2054894"/>
                <a:ext cx="28792" cy="28641"/>
                <a:chOff x="3138849" y="2054894"/>
                <a:chExt cx="28792" cy="28641"/>
              </a:xfrm>
            </p:grpSpPr>
            <p:sp>
              <p:nvSpPr>
                <p:cNvPr id="3684" name="Freeform: Shape 3683">
                  <a:extLst>
                    <a:ext uri="{FF2B5EF4-FFF2-40B4-BE49-F238E27FC236}">
                      <a16:creationId xmlns:a16="http://schemas.microsoft.com/office/drawing/2014/main" id="{5EA24902-BC6E-1C3A-B98A-C80959920FD8}"/>
                    </a:ext>
                  </a:extLst>
                </p:cNvPr>
                <p:cNvSpPr/>
                <p:nvPr/>
              </p:nvSpPr>
              <p:spPr>
                <a:xfrm>
                  <a:off x="315317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5" name="Freeform: Shape 3684">
                  <a:extLst>
                    <a:ext uri="{FF2B5EF4-FFF2-40B4-BE49-F238E27FC236}">
                      <a16:creationId xmlns:a16="http://schemas.microsoft.com/office/drawing/2014/main" id="{0B236D6A-63AA-65FC-4C18-CAB64A2466DD}"/>
                    </a:ext>
                  </a:extLst>
                </p:cNvPr>
                <p:cNvSpPr/>
                <p:nvPr/>
              </p:nvSpPr>
              <p:spPr>
                <a:xfrm>
                  <a:off x="3138849"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7" name="Graphic 198">
                <a:extLst>
                  <a:ext uri="{FF2B5EF4-FFF2-40B4-BE49-F238E27FC236}">
                    <a16:creationId xmlns:a16="http://schemas.microsoft.com/office/drawing/2014/main" id="{D6117FA1-0B9A-C6A9-F14D-D54A3BD0DAEA}"/>
                  </a:ext>
                </a:extLst>
              </p:cNvPr>
              <p:cNvGrpSpPr/>
              <p:nvPr/>
            </p:nvGrpSpPr>
            <p:grpSpPr>
              <a:xfrm>
                <a:off x="3144126" y="2054894"/>
                <a:ext cx="28792" cy="28641"/>
                <a:chOff x="3144126" y="2054894"/>
                <a:chExt cx="28792" cy="28641"/>
              </a:xfrm>
            </p:grpSpPr>
            <p:sp>
              <p:nvSpPr>
                <p:cNvPr id="3682" name="Freeform: Shape 3681">
                  <a:extLst>
                    <a:ext uri="{FF2B5EF4-FFF2-40B4-BE49-F238E27FC236}">
                      <a16:creationId xmlns:a16="http://schemas.microsoft.com/office/drawing/2014/main" id="{64196BD8-F4E1-A0E7-2772-C87F2EDC1317}"/>
                    </a:ext>
                  </a:extLst>
                </p:cNvPr>
                <p:cNvSpPr/>
                <p:nvPr/>
              </p:nvSpPr>
              <p:spPr>
                <a:xfrm>
                  <a:off x="3158597"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3" name="Freeform: Shape 3682">
                  <a:extLst>
                    <a:ext uri="{FF2B5EF4-FFF2-40B4-BE49-F238E27FC236}">
                      <a16:creationId xmlns:a16="http://schemas.microsoft.com/office/drawing/2014/main" id="{35C47FC4-1EBB-3403-9ADD-F9CEC8F56C8B}"/>
                    </a:ext>
                  </a:extLst>
                </p:cNvPr>
                <p:cNvSpPr/>
                <p:nvPr/>
              </p:nvSpPr>
              <p:spPr>
                <a:xfrm>
                  <a:off x="3144126"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8" name="Graphic 198">
                <a:extLst>
                  <a:ext uri="{FF2B5EF4-FFF2-40B4-BE49-F238E27FC236}">
                    <a16:creationId xmlns:a16="http://schemas.microsoft.com/office/drawing/2014/main" id="{7704513D-0CC8-F54E-4766-CF452B34D780}"/>
                  </a:ext>
                </a:extLst>
              </p:cNvPr>
              <p:cNvGrpSpPr/>
              <p:nvPr/>
            </p:nvGrpSpPr>
            <p:grpSpPr>
              <a:xfrm>
                <a:off x="3149553" y="2054894"/>
                <a:ext cx="28641" cy="28641"/>
                <a:chOff x="3149553" y="2054894"/>
                <a:chExt cx="28641" cy="28641"/>
              </a:xfrm>
            </p:grpSpPr>
            <p:sp>
              <p:nvSpPr>
                <p:cNvPr id="3680" name="Freeform: Shape 3679">
                  <a:extLst>
                    <a:ext uri="{FF2B5EF4-FFF2-40B4-BE49-F238E27FC236}">
                      <a16:creationId xmlns:a16="http://schemas.microsoft.com/office/drawing/2014/main" id="{FC528A98-E1BB-BCD4-7B79-B8D0FE595EA1}"/>
                    </a:ext>
                  </a:extLst>
                </p:cNvPr>
                <p:cNvSpPr/>
                <p:nvPr/>
              </p:nvSpPr>
              <p:spPr>
                <a:xfrm>
                  <a:off x="3163874"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1" name="Freeform: Shape 3680">
                  <a:extLst>
                    <a:ext uri="{FF2B5EF4-FFF2-40B4-BE49-F238E27FC236}">
                      <a16:creationId xmlns:a16="http://schemas.microsoft.com/office/drawing/2014/main" id="{CF5963EE-8680-520E-8F00-01A361822068}"/>
                    </a:ext>
                  </a:extLst>
                </p:cNvPr>
                <p:cNvSpPr/>
                <p:nvPr/>
              </p:nvSpPr>
              <p:spPr>
                <a:xfrm>
                  <a:off x="3149553"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9" name="Graphic 198">
                <a:extLst>
                  <a:ext uri="{FF2B5EF4-FFF2-40B4-BE49-F238E27FC236}">
                    <a16:creationId xmlns:a16="http://schemas.microsoft.com/office/drawing/2014/main" id="{735517A1-4E32-9FC8-0EEE-BCB56EA4A028}"/>
                  </a:ext>
                </a:extLst>
              </p:cNvPr>
              <p:cNvGrpSpPr/>
              <p:nvPr/>
            </p:nvGrpSpPr>
            <p:grpSpPr>
              <a:xfrm>
                <a:off x="3154829" y="2054894"/>
                <a:ext cx="28641" cy="28641"/>
                <a:chOff x="3154829" y="2054894"/>
                <a:chExt cx="28641" cy="28641"/>
              </a:xfrm>
            </p:grpSpPr>
            <p:sp>
              <p:nvSpPr>
                <p:cNvPr id="3678" name="Freeform: Shape 3677">
                  <a:extLst>
                    <a:ext uri="{FF2B5EF4-FFF2-40B4-BE49-F238E27FC236}">
                      <a16:creationId xmlns:a16="http://schemas.microsoft.com/office/drawing/2014/main" id="{B9216C4D-3C70-368F-4FC8-EFBF28109AA0}"/>
                    </a:ext>
                  </a:extLst>
                </p:cNvPr>
                <p:cNvSpPr/>
                <p:nvPr/>
              </p:nvSpPr>
              <p:spPr>
                <a:xfrm>
                  <a:off x="316915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9" name="Freeform: Shape 3678">
                  <a:extLst>
                    <a:ext uri="{FF2B5EF4-FFF2-40B4-BE49-F238E27FC236}">
                      <a16:creationId xmlns:a16="http://schemas.microsoft.com/office/drawing/2014/main" id="{7C478547-12BF-6FD7-AFDF-CB04977ABEA0}"/>
                    </a:ext>
                  </a:extLst>
                </p:cNvPr>
                <p:cNvSpPr/>
                <p:nvPr/>
              </p:nvSpPr>
              <p:spPr>
                <a:xfrm>
                  <a:off x="3154829"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0" name="Graphic 198">
                <a:extLst>
                  <a:ext uri="{FF2B5EF4-FFF2-40B4-BE49-F238E27FC236}">
                    <a16:creationId xmlns:a16="http://schemas.microsoft.com/office/drawing/2014/main" id="{3E85DCB3-2BB3-806B-B359-DAEED9EF2C7D}"/>
                  </a:ext>
                </a:extLst>
              </p:cNvPr>
              <p:cNvGrpSpPr/>
              <p:nvPr/>
            </p:nvGrpSpPr>
            <p:grpSpPr>
              <a:xfrm>
                <a:off x="3160105" y="2054894"/>
                <a:ext cx="28641" cy="28641"/>
                <a:chOff x="3160105" y="2054894"/>
                <a:chExt cx="28641" cy="28641"/>
              </a:xfrm>
            </p:grpSpPr>
            <p:sp>
              <p:nvSpPr>
                <p:cNvPr id="3676" name="Freeform: Shape 3675">
                  <a:extLst>
                    <a:ext uri="{FF2B5EF4-FFF2-40B4-BE49-F238E27FC236}">
                      <a16:creationId xmlns:a16="http://schemas.microsoft.com/office/drawing/2014/main" id="{BB8157EB-D301-F316-6078-0AC81C6F14BC}"/>
                    </a:ext>
                  </a:extLst>
                </p:cNvPr>
                <p:cNvSpPr/>
                <p:nvPr/>
              </p:nvSpPr>
              <p:spPr>
                <a:xfrm>
                  <a:off x="3174426"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7" name="Freeform: Shape 3676">
                  <a:extLst>
                    <a:ext uri="{FF2B5EF4-FFF2-40B4-BE49-F238E27FC236}">
                      <a16:creationId xmlns:a16="http://schemas.microsoft.com/office/drawing/2014/main" id="{CDA27EDA-3BA4-B34C-B9C1-D79E71C7AB38}"/>
                    </a:ext>
                  </a:extLst>
                </p:cNvPr>
                <p:cNvSpPr/>
                <p:nvPr/>
              </p:nvSpPr>
              <p:spPr>
                <a:xfrm>
                  <a:off x="3160105"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1" name="Graphic 198">
                <a:extLst>
                  <a:ext uri="{FF2B5EF4-FFF2-40B4-BE49-F238E27FC236}">
                    <a16:creationId xmlns:a16="http://schemas.microsoft.com/office/drawing/2014/main" id="{39ED39EC-F21D-26AB-BB6E-A4005BDF47DD}"/>
                  </a:ext>
                </a:extLst>
              </p:cNvPr>
              <p:cNvGrpSpPr/>
              <p:nvPr/>
            </p:nvGrpSpPr>
            <p:grpSpPr>
              <a:xfrm>
                <a:off x="3165381" y="2054894"/>
                <a:ext cx="28641" cy="28641"/>
                <a:chOff x="3165381" y="2054894"/>
                <a:chExt cx="28641" cy="28641"/>
              </a:xfrm>
            </p:grpSpPr>
            <p:sp>
              <p:nvSpPr>
                <p:cNvPr id="3674" name="Freeform: Shape 3673">
                  <a:extLst>
                    <a:ext uri="{FF2B5EF4-FFF2-40B4-BE49-F238E27FC236}">
                      <a16:creationId xmlns:a16="http://schemas.microsoft.com/office/drawing/2014/main" id="{7DF4AA3C-52DE-A42D-1D1D-2F1CF0781B24}"/>
                    </a:ext>
                  </a:extLst>
                </p:cNvPr>
                <p:cNvSpPr/>
                <p:nvPr/>
              </p:nvSpPr>
              <p:spPr>
                <a:xfrm>
                  <a:off x="3179702"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5" name="Freeform: Shape 3674">
                  <a:extLst>
                    <a:ext uri="{FF2B5EF4-FFF2-40B4-BE49-F238E27FC236}">
                      <a16:creationId xmlns:a16="http://schemas.microsoft.com/office/drawing/2014/main" id="{B32853B8-E8E6-35E2-FD83-314DAC869B47}"/>
                    </a:ext>
                  </a:extLst>
                </p:cNvPr>
                <p:cNvSpPr/>
                <p:nvPr/>
              </p:nvSpPr>
              <p:spPr>
                <a:xfrm>
                  <a:off x="3165381"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2" name="Graphic 198">
                <a:extLst>
                  <a:ext uri="{FF2B5EF4-FFF2-40B4-BE49-F238E27FC236}">
                    <a16:creationId xmlns:a16="http://schemas.microsoft.com/office/drawing/2014/main" id="{C405C3AC-23CC-47ED-5D58-7CEBBF877A5F}"/>
                  </a:ext>
                </a:extLst>
              </p:cNvPr>
              <p:cNvGrpSpPr/>
              <p:nvPr/>
            </p:nvGrpSpPr>
            <p:grpSpPr>
              <a:xfrm>
                <a:off x="3180606" y="2056251"/>
                <a:ext cx="28641" cy="28641"/>
                <a:chOff x="3180606" y="2056251"/>
                <a:chExt cx="28641" cy="28641"/>
              </a:xfrm>
            </p:grpSpPr>
            <p:sp>
              <p:nvSpPr>
                <p:cNvPr id="3672" name="Freeform: Shape 3671">
                  <a:extLst>
                    <a:ext uri="{FF2B5EF4-FFF2-40B4-BE49-F238E27FC236}">
                      <a16:creationId xmlns:a16="http://schemas.microsoft.com/office/drawing/2014/main" id="{CC2198A5-567A-C3A9-9B40-1B5482834900}"/>
                    </a:ext>
                  </a:extLst>
                </p:cNvPr>
                <p:cNvSpPr/>
                <p:nvPr/>
              </p:nvSpPr>
              <p:spPr>
                <a:xfrm>
                  <a:off x="3194927"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3" name="Freeform: Shape 3672">
                  <a:extLst>
                    <a:ext uri="{FF2B5EF4-FFF2-40B4-BE49-F238E27FC236}">
                      <a16:creationId xmlns:a16="http://schemas.microsoft.com/office/drawing/2014/main" id="{BF4D1E8A-8775-ADCD-9398-F3415F31FC8F}"/>
                    </a:ext>
                  </a:extLst>
                </p:cNvPr>
                <p:cNvSpPr/>
                <p:nvPr/>
              </p:nvSpPr>
              <p:spPr>
                <a:xfrm>
                  <a:off x="3180606"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3" name="Graphic 198">
                <a:extLst>
                  <a:ext uri="{FF2B5EF4-FFF2-40B4-BE49-F238E27FC236}">
                    <a16:creationId xmlns:a16="http://schemas.microsoft.com/office/drawing/2014/main" id="{1CD7EF22-15FD-D68E-75F9-2A3B8EBE2093}"/>
                  </a:ext>
                </a:extLst>
              </p:cNvPr>
              <p:cNvGrpSpPr/>
              <p:nvPr/>
            </p:nvGrpSpPr>
            <p:grpSpPr>
              <a:xfrm>
                <a:off x="3183471" y="2056251"/>
                <a:ext cx="28641" cy="28641"/>
                <a:chOff x="3183471" y="2056251"/>
                <a:chExt cx="28641" cy="28641"/>
              </a:xfrm>
            </p:grpSpPr>
            <p:sp>
              <p:nvSpPr>
                <p:cNvPr id="3670" name="Freeform: Shape 3669">
                  <a:extLst>
                    <a:ext uri="{FF2B5EF4-FFF2-40B4-BE49-F238E27FC236}">
                      <a16:creationId xmlns:a16="http://schemas.microsoft.com/office/drawing/2014/main" id="{D0E3F23C-3AB5-B59F-49C3-0EED1C09A3A0}"/>
                    </a:ext>
                  </a:extLst>
                </p:cNvPr>
                <p:cNvSpPr/>
                <p:nvPr/>
              </p:nvSpPr>
              <p:spPr>
                <a:xfrm>
                  <a:off x="3197792"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1" name="Freeform: Shape 3670">
                  <a:extLst>
                    <a:ext uri="{FF2B5EF4-FFF2-40B4-BE49-F238E27FC236}">
                      <a16:creationId xmlns:a16="http://schemas.microsoft.com/office/drawing/2014/main" id="{3B19B053-7381-A36B-67A7-89A499A89CB4}"/>
                    </a:ext>
                  </a:extLst>
                </p:cNvPr>
                <p:cNvSpPr/>
                <p:nvPr/>
              </p:nvSpPr>
              <p:spPr>
                <a:xfrm>
                  <a:off x="3183471"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4" name="Graphic 198">
                <a:extLst>
                  <a:ext uri="{FF2B5EF4-FFF2-40B4-BE49-F238E27FC236}">
                    <a16:creationId xmlns:a16="http://schemas.microsoft.com/office/drawing/2014/main" id="{B82A00CC-D28E-AA8D-7722-F9F0F4EFDC15}"/>
                  </a:ext>
                </a:extLst>
              </p:cNvPr>
              <p:cNvGrpSpPr/>
              <p:nvPr/>
            </p:nvGrpSpPr>
            <p:grpSpPr>
              <a:xfrm>
                <a:off x="3194023" y="2059416"/>
                <a:ext cx="28792" cy="28792"/>
                <a:chOff x="3194023" y="2059416"/>
                <a:chExt cx="28792" cy="28792"/>
              </a:xfrm>
            </p:grpSpPr>
            <p:sp>
              <p:nvSpPr>
                <p:cNvPr id="3668" name="Freeform: Shape 3667">
                  <a:extLst>
                    <a:ext uri="{FF2B5EF4-FFF2-40B4-BE49-F238E27FC236}">
                      <a16:creationId xmlns:a16="http://schemas.microsoft.com/office/drawing/2014/main" id="{83323A59-B579-E532-3050-84341B3C28A5}"/>
                    </a:ext>
                  </a:extLst>
                </p:cNvPr>
                <p:cNvSpPr/>
                <p:nvPr/>
              </p:nvSpPr>
              <p:spPr>
                <a:xfrm>
                  <a:off x="3208344" y="205941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9" name="Freeform: Shape 3668">
                  <a:extLst>
                    <a:ext uri="{FF2B5EF4-FFF2-40B4-BE49-F238E27FC236}">
                      <a16:creationId xmlns:a16="http://schemas.microsoft.com/office/drawing/2014/main" id="{5F8A4B9C-3E07-4B38-BB38-D5C0809B78CB}"/>
                    </a:ext>
                  </a:extLst>
                </p:cNvPr>
                <p:cNvSpPr/>
                <p:nvPr/>
              </p:nvSpPr>
              <p:spPr>
                <a:xfrm>
                  <a:off x="3194023" y="20738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5" name="Graphic 198">
                <a:extLst>
                  <a:ext uri="{FF2B5EF4-FFF2-40B4-BE49-F238E27FC236}">
                    <a16:creationId xmlns:a16="http://schemas.microsoft.com/office/drawing/2014/main" id="{A4E10568-5740-77CF-1308-6FE8208F4354}"/>
                  </a:ext>
                </a:extLst>
              </p:cNvPr>
              <p:cNvGrpSpPr/>
              <p:nvPr/>
            </p:nvGrpSpPr>
            <p:grpSpPr>
              <a:xfrm>
                <a:off x="3200204" y="2061979"/>
                <a:ext cx="28641" cy="28792"/>
                <a:chOff x="3200204" y="2061979"/>
                <a:chExt cx="28641" cy="28792"/>
              </a:xfrm>
            </p:grpSpPr>
            <p:sp>
              <p:nvSpPr>
                <p:cNvPr id="3666" name="Freeform: Shape 3665">
                  <a:extLst>
                    <a:ext uri="{FF2B5EF4-FFF2-40B4-BE49-F238E27FC236}">
                      <a16:creationId xmlns:a16="http://schemas.microsoft.com/office/drawing/2014/main" id="{4720365D-B47F-183A-85B4-64D1CACC0DA5}"/>
                    </a:ext>
                  </a:extLst>
                </p:cNvPr>
                <p:cNvSpPr/>
                <p:nvPr/>
              </p:nvSpPr>
              <p:spPr>
                <a:xfrm>
                  <a:off x="3214525"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7" name="Freeform: Shape 3666">
                  <a:extLst>
                    <a:ext uri="{FF2B5EF4-FFF2-40B4-BE49-F238E27FC236}">
                      <a16:creationId xmlns:a16="http://schemas.microsoft.com/office/drawing/2014/main" id="{90E57E0D-1644-D648-18C0-FEBFC2D51285}"/>
                    </a:ext>
                  </a:extLst>
                </p:cNvPr>
                <p:cNvSpPr/>
                <p:nvPr/>
              </p:nvSpPr>
              <p:spPr>
                <a:xfrm>
                  <a:off x="3200204"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6" name="Graphic 198">
                <a:extLst>
                  <a:ext uri="{FF2B5EF4-FFF2-40B4-BE49-F238E27FC236}">
                    <a16:creationId xmlns:a16="http://schemas.microsoft.com/office/drawing/2014/main" id="{873D0DCF-FCB5-40E2-DC4E-A19A831A04E8}"/>
                  </a:ext>
                </a:extLst>
              </p:cNvPr>
              <p:cNvGrpSpPr/>
              <p:nvPr/>
            </p:nvGrpSpPr>
            <p:grpSpPr>
              <a:xfrm>
                <a:off x="3203671" y="2061979"/>
                <a:ext cx="28641" cy="28792"/>
                <a:chOff x="3203671" y="2061979"/>
                <a:chExt cx="28641" cy="28792"/>
              </a:xfrm>
            </p:grpSpPr>
            <p:sp>
              <p:nvSpPr>
                <p:cNvPr id="3664" name="Freeform: Shape 3663">
                  <a:extLst>
                    <a:ext uri="{FF2B5EF4-FFF2-40B4-BE49-F238E27FC236}">
                      <a16:creationId xmlns:a16="http://schemas.microsoft.com/office/drawing/2014/main" id="{C2673327-46EA-AA53-E6CC-0D340D7F3C37}"/>
                    </a:ext>
                  </a:extLst>
                </p:cNvPr>
                <p:cNvSpPr/>
                <p:nvPr/>
              </p:nvSpPr>
              <p:spPr>
                <a:xfrm>
                  <a:off x="321799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5" name="Freeform: Shape 3664">
                  <a:extLst>
                    <a:ext uri="{FF2B5EF4-FFF2-40B4-BE49-F238E27FC236}">
                      <a16:creationId xmlns:a16="http://schemas.microsoft.com/office/drawing/2014/main" id="{7185AF71-14A8-91C0-12A9-446DE4144E4A}"/>
                    </a:ext>
                  </a:extLst>
                </p:cNvPr>
                <p:cNvSpPr/>
                <p:nvPr/>
              </p:nvSpPr>
              <p:spPr>
                <a:xfrm>
                  <a:off x="3203671"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7" name="Graphic 198">
                <a:extLst>
                  <a:ext uri="{FF2B5EF4-FFF2-40B4-BE49-F238E27FC236}">
                    <a16:creationId xmlns:a16="http://schemas.microsoft.com/office/drawing/2014/main" id="{3983D7CC-A46C-6B20-FBA5-1E93FFD5EA3F}"/>
                  </a:ext>
                </a:extLst>
              </p:cNvPr>
              <p:cNvGrpSpPr/>
              <p:nvPr/>
            </p:nvGrpSpPr>
            <p:grpSpPr>
              <a:xfrm>
                <a:off x="3211660" y="2061979"/>
                <a:ext cx="28792" cy="28792"/>
                <a:chOff x="3211660" y="2061979"/>
                <a:chExt cx="28792" cy="28792"/>
              </a:xfrm>
            </p:grpSpPr>
            <p:sp>
              <p:nvSpPr>
                <p:cNvPr id="3662" name="Freeform: Shape 3661">
                  <a:extLst>
                    <a:ext uri="{FF2B5EF4-FFF2-40B4-BE49-F238E27FC236}">
                      <a16:creationId xmlns:a16="http://schemas.microsoft.com/office/drawing/2014/main" id="{5222E954-6272-6697-34C7-1FE3B7D4C08E}"/>
                    </a:ext>
                  </a:extLst>
                </p:cNvPr>
                <p:cNvSpPr/>
                <p:nvPr/>
              </p:nvSpPr>
              <p:spPr>
                <a:xfrm>
                  <a:off x="322613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3" name="Freeform: Shape 3662">
                  <a:extLst>
                    <a:ext uri="{FF2B5EF4-FFF2-40B4-BE49-F238E27FC236}">
                      <a16:creationId xmlns:a16="http://schemas.microsoft.com/office/drawing/2014/main" id="{597B56BE-5F43-C11A-1CBB-C7D1980AECBC}"/>
                    </a:ext>
                  </a:extLst>
                </p:cNvPr>
                <p:cNvSpPr/>
                <p:nvPr/>
              </p:nvSpPr>
              <p:spPr>
                <a:xfrm>
                  <a:off x="3211660" y="207645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8" name="Graphic 198">
                <a:extLst>
                  <a:ext uri="{FF2B5EF4-FFF2-40B4-BE49-F238E27FC236}">
                    <a16:creationId xmlns:a16="http://schemas.microsoft.com/office/drawing/2014/main" id="{123B7107-40D1-D5BD-471A-4547B72F4FBB}"/>
                  </a:ext>
                </a:extLst>
              </p:cNvPr>
              <p:cNvGrpSpPr/>
              <p:nvPr/>
            </p:nvGrpSpPr>
            <p:grpSpPr>
              <a:xfrm>
                <a:off x="3235328" y="2067707"/>
                <a:ext cx="28641" cy="28641"/>
                <a:chOff x="3235328" y="2067707"/>
                <a:chExt cx="28641" cy="28641"/>
              </a:xfrm>
            </p:grpSpPr>
            <p:sp>
              <p:nvSpPr>
                <p:cNvPr id="3660" name="Freeform: Shape 3659">
                  <a:extLst>
                    <a:ext uri="{FF2B5EF4-FFF2-40B4-BE49-F238E27FC236}">
                      <a16:creationId xmlns:a16="http://schemas.microsoft.com/office/drawing/2014/main" id="{6A1FE617-19DE-2F83-D44D-3E32181220B3}"/>
                    </a:ext>
                  </a:extLst>
                </p:cNvPr>
                <p:cNvSpPr/>
                <p:nvPr/>
              </p:nvSpPr>
              <p:spPr>
                <a:xfrm>
                  <a:off x="3249649" y="206770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1" name="Freeform: Shape 3660">
                  <a:extLst>
                    <a:ext uri="{FF2B5EF4-FFF2-40B4-BE49-F238E27FC236}">
                      <a16:creationId xmlns:a16="http://schemas.microsoft.com/office/drawing/2014/main" id="{1CFB0C72-BE89-97BD-0B47-41508D29E5AF}"/>
                    </a:ext>
                  </a:extLst>
                </p:cNvPr>
                <p:cNvSpPr/>
                <p:nvPr/>
              </p:nvSpPr>
              <p:spPr>
                <a:xfrm>
                  <a:off x="3235328" y="208202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9" name="Graphic 198">
                <a:extLst>
                  <a:ext uri="{FF2B5EF4-FFF2-40B4-BE49-F238E27FC236}">
                    <a16:creationId xmlns:a16="http://schemas.microsoft.com/office/drawing/2014/main" id="{6C56281F-7097-1CB2-0D53-6E3A45BBBB28}"/>
                  </a:ext>
                </a:extLst>
              </p:cNvPr>
              <p:cNvGrpSpPr/>
              <p:nvPr/>
            </p:nvGrpSpPr>
            <p:grpSpPr>
              <a:xfrm>
                <a:off x="3256432" y="2070571"/>
                <a:ext cx="28792" cy="28641"/>
                <a:chOff x="3256432" y="2070571"/>
                <a:chExt cx="28792" cy="28641"/>
              </a:xfrm>
            </p:grpSpPr>
            <p:sp>
              <p:nvSpPr>
                <p:cNvPr id="3658" name="Freeform: Shape 3657">
                  <a:extLst>
                    <a:ext uri="{FF2B5EF4-FFF2-40B4-BE49-F238E27FC236}">
                      <a16:creationId xmlns:a16="http://schemas.microsoft.com/office/drawing/2014/main" id="{A4D7DEA5-9BCD-37DF-8DCC-8D717F24DF43}"/>
                    </a:ext>
                  </a:extLst>
                </p:cNvPr>
                <p:cNvSpPr/>
                <p:nvPr/>
              </p:nvSpPr>
              <p:spPr>
                <a:xfrm>
                  <a:off x="3270753" y="20705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9" name="Freeform: Shape 3658">
                  <a:extLst>
                    <a:ext uri="{FF2B5EF4-FFF2-40B4-BE49-F238E27FC236}">
                      <a16:creationId xmlns:a16="http://schemas.microsoft.com/office/drawing/2014/main" id="{46BD0B64-B071-5475-1C3A-FA97E580B32A}"/>
                    </a:ext>
                  </a:extLst>
                </p:cNvPr>
                <p:cNvSpPr/>
                <p:nvPr/>
              </p:nvSpPr>
              <p:spPr>
                <a:xfrm>
                  <a:off x="3256432" y="20848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0" name="Graphic 198">
                <a:extLst>
                  <a:ext uri="{FF2B5EF4-FFF2-40B4-BE49-F238E27FC236}">
                    <a16:creationId xmlns:a16="http://schemas.microsoft.com/office/drawing/2014/main" id="{B419E50B-47C9-9092-3407-0A79894AAED8}"/>
                  </a:ext>
                </a:extLst>
              </p:cNvPr>
              <p:cNvGrpSpPr/>
              <p:nvPr/>
            </p:nvGrpSpPr>
            <p:grpSpPr>
              <a:xfrm>
                <a:off x="3266834" y="2075094"/>
                <a:ext cx="28792" cy="28641"/>
                <a:chOff x="3266834" y="2075094"/>
                <a:chExt cx="28792" cy="28641"/>
              </a:xfrm>
            </p:grpSpPr>
            <p:sp>
              <p:nvSpPr>
                <p:cNvPr id="3656" name="Freeform: Shape 3655">
                  <a:extLst>
                    <a:ext uri="{FF2B5EF4-FFF2-40B4-BE49-F238E27FC236}">
                      <a16:creationId xmlns:a16="http://schemas.microsoft.com/office/drawing/2014/main" id="{DAC822CA-AB57-707A-D018-C04ACE39C47F}"/>
                    </a:ext>
                  </a:extLst>
                </p:cNvPr>
                <p:cNvSpPr/>
                <p:nvPr/>
              </p:nvSpPr>
              <p:spPr>
                <a:xfrm>
                  <a:off x="328130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7" name="Freeform: Shape 3656">
                  <a:extLst>
                    <a:ext uri="{FF2B5EF4-FFF2-40B4-BE49-F238E27FC236}">
                      <a16:creationId xmlns:a16="http://schemas.microsoft.com/office/drawing/2014/main" id="{239E3D1F-D5B7-7E96-66B2-98355434ED00}"/>
                    </a:ext>
                  </a:extLst>
                </p:cNvPr>
                <p:cNvSpPr/>
                <p:nvPr/>
              </p:nvSpPr>
              <p:spPr>
                <a:xfrm>
                  <a:off x="3266834" y="20894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1" name="Graphic 198">
                <a:extLst>
                  <a:ext uri="{FF2B5EF4-FFF2-40B4-BE49-F238E27FC236}">
                    <a16:creationId xmlns:a16="http://schemas.microsoft.com/office/drawing/2014/main" id="{391AFF7F-E5FA-C479-1398-C11D2D2E225E}"/>
                  </a:ext>
                </a:extLst>
              </p:cNvPr>
              <p:cNvGrpSpPr/>
              <p:nvPr/>
            </p:nvGrpSpPr>
            <p:grpSpPr>
              <a:xfrm>
                <a:off x="3275427" y="2075094"/>
                <a:ext cx="28641" cy="28641"/>
                <a:chOff x="3275427" y="2075094"/>
                <a:chExt cx="28641" cy="28641"/>
              </a:xfrm>
            </p:grpSpPr>
            <p:sp>
              <p:nvSpPr>
                <p:cNvPr id="3654" name="Freeform: Shape 3653">
                  <a:extLst>
                    <a:ext uri="{FF2B5EF4-FFF2-40B4-BE49-F238E27FC236}">
                      <a16:creationId xmlns:a16="http://schemas.microsoft.com/office/drawing/2014/main" id="{A15692C7-B2F1-BF0E-35A1-B38C221486C6}"/>
                    </a:ext>
                  </a:extLst>
                </p:cNvPr>
                <p:cNvSpPr/>
                <p:nvPr/>
              </p:nvSpPr>
              <p:spPr>
                <a:xfrm>
                  <a:off x="3289748"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5" name="Freeform: Shape 3654">
                  <a:extLst>
                    <a:ext uri="{FF2B5EF4-FFF2-40B4-BE49-F238E27FC236}">
                      <a16:creationId xmlns:a16="http://schemas.microsoft.com/office/drawing/2014/main" id="{878AD972-892C-EFE6-9EDE-7F80186D7F91}"/>
                    </a:ext>
                  </a:extLst>
                </p:cNvPr>
                <p:cNvSpPr/>
                <p:nvPr/>
              </p:nvSpPr>
              <p:spPr>
                <a:xfrm>
                  <a:off x="3275427"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2" name="Graphic 198">
                <a:extLst>
                  <a:ext uri="{FF2B5EF4-FFF2-40B4-BE49-F238E27FC236}">
                    <a16:creationId xmlns:a16="http://schemas.microsoft.com/office/drawing/2014/main" id="{ECC070AF-E9BA-CA9F-656D-8EDBEC3BD335}"/>
                  </a:ext>
                </a:extLst>
              </p:cNvPr>
              <p:cNvGrpSpPr/>
              <p:nvPr/>
            </p:nvGrpSpPr>
            <p:grpSpPr>
              <a:xfrm>
                <a:off x="3280552" y="2075094"/>
                <a:ext cx="28641" cy="28641"/>
                <a:chOff x="3280552" y="2075094"/>
                <a:chExt cx="28641" cy="28641"/>
              </a:xfrm>
            </p:grpSpPr>
            <p:sp>
              <p:nvSpPr>
                <p:cNvPr id="3652" name="Freeform: Shape 3651">
                  <a:extLst>
                    <a:ext uri="{FF2B5EF4-FFF2-40B4-BE49-F238E27FC236}">
                      <a16:creationId xmlns:a16="http://schemas.microsoft.com/office/drawing/2014/main" id="{8D7F3FA6-1DFA-3966-3D75-2802A86C8BAE}"/>
                    </a:ext>
                  </a:extLst>
                </p:cNvPr>
                <p:cNvSpPr/>
                <p:nvPr/>
              </p:nvSpPr>
              <p:spPr>
                <a:xfrm>
                  <a:off x="3294873"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3" name="Freeform: Shape 3652">
                  <a:extLst>
                    <a:ext uri="{FF2B5EF4-FFF2-40B4-BE49-F238E27FC236}">
                      <a16:creationId xmlns:a16="http://schemas.microsoft.com/office/drawing/2014/main" id="{54ADCBB7-664D-2ADE-E438-B8777BBCB59F}"/>
                    </a:ext>
                  </a:extLst>
                </p:cNvPr>
                <p:cNvSpPr/>
                <p:nvPr/>
              </p:nvSpPr>
              <p:spPr>
                <a:xfrm>
                  <a:off x="3280552"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3" name="Graphic 198">
                <a:extLst>
                  <a:ext uri="{FF2B5EF4-FFF2-40B4-BE49-F238E27FC236}">
                    <a16:creationId xmlns:a16="http://schemas.microsoft.com/office/drawing/2014/main" id="{1D317566-5844-1932-709F-886ABDD3258E}"/>
                  </a:ext>
                </a:extLst>
              </p:cNvPr>
              <p:cNvGrpSpPr/>
              <p:nvPr/>
            </p:nvGrpSpPr>
            <p:grpSpPr>
              <a:xfrm>
                <a:off x="3283265" y="2075094"/>
                <a:ext cx="28641" cy="28641"/>
                <a:chOff x="3283265" y="2075094"/>
                <a:chExt cx="28641" cy="28641"/>
              </a:xfrm>
            </p:grpSpPr>
            <p:sp>
              <p:nvSpPr>
                <p:cNvPr id="3650" name="Freeform: Shape 3649">
                  <a:extLst>
                    <a:ext uri="{FF2B5EF4-FFF2-40B4-BE49-F238E27FC236}">
                      <a16:creationId xmlns:a16="http://schemas.microsoft.com/office/drawing/2014/main" id="{4ED6192C-E7FA-3C91-1BA4-506A372CBDAB}"/>
                    </a:ext>
                  </a:extLst>
                </p:cNvPr>
                <p:cNvSpPr/>
                <p:nvPr/>
              </p:nvSpPr>
              <p:spPr>
                <a:xfrm>
                  <a:off x="329758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1" name="Freeform: Shape 3650">
                  <a:extLst>
                    <a:ext uri="{FF2B5EF4-FFF2-40B4-BE49-F238E27FC236}">
                      <a16:creationId xmlns:a16="http://schemas.microsoft.com/office/drawing/2014/main" id="{44169FE2-A8DC-2471-4EEF-94E7E777EE4B}"/>
                    </a:ext>
                  </a:extLst>
                </p:cNvPr>
                <p:cNvSpPr/>
                <p:nvPr/>
              </p:nvSpPr>
              <p:spPr>
                <a:xfrm>
                  <a:off x="3283265"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4" name="Graphic 198">
                <a:extLst>
                  <a:ext uri="{FF2B5EF4-FFF2-40B4-BE49-F238E27FC236}">
                    <a16:creationId xmlns:a16="http://schemas.microsoft.com/office/drawing/2014/main" id="{CC1DC2CE-2EF4-EDCC-1CD0-308A7229CBDA}"/>
                  </a:ext>
                </a:extLst>
              </p:cNvPr>
              <p:cNvGrpSpPr/>
              <p:nvPr/>
            </p:nvGrpSpPr>
            <p:grpSpPr>
              <a:xfrm>
                <a:off x="3294873" y="2079315"/>
                <a:ext cx="28641" cy="28641"/>
                <a:chOff x="3294873" y="2079315"/>
                <a:chExt cx="28641" cy="28641"/>
              </a:xfrm>
            </p:grpSpPr>
            <p:sp>
              <p:nvSpPr>
                <p:cNvPr id="3648" name="Freeform: Shape 3647">
                  <a:extLst>
                    <a:ext uri="{FF2B5EF4-FFF2-40B4-BE49-F238E27FC236}">
                      <a16:creationId xmlns:a16="http://schemas.microsoft.com/office/drawing/2014/main" id="{92A92A29-5EDB-E72F-018A-BDC9F2C738A4}"/>
                    </a:ext>
                  </a:extLst>
                </p:cNvPr>
                <p:cNvSpPr/>
                <p:nvPr/>
              </p:nvSpPr>
              <p:spPr>
                <a:xfrm>
                  <a:off x="330919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Freeform: Shape 3648">
                  <a:extLst>
                    <a:ext uri="{FF2B5EF4-FFF2-40B4-BE49-F238E27FC236}">
                      <a16:creationId xmlns:a16="http://schemas.microsoft.com/office/drawing/2014/main" id="{87600FE7-571C-7903-CCB0-91EFC31FA41D}"/>
                    </a:ext>
                  </a:extLst>
                </p:cNvPr>
                <p:cNvSpPr/>
                <p:nvPr/>
              </p:nvSpPr>
              <p:spPr>
                <a:xfrm>
                  <a:off x="329487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5" name="Graphic 198">
                <a:extLst>
                  <a:ext uri="{FF2B5EF4-FFF2-40B4-BE49-F238E27FC236}">
                    <a16:creationId xmlns:a16="http://schemas.microsoft.com/office/drawing/2014/main" id="{20A7C33C-73BC-A5AA-6D48-98D38BB8571E}"/>
                  </a:ext>
                </a:extLst>
              </p:cNvPr>
              <p:cNvGrpSpPr/>
              <p:nvPr/>
            </p:nvGrpSpPr>
            <p:grpSpPr>
              <a:xfrm>
                <a:off x="3306631" y="2079315"/>
                <a:ext cx="28792" cy="28641"/>
                <a:chOff x="3306631" y="2079315"/>
                <a:chExt cx="28792" cy="28641"/>
              </a:xfrm>
            </p:grpSpPr>
            <p:sp>
              <p:nvSpPr>
                <p:cNvPr id="3646" name="Freeform: Shape 3645">
                  <a:extLst>
                    <a:ext uri="{FF2B5EF4-FFF2-40B4-BE49-F238E27FC236}">
                      <a16:creationId xmlns:a16="http://schemas.microsoft.com/office/drawing/2014/main" id="{8CE5F91B-FA3D-B789-F2DD-29885C03F9C4}"/>
                    </a:ext>
                  </a:extLst>
                </p:cNvPr>
                <p:cNvSpPr/>
                <p:nvPr/>
              </p:nvSpPr>
              <p:spPr>
                <a:xfrm>
                  <a:off x="3321103"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Freeform: Shape 3646">
                  <a:extLst>
                    <a:ext uri="{FF2B5EF4-FFF2-40B4-BE49-F238E27FC236}">
                      <a16:creationId xmlns:a16="http://schemas.microsoft.com/office/drawing/2014/main" id="{A86CDDE7-91C9-5B4B-6953-9AAD6F961EF1}"/>
                    </a:ext>
                  </a:extLst>
                </p:cNvPr>
                <p:cNvSpPr/>
                <p:nvPr/>
              </p:nvSpPr>
              <p:spPr>
                <a:xfrm>
                  <a:off x="3306631" y="2093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6" name="Graphic 198">
                <a:extLst>
                  <a:ext uri="{FF2B5EF4-FFF2-40B4-BE49-F238E27FC236}">
                    <a16:creationId xmlns:a16="http://schemas.microsoft.com/office/drawing/2014/main" id="{1A089310-F619-1A54-6C37-EAE7B944DAB5}"/>
                  </a:ext>
                </a:extLst>
              </p:cNvPr>
              <p:cNvGrpSpPr/>
              <p:nvPr/>
            </p:nvGrpSpPr>
            <p:grpSpPr>
              <a:xfrm>
                <a:off x="3321103" y="2079315"/>
                <a:ext cx="28641" cy="28641"/>
                <a:chOff x="3321103" y="2079315"/>
                <a:chExt cx="28641" cy="28641"/>
              </a:xfrm>
            </p:grpSpPr>
            <p:sp>
              <p:nvSpPr>
                <p:cNvPr id="3644" name="Freeform: Shape 3643">
                  <a:extLst>
                    <a:ext uri="{FF2B5EF4-FFF2-40B4-BE49-F238E27FC236}">
                      <a16:creationId xmlns:a16="http://schemas.microsoft.com/office/drawing/2014/main" id="{63EC1086-4B1E-2902-4572-22ACD10AD454}"/>
                    </a:ext>
                  </a:extLst>
                </p:cNvPr>
                <p:cNvSpPr/>
                <p:nvPr/>
              </p:nvSpPr>
              <p:spPr>
                <a:xfrm>
                  <a:off x="333542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Freeform: Shape 3644">
                  <a:extLst>
                    <a:ext uri="{FF2B5EF4-FFF2-40B4-BE49-F238E27FC236}">
                      <a16:creationId xmlns:a16="http://schemas.microsoft.com/office/drawing/2014/main" id="{6117592D-26D8-4A4F-8811-49194A73E0E4}"/>
                    </a:ext>
                  </a:extLst>
                </p:cNvPr>
                <p:cNvSpPr/>
                <p:nvPr/>
              </p:nvSpPr>
              <p:spPr>
                <a:xfrm>
                  <a:off x="332110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7" name="Graphic 198">
                <a:extLst>
                  <a:ext uri="{FF2B5EF4-FFF2-40B4-BE49-F238E27FC236}">
                    <a16:creationId xmlns:a16="http://schemas.microsoft.com/office/drawing/2014/main" id="{AFA64B11-5CC6-D9E4-286C-72B725A5CE37}"/>
                  </a:ext>
                </a:extLst>
              </p:cNvPr>
              <p:cNvGrpSpPr/>
              <p:nvPr/>
            </p:nvGrpSpPr>
            <p:grpSpPr>
              <a:xfrm>
                <a:off x="3329545" y="2079315"/>
                <a:ext cx="28641" cy="28641"/>
                <a:chOff x="3329545" y="2079315"/>
                <a:chExt cx="28641" cy="28641"/>
              </a:xfrm>
            </p:grpSpPr>
            <p:sp>
              <p:nvSpPr>
                <p:cNvPr id="3642" name="Freeform: Shape 3641">
                  <a:extLst>
                    <a:ext uri="{FF2B5EF4-FFF2-40B4-BE49-F238E27FC236}">
                      <a16:creationId xmlns:a16="http://schemas.microsoft.com/office/drawing/2014/main" id="{19AA59EF-333E-9369-6BA2-C3EAFC8BE8BE}"/>
                    </a:ext>
                  </a:extLst>
                </p:cNvPr>
                <p:cNvSpPr/>
                <p:nvPr/>
              </p:nvSpPr>
              <p:spPr>
                <a:xfrm>
                  <a:off x="3343866"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Freeform: Shape 3642">
                  <a:extLst>
                    <a:ext uri="{FF2B5EF4-FFF2-40B4-BE49-F238E27FC236}">
                      <a16:creationId xmlns:a16="http://schemas.microsoft.com/office/drawing/2014/main" id="{8164EDD5-9091-7986-E837-0E6404BBD070}"/>
                    </a:ext>
                  </a:extLst>
                </p:cNvPr>
                <p:cNvSpPr/>
                <p:nvPr/>
              </p:nvSpPr>
              <p:spPr>
                <a:xfrm>
                  <a:off x="3329545"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8" name="Graphic 198">
                <a:extLst>
                  <a:ext uri="{FF2B5EF4-FFF2-40B4-BE49-F238E27FC236}">
                    <a16:creationId xmlns:a16="http://schemas.microsoft.com/office/drawing/2014/main" id="{07C16745-38A3-1FD6-97A4-5961A9E1191C}"/>
                  </a:ext>
                </a:extLst>
              </p:cNvPr>
              <p:cNvGrpSpPr/>
              <p:nvPr/>
            </p:nvGrpSpPr>
            <p:grpSpPr>
              <a:xfrm>
                <a:off x="3340700" y="2078410"/>
                <a:ext cx="28792" cy="28641"/>
                <a:chOff x="3340700" y="2078410"/>
                <a:chExt cx="28792" cy="28641"/>
              </a:xfrm>
            </p:grpSpPr>
            <p:sp>
              <p:nvSpPr>
                <p:cNvPr id="3640" name="Freeform: Shape 3639">
                  <a:extLst>
                    <a:ext uri="{FF2B5EF4-FFF2-40B4-BE49-F238E27FC236}">
                      <a16:creationId xmlns:a16="http://schemas.microsoft.com/office/drawing/2014/main" id="{6012C80D-2C24-D960-9784-866153016B16}"/>
                    </a:ext>
                  </a:extLst>
                </p:cNvPr>
                <p:cNvSpPr/>
                <p:nvPr/>
              </p:nvSpPr>
              <p:spPr>
                <a:xfrm>
                  <a:off x="3355021"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Freeform: Shape 3640">
                  <a:extLst>
                    <a:ext uri="{FF2B5EF4-FFF2-40B4-BE49-F238E27FC236}">
                      <a16:creationId xmlns:a16="http://schemas.microsoft.com/office/drawing/2014/main" id="{EA03412A-C497-0C07-D8DB-06C5B6A22B65}"/>
                    </a:ext>
                  </a:extLst>
                </p:cNvPr>
                <p:cNvSpPr/>
                <p:nvPr/>
              </p:nvSpPr>
              <p:spPr>
                <a:xfrm>
                  <a:off x="3340700"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9" name="Graphic 198">
                <a:extLst>
                  <a:ext uri="{FF2B5EF4-FFF2-40B4-BE49-F238E27FC236}">
                    <a16:creationId xmlns:a16="http://schemas.microsoft.com/office/drawing/2014/main" id="{C024E1CF-B7C6-B190-3247-D8CBFD82C77A}"/>
                  </a:ext>
                </a:extLst>
              </p:cNvPr>
              <p:cNvGrpSpPr/>
              <p:nvPr/>
            </p:nvGrpSpPr>
            <p:grpSpPr>
              <a:xfrm>
                <a:off x="3347785" y="2078410"/>
                <a:ext cx="28792" cy="28641"/>
                <a:chOff x="3347785" y="2078410"/>
                <a:chExt cx="28792" cy="28641"/>
              </a:xfrm>
            </p:grpSpPr>
            <p:sp>
              <p:nvSpPr>
                <p:cNvPr id="3638" name="Freeform: Shape 3637">
                  <a:extLst>
                    <a:ext uri="{FF2B5EF4-FFF2-40B4-BE49-F238E27FC236}">
                      <a16:creationId xmlns:a16="http://schemas.microsoft.com/office/drawing/2014/main" id="{7CF5A5DF-1C3A-3F8C-3DD2-174A9A37F6FE}"/>
                    </a:ext>
                  </a:extLst>
                </p:cNvPr>
                <p:cNvSpPr/>
                <p:nvPr/>
              </p:nvSpPr>
              <p:spPr>
                <a:xfrm>
                  <a:off x="336210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Freeform: Shape 3638">
                  <a:extLst>
                    <a:ext uri="{FF2B5EF4-FFF2-40B4-BE49-F238E27FC236}">
                      <a16:creationId xmlns:a16="http://schemas.microsoft.com/office/drawing/2014/main" id="{DD8535AE-8C85-A6E5-FCDE-E44867D2A3C4}"/>
                    </a:ext>
                  </a:extLst>
                </p:cNvPr>
                <p:cNvSpPr/>
                <p:nvPr/>
              </p:nvSpPr>
              <p:spPr>
                <a:xfrm>
                  <a:off x="3347785"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0" name="Graphic 198">
                <a:extLst>
                  <a:ext uri="{FF2B5EF4-FFF2-40B4-BE49-F238E27FC236}">
                    <a16:creationId xmlns:a16="http://schemas.microsoft.com/office/drawing/2014/main" id="{829E3E80-1B01-2EE3-4BFD-CE604DB221FC}"/>
                  </a:ext>
                </a:extLst>
              </p:cNvPr>
              <p:cNvGrpSpPr/>
              <p:nvPr/>
            </p:nvGrpSpPr>
            <p:grpSpPr>
              <a:xfrm>
                <a:off x="3351705" y="2078410"/>
                <a:ext cx="28641" cy="28641"/>
                <a:chOff x="3351705" y="2078410"/>
                <a:chExt cx="28641" cy="28641"/>
              </a:xfrm>
            </p:grpSpPr>
            <p:sp>
              <p:nvSpPr>
                <p:cNvPr id="3636" name="Freeform: Shape 3635">
                  <a:extLst>
                    <a:ext uri="{FF2B5EF4-FFF2-40B4-BE49-F238E27FC236}">
                      <a16:creationId xmlns:a16="http://schemas.microsoft.com/office/drawing/2014/main" id="{CD6FA4EE-7815-CEFD-649C-48B9EB522AD8}"/>
                    </a:ext>
                  </a:extLst>
                </p:cNvPr>
                <p:cNvSpPr/>
                <p:nvPr/>
              </p:nvSpPr>
              <p:spPr>
                <a:xfrm>
                  <a:off x="336602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Freeform: Shape 3636">
                  <a:extLst>
                    <a:ext uri="{FF2B5EF4-FFF2-40B4-BE49-F238E27FC236}">
                      <a16:creationId xmlns:a16="http://schemas.microsoft.com/office/drawing/2014/main" id="{C6F277E8-643F-7138-7159-83FE3836D39A}"/>
                    </a:ext>
                  </a:extLst>
                </p:cNvPr>
                <p:cNvSpPr/>
                <p:nvPr/>
              </p:nvSpPr>
              <p:spPr>
                <a:xfrm>
                  <a:off x="3351705" y="209273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1" name="Graphic 198">
                <a:extLst>
                  <a:ext uri="{FF2B5EF4-FFF2-40B4-BE49-F238E27FC236}">
                    <a16:creationId xmlns:a16="http://schemas.microsoft.com/office/drawing/2014/main" id="{520EA8EB-0580-1E5B-7654-0E65A71E08AB}"/>
                  </a:ext>
                </a:extLst>
              </p:cNvPr>
              <p:cNvGrpSpPr/>
              <p:nvPr/>
            </p:nvGrpSpPr>
            <p:grpSpPr>
              <a:xfrm>
                <a:off x="3358187" y="2082933"/>
                <a:ext cx="28792" cy="28792"/>
                <a:chOff x="3358187" y="2082933"/>
                <a:chExt cx="28792" cy="28792"/>
              </a:xfrm>
            </p:grpSpPr>
            <p:sp>
              <p:nvSpPr>
                <p:cNvPr id="3634" name="Freeform: Shape 3633">
                  <a:extLst>
                    <a:ext uri="{FF2B5EF4-FFF2-40B4-BE49-F238E27FC236}">
                      <a16:creationId xmlns:a16="http://schemas.microsoft.com/office/drawing/2014/main" id="{A56B2275-113D-AFB6-CCCB-305CDDA63367}"/>
                    </a:ext>
                  </a:extLst>
                </p:cNvPr>
                <p:cNvSpPr/>
                <p:nvPr/>
              </p:nvSpPr>
              <p:spPr>
                <a:xfrm>
                  <a:off x="337265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Freeform: Shape 3634">
                  <a:extLst>
                    <a:ext uri="{FF2B5EF4-FFF2-40B4-BE49-F238E27FC236}">
                      <a16:creationId xmlns:a16="http://schemas.microsoft.com/office/drawing/2014/main" id="{A8045998-B484-C7AB-4652-6C5149CB86B0}"/>
                    </a:ext>
                  </a:extLst>
                </p:cNvPr>
                <p:cNvSpPr/>
                <p:nvPr/>
              </p:nvSpPr>
              <p:spPr>
                <a:xfrm>
                  <a:off x="3358187"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2" name="Graphic 198">
                <a:extLst>
                  <a:ext uri="{FF2B5EF4-FFF2-40B4-BE49-F238E27FC236}">
                    <a16:creationId xmlns:a16="http://schemas.microsoft.com/office/drawing/2014/main" id="{63109AFB-FA02-FE55-C14C-803F356BFF3C}"/>
                  </a:ext>
                </a:extLst>
              </p:cNvPr>
              <p:cNvGrpSpPr/>
              <p:nvPr/>
            </p:nvGrpSpPr>
            <p:grpSpPr>
              <a:xfrm>
                <a:off x="3363011" y="2082933"/>
                <a:ext cx="28641" cy="28792"/>
                <a:chOff x="3363011" y="2082933"/>
                <a:chExt cx="28641" cy="28792"/>
              </a:xfrm>
            </p:grpSpPr>
            <p:sp>
              <p:nvSpPr>
                <p:cNvPr id="3632" name="Freeform: Shape 3631">
                  <a:extLst>
                    <a:ext uri="{FF2B5EF4-FFF2-40B4-BE49-F238E27FC236}">
                      <a16:creationId xmlns:a16="http://schemas.microsoft.com/office/drawing/2014/main" id="{A8C37312-93F4-FFF3-AA8D-3E17461C9911}"/>
                    </a:ext>
                  </a:extLst>
                </p:cNvPr>
                <p:cNvSpPr/>
                <p:nvPr/>
              </p:nvSpPr>
              <p:spPr>
                <a:xfrm>
                  <a:off x="3377332"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Freeform: Shape 3632">
                  <a:extLst>
                    <a:ext uri="{FF2B5EF4-FFF2-40B4-BE49-F238E27FC236}">
                      <a16:creationId xmlns:a16="http://schemas.microsoft.com/office/drawing/2014/main" id="{70818B30-E1C5-91EB-C1B5-F012F481FD35}"/>
                    </a:ext>
                  </a:extLst>
                </p:cNvPr>
                <p:cNvSpPr/>
                <p:nvPr/>
              </p:nvSpPr>
              <p:spPr>
                <a:xfrm>
                  <a:off x="3363011"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3" name="Graphic 198">
                <a:extLst>
                  <a:ext uri="{FF2B5EF4-FFF2-40B4-BE49-F238E27FC236}">
                    <a16:creationId xmlns:a16="http://schemas.microsoft.com/office/drawing/2014/main" id="{54A091A7-6D89-768D-59BF-FA5E2438FBE2}"/>
                  </a:ext>
                </a:extLst>
              </p:cNvPr>
              <p:cNvGrpSpPr/>
              <p:nvPr/>
            </p:nvGrpSpPr>
            <p:grpSpPr>
              <a:xfrm>
                <a:off x="3367684" y="2082933"/>
                <a:ext cx="28792" cy="28792"/>
                <a:chOff x="3367684" y="2082933"/>
                <a:chExt cx="28792" cy="28792"/>
              </a:xfrm>
            </p:grpSpPr>
            <p:sp>
              <p:nvSpPr>
                <p:cNvPr id="3630" name="Freeform: Shape 3629">
                  <a:extLst>
                    <a:ext uri="{FF2B5EF4-FFF2-40B4-BE49-F238E27FC236}">
                      <a16:creationId xmlns:a16="http://schemas.microsoft.com/office/drawing/2014/main" id="{E61FD43D-88FB-C169-1FBA-1CD0160FC15D}"/>
                    </a:ext>
                  </a:extLst>
                </p:cNvPr>
                <p:cNvSpPr/>
                <p:nvPr/>
              </p:nvSpPr>
              <p:spPr>
                <a:xfrm>
                  <a:off x="3382005"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Freeform: Shape 3630">
                  <a:extLst>
                    <a:ext uri="{FF2B5EF4-FFF2-40B4-BE49-F238E27FC236}">
                      <a16:creationId xmlns:a16="http://schemas.microsoft.com/office/drawing/2014/main" id="{4E054F77-9106-4FF9-96CE-BE3D09BDCCEF}"/>
                    </a:ext>
                  </a:extLst>
                </p:cNvPr>
                <p:cNvSpPr/>
                <p:nvPr/>
              </p:nvSpPr>
              <p:spPr>
                <a:xfrm>
                  <a:off x="3367684"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4" name="Graphic 198">
                <a:extLst>
                  <a:ext uri="{FF2B5EF4-FFF2-40B4-BE49-F238E27FC236}">
                    <a16:creationId xmlns:a16="http://schemas.microsoft.com/office/drawing/2014/main" id="{FADF3C43-3B13-A116-DBFD-6A9FF0B0300B}"/>
                  </a:ext>
                </a:extLst>
              </p:cNvPr>
              <p:cNvGrpSpPr/>
              <p:nvPr/>
            </p:nvGrpSpPr>
            <p:grpSpPr>
              <a:xfrm>
                <a:off x="3372508" y="2082933"/>
                <a:ext cx="28641" cy="28792"/>
                <a:chOff x="3372508" y="2082933"/>
                <a:chExt cx="28641" cy="28792"/>
              </a:xfrm>
            </p:grpSpPr>
            <p:sp>
              <p:nvSpPr>
                <p:cNvPr id="3628" name="Freeform: Shape 3627">
                  <a:extLst>
                    <a:ext uri="{FF2B5EF4-FFF2-40B4-BE49-F238E27FC236}">
                      <a16:creationId xmlns:a16="http://schemas.microsoft.com/office/drawing/2014/main" id="{BCDCCA28-4D4C-881B-AE0C-3D89D129EE90}"/>
                    </a:ext>
                  </a:extLst>
                </p:cNvPr>
                <p:cNvSpPr/>
                <p:nvPr/>
              </p:nvSpPr>
              <p:spPr>
                <a:xfrm>
                  <a:off x="338682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9" name="Freeform: Shape 3628">
                  <a:extLst>
                    <a:ext uri="{FF2B5EF4-FFF2-40B4-BE49-F238E27FC236}">
                      <a16:creationId xmlns:a16="http://schemas.microsoft.com/office/drawing/2014/main" id="{003D2CA4-DFE1-2609-9CE2-881DDC8B493A}"/>
                    </a:ext>
                  </a:extLst>
                </p:cNvPr>
                <p:cNvSpPr/>
                <p:nvPr/>
              </p:nvSpPr>
              <p:spPr>
                <a:xfrm>
                  <a:off x="3372508"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5" name="Graphic 198">
                <a:extLst>
                  <a:ext uri="{FF2B5EF4-FFF2-40B4-BE49-F238E27FC236}">
                    <a16:creationId xmlns:a16="http://schemas.microsoft.com/office/drawing/2014/main" id="{E2688026-D093-8167-4078-52B57CE9A7A7}"/>
                  </a:ext>
                </a:extLst>
              </p:cNvPr>
              <p:cNvGrpSpPr/>
              <p:nvPr/>
            </p:nvGrpSpPr>
            <p:grpSpPr>
              <a:xfrm>
                <a:off x="3378236" y="2089264"/>
                <a:ext cx="28641" cy="28641"/>
                <a:chOff x="3378236" y="2089264"/>
                <a:chExt cx="28641" cy="28641"/>
              </a:xfrm>
            </p:grpSpPr>
            <p:sp>
              <p:nvSpPr>
                <p:cNvPr id="3626" name="Freeform: Shape 3625">
                  <a:extLst>
                    <a:ext uri="{FF2B5EF4-FFF2-40B4-BE49-F238E27FC236}">
                      <a16:creationId xmlns:a16="http://schemas.microsoft.com/office/drawing/2014/main" id="{A7CF91B0-2477-9B9B-2C4A-2601644A289E}"/>
                    </a:ext>
                  </a:extLst>
                </p:cNvPr>
                <p:cNvSpPr/>
                <p:nvPr/>
              </p:nvSpPr>
              <p:spPr>
                <a:xfrm>
                  <a:off x="3392557"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7" name="Freeform: Shape 3626">
                  <a:extLst>
                    <a:ext uri="{FF2B5EF4-FFF2-40B4-BE49-F238E27FC236}">
                      <a16:creationId xmlns:a16="http://schemas.microsoft.com/office/drawing/2014/main" id="{D3A8397D-B5A4-46E9-7103-117E86031C33}"/>
                    </a:ext>
                  </a:extLst>
                </p:cNvPr>
                <p:cNvSpPr/>
                <p:nvPr/>
              </p:nvSpPr>
              <p:spPr>
                <a:xfrm>
                  <a:off x="3378236"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6" name="Graphic 198">
                <a:extLst>
                  <a:ext uri="{FF2B5EF4-FFF2-40B4-BE49-F238E27FC236}">
                    <a16:creationId xmlns:a16="http://schemas.microsoft.com/office/drawing/2014/main" id="{52D03EB1-2F61-5741-71F8-EFC4652961F7}"/>
                  </a:ext>
                </a:extLst>
              </p:cNvPr>
              <p:cNvGrpSpPr/>
              <p:nvPr/>
            </p:nvGrpSpPr>
            <p:grpSpPr>
              <a:xfrm>
                <a:off x="3383965" y="2089264"/>
                <a:ext cx="28641" cy="28641"/>
                <a:chOff x="3383965" y="2089264"/>
                <a:chExt cx="28641" cy="28641"/>
              </a:xfrm>
            </p:grpSpPr>
            <p:sp>
              <p:nvSpPr>
                <p:cNvPr id="3624" name="Freeform: Shape 3623">
                  <a:extLst>
                    <a:ext uri="{FF2B5EF4-FFF2-40B4-BE49-F238E27FC236}">
                      <a16:creationId xmlns:a16="http://schemas.microsoft.com/office/drawing/2014/main" id="{59849B68-E625-A829-2221-7A2AAD34B0D0}"/>
                    </a:ext>
                  </a:extLst>
                </p:cNvPr>
                <p:cNvSpPr/>
                <p:nvPr/>
              </p:nvSpPr>
              <p:spPr>
                <a:xfrm>
                  <a:off x="3398286"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5" name="Freeform: Shape 3624">
                  <a:extLst>
                    <a:ext uri="{FF2B5EF4-FFF2-40B4-BE49-F238E27FC236}">
                      <a16:creationId xmlns:a16="http://schemas.microsoft.com/office/drawing/2014/main" id="{728C2A8B-E2F7-9342-6B80-95F377E64B63}"/>
                    </a:ext>
                  </a:extLst>
                </p:cNvPr>
                <p:cNvSpPr/>
                <p:nvPr/>
              </p:nvSpPr>
              <p:spPr>
                <a:xfrm>
                  <a:off x="3383965"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7" name="Graphic 198">
                <a:extLst>
                  <a:ext uri="{FF2B5EF4-FFF2-40B4-BE49-F238E27FC236}">
                    <a16:creationId xmlns:a16="http://schemas.microsoft.com/office/drawing/2014/main" id="{58228571-873C-00C7-5EF8-B02C714F2646}"/>
                  </a:ext>
                </a:extLst>
              </p:cNvPr>
              <p:cNvGrpSpPr/>
              <p:nvPr/>
            </p:nvGrpSpPr>
            <p:grpSpPr>
              <a:xfrm>
                <a:off x="3389542" y="2089264"/>
                <a:ext cx="28641" cy="28641"/>
                <a:chOff x="3389542" y="2089264"/>
                <a:chExt cx="28641" cy="28641"/>
              </a:xfrm>
            </p:grpSpPr>
            <p:sp>
              <p:nvSpPr>
                <p:cNvPr id="3622" name="Freeform: Shape 3621">
                  <a:extLst>
                    <a:ext uri="{FF2B5EF4-FFF2-40B4-BE49-F238E27FC236}">
                      <a16:creationId xmlns:a16="http://schemas.microsoft.com/office/drawing/2014/main" id="{898400DC-5FF7-FA9D-D0AD-AA3F0BFCD564}"/>
                    </a:ext>
                  </a:extLst>
                </p:cNvPr>
                <p:cNvSpPr/>
                <p:nvPr/>
              </p:nvSpPr>
              <p:spPr>
                <a:xfrm>
                  <a:off x="3403863"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3" name="Freeform: Shape 3622">
                  <a:extLst>
                    <a:ext uri="{FF2B5EF4-FFF2-40B4-BE49-F238E27FC236}">
                      <a16:creationId xmlns:a16="http://schemas.microsoft.com/office/drawing/2014/main" id="{1B3F6F79-5B1E-7CB2-711D-184DC05EE713}"/>
                    </a:ext>
                  </a:extLst>
                </p:cNvPr>
                <p:cNvSpPr/>
                <p:nvPr/>
              </p:nvSpPr>
              <p:spPr>
                <a:xfrm>
                  <a:off x="3389542"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8" name="Graphic 198">
                <a:extLst>
                  <a:ext uri="{FF2B5EF4-FFF2-40B4-BE49-F238E27FC236}">
                    <a16:creationId xmlns:a16="http://schemas.microsoft.com/office/drawing/2014/main" id="{38AA2BA4-3CCE-4E27-468D-9975A035AE42}"/>
                  </a:ext>
                </a:extLst>
              </p:cNvPr>
              <p:cNvGrpSpPr/>
              <p:nvPr/>
            </p:nvGrpSpPr>
            <p:grpSpPr>
              <a:xfrm>
                <a:off x="3395271" y="2089264"/>
                <a:ext cx="28641" cy="28641"/>
                <a:chOff x="3395271" y="2089264"/>
                <a:chExt cx="28641" cy="28641"/>
              </a:xfrm>
            </p:grpSpPr>
            <p:sp>
              <p:nvSpPr>
                <p:cNvPr id="3620" name="Freeform: Shape 3619">
                  <a:extLst>
                    <a:ext uri="{FF2B5EF4-FFF2-40B4-BE49-F238E27FC236}">
                      <a16:creationId xmlns:a16="http://schemas.microsoft.com/office/drawing/2014/main" id="{10AF641F-E83E-33C7-20E2-ECD0AF89B08A}"/>
                    </a:ext>
                  </a:extLst>
                </p:cNvPr>
                <p:cNvSpPr/>
                <p:nvPr/>
              </p:nvSpPr>
              <p:spPr>
                <a:xfrm>
                  <a:off x="3409592"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1" name="Freeform: Shape 3620">
                  <a:extLst>
                    <a:ext uri="{FF2B5EF4-FFF2-40B4-BE49-F238E27FC236}">
                      <a16:creationId xmlns:a16="http://schemas.microsoft.com/office/drawing/2014/main" id="{31193E1D-A9B4-D59D-CFCA-5487DE495098}"/>
                    </a:ext>
                  </a:extLst>
                </p:cNvPr>
                <p:cNvSpPr/>
                <p:nvPr/>
              </p:nvSpPr>
              <p:spPr>
                <a:xfrm>
                  <a:off x="3395271"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9" name="Graphic 198">
                <a:extLst>
                  <a:ext uri="{FF2B5EF4-FFF2-40B4-BE49-F238E27FC236}">
                    <a16:creationId xmlns:a16="http://schemas.microsoft.com/office/drawing/2014/main" id="{4DD1B039-F6A6-27A4-6573-660CAB61AE0E}"/>
                  </a:ext>
                </a:extLst>
              </p:cNvPr>
              <p:cNvGrpSpPr/>
              <p:nvPr/>
            </p:nvGrpSpPr>
            <p:grpSpPr>
              <a:xfrm>
                <a:off x="3400848" y="2089264"/>
                <a:ext cx="28641" cy="28641"/>
                <a:chOff x="3400848" y="2089264"/>
                <a:chExt cx="28641" cy="28641"/>
              </a:xfrm>
            </p:grpSpPr>
            <p:sp>
              <p:nvSpPr>
                <p:cNvPr id="3618" name="Freeform: Shape 3617">
                  <a:extLst>
                    <a:ext uri="{FF2B5EF4-FFF2-40B4-BE49-F238E27FC236}">
                      <a16:creationId xmlns:a16="http://schemas.microsoft.com/office/drawing/2014/main" id="{A3445F45-4680-AEA1-9315-C7470D482451}"/>
                    </a:ext>
                  </a:extLst>
                </p:cNvPr>
                <p:cNvSpPr/>
                <p:nvPr/>
              </p:nvSpPr>
              <p:spPr>
                <a:xfrm>
                  <a:off x="3415169"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Freeform: Shape 3618">
                  <a:extLst>
                    <a:ext uri="{FF2B5EF4-FFF2-40B4-BE49-F238E27FC236}">
                      <a16:creationId xmlns:a16="http://schemas.microsoft.com/office/drawing/2014/main" id="{86A76B42-1680-BE69-56ED-D64A63F81D10}"/>
                    </a:ext>
                  </a:extLst>
                </p:cNvPr>
                <p:cNvSpPr/>
                <p:nvPr/>
              </p:nvSpPr>
              <p:spPr>
                <a:xfrm>
                  <a:off x="3400848"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0" name="Graphic 198">
                <a:extLst>
                  <a:ext uri="{FF2B5EF4-FFF2-40B4-BE49-F238E27FC236}">
                    <a16:creationId xmlns:a16="http://schemas.microsoft.com/office/drawing/2014/main" id="{9F67A0D4-FC9B-AB0B-D0B9-FAB94F167A72}"/>
                  </a:ext>
                </a:extLst>
              </p:cNvPr>
              <p:cNvGrpSpPr/>
              <p:nvPr/>
            </p:nvGrpSpPr>
            <p:grpSpPr>
              <a:xfrm>
                <a:off x="3406577" y="2089264"/>
                <a:ext cx="28641" cy="28641"/>
                <a:chOff x="3406577" y="2089264"/>
                <a:chExt cx="28641" cy="28641"/>
              </a:xfrm>
            </p:grpSpPr>
            <p:sp>
              <p:nvSpPr>
                <p:cNvPr id="3616" name="Freeform: Shape 3615">
                  <a:extLst>
                    <a:ext uri="{FF2B5EF4-FFF2-40B4-BE49-F238E27FC236}">
                      <a16:creationId xmlns:a16="http://schemas.microsoft.com/office/drawing/2014/main" id="{BDCF6973-8BDD-DA8A-88B3-6E10FCC42BED}"/>
                    </a:ext>
                  </a:extLst>
                </p:cNvPr>
                <p:cNvSpPr/>
                <p:nvPr/>
              </p:nvSpPr>
              <p:spPr>
                <a:xfrm>
                  <a:off x="3420898"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7" name="Freeform: Shape 3616">
                  <a:extLst>
                    <a:ext uri="{FF2B5EF4-FFF2-40B4-BE49-F238E27FC236}">
                      <a16:creationId xmlns:a16="http://schemas.microsoft.com/office/drawing/2014/main" id="{6FD7D4D4-D586-3D2A-9116-71CFE25A3626}"/>
                    </a:ext>
                  </a:extLst>
                </p:cNvPr>
                <p:cNvSpPr/>
                <p:nvPr/>
              </p:nvSpPr>
              <p:spPr>
                <a:xfrm>
                  <a:off x="3406577"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1" name="Graphic 198">
                <a:extLst>
                  <a:ext uri="{FF2B5EF4-FFF2-40B4-BE49-F238E27FC236}">
                    <a16:creationId xmlns:a16="http://schemas.microsoft.com/office/drawing/2014/main" id="{358009E8-8E0E-5988-79F0-51DB995FC52F}"/>
                  </a:ext>
                </a:extLst>
              </p:cNvPr>
              <p:cNvGrpSpPr/>
              <p:nvPr/>
            </p:nvGrpSpPr>
            <p:grpSpPr>
              <a:xfrm>
                <a:off x="3412607" y="2093636"/>
                <a:ext cx="28641" cy="28641"/>
                <a:chOff x="3412607" y="2093636"/>
                <a:chExt cx="28641" cy="28641"/>
              </a:xfrm>
            </p:grpSpPr>
            <p:sp>
              <p:nvSpPr>
                <p:cNvPr id="3614" name="Freeform: Shape 3613">
                  <a:extLst>
                    <a:ext uri="{FF2B5EF4-FFF2-40B4-BE49-F238E27FC236}">
                      <a16:creationId xmlns:a16="http://schemas.microsoft.com/office/drawing/2014/main" id="{357F5DA1-6B1C-1A06-C805-DBA936CD1B35}"/>
                    </a:ext>
                  </a:extLst>
                </p:cNvPr>
                <p:cNvSpPr/>
                <p:nvPr/>
              </p:nvSpPr>
              <p:spPr>
                <a:xfrm>
                  <a:off x="3426928" y="209363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Freeform: Shape 3614">
                  <a:extLst>
                    <a:ext uri="{FF2B5EF4-FFF2-40B4-BE49-F238E27FC236}">
                      <a16:creationId xmlns:a16="http://schemas.microsoft.com/office/drawing/2014/main" id="{C96E3A1A-E004-A458-0C92-D617D14EFBB2}"/>
                    </a:ext>
                  </a:extLst>
                </p:cNvPr>
                <p:cNvSpPr/>
                <p:nvPr/>
              </p:nvSpPr>
              <p:spPr>
                <a:xfrm>
                  <a:off x="3412607" y="210795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2" name="Graphic 198">
                <a:extLst>
                  <a:ext uri="{FF2B5EF4-FFF2-40B4-BE49-F238E27FC236}">
                    <a16:creationId xmlns:a16="http://schemas.microsoft.com/office/drawing/2014/main" id="{08B4786B-9DE0-CB91-EAD9-DBFF88A94057}"/>
                  </a:ext>
                </a:extLst>
              </p:cNvPr>
              <p:cNvGrpSpPr/>
              <p:nvPr/>
            </p:nvGrpSpPr>
            <p:grpSpPr>
              <a:xfrm>
                <a:off x="3418938" y="2100268"/>
                <a:ext cx="28641" cy="28641"/>
                <a:chOff x="3418938" y="2100268"/>
                <a:chExt cx="28641" cy="28641"/>
              </a:xfrm>
            </p:grpSpPr>
            <p:sp>
              <p:nvSpPr>
                <p:cNvPr id="3612" name="Freeform: Shape 3611">
                  <a:extLst>
                    <a:ext uri="{FF2B5EF4-FFF2-40B4-BE49-F238E27FC236}">
                      <a16:creationId xmlns:a16="http://schemas.microsoft.com/office/drawing/2014/main" id="{574ADC21-CD50-665A-B5DB-FA29B348E23C}"/>
                    </a:ext>
                  </a:extLst>
                </p:cNvPr>
                <p:cNvSpPr/>
                <p:nvPr/>
              </p:nvSpPr>
              <p:spPr>
                <a:xfrm>
                  <a:off x="3433259"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Freeform: Shape 3612">
                  <a:extLst>
                    <a:ext uri="{FF2B5EF4-FFF2-40B4-BE49-F238E27FC236}">
                      <a16:creationId xmlns:a16="http://schemas.microsoft.com/office/drawing/2014/main" id="{5251C741-D70C-F584-AED6-8336E909D98F}"/>
                    </a:ext>
                  </a:extLst>
                </p:cNvPr>
                <p:cNvSpPr/>
                <p:nvPr/>
              </p:nvSpPr>
              <p:spPr>
                <a:xfrm>
                  <a:off x="3418938"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3" name="Graphic 198">
                <a:extLst>
                  <a:ext uri="{FF2B5EF4-FFF2-40B4-BE49-F238E27FC236}">
                    <a16:creationId xmlns:a16="http://schemas.microsoft.com/office/drawing/2014/main" id="{2A33911B-361B-6179-A14A-6E1670B230AB}"/>
                  </a:ext>
                </a:extLst>
              </p:cNvPr>
              <p:cNvGrpSpPr/>
              <p:nvPr/>
            </p:nvGrpSpPr>
            <p:grpSpPr>
              <a:xfrm>
                <a:off x="3424666" y="2100268"/>
                <a:ext cx="28641" cy="28641"/>
                <a:chOff x="3424666" y="2100268"/>
                <a:chExt cx="28641" cy="28641"/>
              </a:xfrm>
            </p:grpSpPr>
            <p:sp>
              <p:nvSpPr>
                <p:cNvPr id="3610" name="Freeform: Shape 3609">
                  <a:extLst>
                    <a:ext uri="{FF2B5EF4-FFF2-40B4-BE49-F238E27FC236}">
                      <a16:creationId xmlns:a16="http://schemas.microsoft.com/office/drawing/2014/main" id="{8DA7991A-0AA6-2CFC-0EC7-C8995A9B9068}"/>
                    </a:ext>
                  </a:extLst>
                </p:cNvPr>
                <p:cNvSpPr/>
                <p:nvPr/>
              </p:nvSpPr>
              <p:spPr>
                <a:xfrm>
                  <a:off x="343898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Freeform: Shape 3610">
                  <a:extLst>
                    <a:ext uri="{FF2B5EF4-FFF2-40B4-BE49-F238E27FC236}">
                      <a16:creationId xmlns:a16="http://schemas.microsoft.com/office/drawing/2014/main" id="{97D26DE4-6675-99AC-70F2-AFD943B18DEA}"/>
                    </a:ext>
                  </a:extLst>
                </p:cNvPr>
                <p:cNvSpPr/>
                <p:nvPr/>
              </p:nvSpPr>
              <p:spPr>
                <a:xfrm>
                  <a:off x="3424666"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4" name="Graphic 198">
                <a:extLst>
                  <a:ext uri="{FF2B5EF4-FFF2-40B4-BE49-F238E27FC236}">
                    <a16:creationId xmlns:a16="http://schemas.microsoft.com/office/drawing/2014/main" id="{E68A01EA-CC41-EEF3-7787-0077B391086B}"/>
                  </a:ext>
                </a:extLst>
              </p:cNvPr>
              <p:cNvGrpSpPr/>
              <p:nvPr/>
            </p:nvGrpSpPr>
            <p:grpSpPr>
              <a:xfrm>
                <a:off x="3430395" y="2100268"/>
                <a:ext cx="28792" cy="28641"/>
                <a:chOff x="3430395" y="2100268"/>
                <a:chExt cx="28792" cy="28641"/>
              </a:xfrm>
            </p:grpSpPr>
            <p:sp>
              <p:nvSpPr>
                <p:cNvPr id="3608" name="Freeform: Shape 3607">
                  <a:extLst>
                    <a:ext uri="{FF2B5EF4-FFF2-40B4-BE49-F238E27FC236}">
                      <a16:creationId xmlns:a16="http://schemas.microsoft.com/office/drawing/2014/main" id="{921069F8-2161-379E-2190-3A60DEE846CE}"/>
                    </a:ext>
                  </a:extLst>
                </p:cNvPr>
                <p:cNvSpPr/>
                <p:nvPr/>
              </p:nvSpPr>
              <p:spPr>
                <a:xfrm>
                  <a:off x="344486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Freeform: Shape 3608">
                  <a:extLst>
                    <a:ext uri="{FF2B5EF4-FFF2-40B4-BE49-F238E27FC236}">
                      <a16:creationId xmlns:a16="http://schemas.microsoft.com/office/drawing/2014/main" id="{109DE102-FF61-7A62-5164-D239B39613B4}"/>
                    </a:ext>
                  </a:extLst>
                </p:cNvPr>
                <p:cNvSpPr/>
                <p:nvPr/>
              </p:nvSpPr>
              <p:spPr>
                <a:xfrm>
                  <a:off x="3430395"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5" name="Graphic 198">
                <a:extLst>
                  <a:ext uri="{FF2B5EF4-FFF2-40B4-BE49-F238E27FC236}">
                    <a16:creationId xmlns:a16="http://schemas.microsoft.com/office/drawing/2014/main" id="{93882008-6D92-C9B3-F885-70B4186972D9}"/>
                  </a:ext>
                </a:extLst>
              </p:cNvPr>
              <p:cNvGrpSpPr/>
              <p:nvPr/>
            </p:nvGrpSpPr>
            <p:grpSpPr>
              <a:xfrm>
                <a:off x="3436274" y="2100268"/>
                <a:ext cx="28641" cy="28641"/>
                <a:chOff x="3436274" y="2100268"/>
                <a:chExt cx="28641" cy="28641"/>
              </a:xfrm>
            </p:grpSpPr>
            <p:sp>
              <p:nvSpPr>
                <p:cNvPr id="3606" name="Freeform: Shape 3605">
                  <a:extLst>
                    <a:ext uri="{FF2B5EF4-FFF2-40B4-BE49-F238E27FC236}">
                      <a16:creationId xmlns:a16="http://schemas.microsoft.com/office/drawing/2014/main" id="{03FF5B4E-8A9C-B3DA-CDB4-7E4E76FBAAB6}"/>
                    </a:ext>
                  </a:extLst>
                </p:cNvPr>
                <p:cNvSpPr/>
                <p:nvPr/>
              </p:nvSpPr>
              <p:spPr>
                <a:xfrm>
                  <a:off x="3450595"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Freeform: Shape 3606">
                  <a:extLst>
                    <a:ext uri="{FF2B5EF4-FFF2-40B4-BE49-F238E27FC236}">
                      <a16:creationId xmlns:a16="http://schemas.microsoft.com/office/drawing/2014/main" id="{FCB1D532-90ED-BD28-BB05-891479CA47B4}"/>
                    </a:ext>
                  </a:extLst>
                </p:cNvPr>
                <p:cNvSpPr/>
                <p:nvPr/>
              </p:nvSpPr>
              <p:spPr>
                <a:xfrm>
                  <a:off x="3436274"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6" name="Graphic 198">
                <a:extLst>
                  <a:ext uri="{FF2B5EF4-FFF2-40B4-BE49-F238E27FC236}">
                    <a16:creationId xmlns:a16="http://schemas.microsoft.com/office/drawing/2014/main" id="{EAC80635-229D-2904-08B4-984CF33851F5}"/>
                  </a:ext>
                </a:extLst>
              </p:cNvPr>
              <p:cNvGrpSpPr/>
              <p:nvPr/>
            </p:nvGrpSpPr>
            <p:grpSpPr>
              <a:xfrm>
                <a:off x="3442002" y="2100268"/>
                <a:ext cx="28641" cy="28641"/>
                <a:chOff x="3442002" y="2100268"/>
                <a:chExt cx="28641" cy="28641"/>
              </a:xfrm>
            </p:grpSpPr>
            <p:sp>
              <p:nvSpPr>
                <p:cNvPr id="3604" name="Freeform: Shape 3603">
                  <a:extLst>
                    <a:ext uri="{FF2B5EF4-FFF2-40B4-BE49-F238E27FC236}">
                      <a16:creationId xmlns:a16="http://schemas.microsoft.com/office/drawing/2014/main" id="{E47A7DE8-0A97-39C1-DAC2-666EE80DB4CB}"/>
                    </a:ext>
                  </a:extLst>
                </p:cNvPr>
                <p:cNvSpPr/>
                <p:nvPr/>
              </p:nvSpPr>
              <p:spPr>
                <a:xfrm>
                  <a:off x="345632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Freeform: Shape 3604">
                  <a:extLst>
                    <a:ext uri="{FF2B5EF4-FFF2-40B4-BE49-F238E27FC236}">
                      <a16:creationId xmlns:a16="http://schemas.microsoft.com/office/drawing/2014/main" id="{F4E7756B-7062-5BB5-37B3-40889BAFC397}"/>
                    </a:ext>
                  </a:extLst>
                </p:cNvPr>
                <p:cNvSpPr/>
                <p:nvPr/>
              </p:nvSpPr>
              <p:spPr>
                <a:xfrm>
                  <a:off x="3442002"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7" name="Graphic 198">
                <a:extLst>
                  <a:ext uri="{FF2B5EF4-FFF2-40B4-BE49-F238E27FC236}">
                    <a16:creationId xmlns:a16="http://schemas.microsoft.com/office/drawing/2014/main" id="{58B3AD29-090B-99A3-48EE-9F4AF27BD531}"/>
                  </a:ext>
                </a:extLst>
              </p:cNvPr>
              <p:cNvGrpSpPr/>
              <p:nvPr/>
            </p:nvGrpSpPr>
            <p:grpSpPr>
              <a:xfrm>
                <a:off x="3451952" y="2100268"/>
                <a:ext cx="28792" cy="28641"/>
                <a:chOff x="3451952" y="2100268"/>
                <a:chExt cx="28792" cy="28641"/>
              </a:xfrm>
            </p:grpSpPr>
            <p:sp>
              <p:nvSpPr>
                <p:cNvPr id="3602" name="Freeform: Shape 3601">
                  <a:extLst>
                    <a:ext uri="{FF2B5EF4-FFF2-40B4-BE49-F238E27FC236}">
                      <a16:creationId xmlns:a16="http://schemas.microsoft.com/office/drawing/2014/main" id="{7029215C-EA95-7300-2426-2B9078340295}"/>
                    </a:ext>
                  </a:extLst>
                </p:cNvPr>
                <p:cNvSpPr/>
                <p:nvPr/>
              </p:nvSpPr>
              <p:spPr>
                <a:xfrm>
                  <a:off x="346627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3" name="Freeform: Shape 3602">
                  <a:extLst>
                    <a:ext uri="{FF2B5EF4-FFF2-40B4-BE49-F238E27FC236}">
                      <a16:creationId xmlns:a16="http://schemas.microsoft.com/office/drawing/2014/main" id="{9BF354AF-9271-1C09-D588-C2BD0FA068B2}"/>
                    </a:ext>
                  </a:extLst>
                </p:cNvPr>
                <p:cNvSpPr/>
                <p:nvPr/>
              </p:nvSpPr>
              <p:spPr>
                <a:xfrm>
                  <a:off x="3451952"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8" name="Graphic 198">
                <a:extLst>
                  <a:ext uri="{FF2B5EF4-FFF2-40B4-BE49-F238E27FC236}">
                    <a16:creationId xmlns:a16="http://schemas.microsoft.com/office/drawing/2014/main" id="{FDCDAAB2-707E-8057-7078-45EE3969DF52}"/>
                  </a:ext>
                </a:extLst>
              </p:cNvPr>
              <p:cNvGrpSpPr/>
              <p:nvPr/>
            </p:nvGrpSpPr>
            <p:grpSpPr>
              <a:xfrm>
                <a:off x="3461750" y="2100268"/>
                <a:ext cx="28641" cy="28641"/>
                <a:chOff x="3461750" y="2100268"/>
                <a:chExt cx="28641" cy="28641"/>
              </a:xfrm>
            </p:grpSpPr>
            <p:sp>
              <p:nvSpPr>
                <p:cNvPr id="3600" name="Freeform: Shape 3599">
                  <a:extLst>
                    <a:ext uri="{FF2B5EF4-FFF2-40B4-BE49-F238E27FC236}">
                      <a16:creationId xmlns:a16="http://schemas.microsoft.com/office/drawing/2014/main" id="{27B941FE-8A05-956A-CCB0-63B4ACBF7BF7}"/>
                    </a:ext>
                  </a:extLst>
                </p:cNvPr>
                <p:cNvSpPr/>
                <p:nvPr/>
              </p:nvSpPr>
              <p:spPr>
                <a:xfrm>
                  <a:off x="3476071"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Freeform: Shape 3600">
                  <a:extLst>
                    <a:ext uri="{FF2B5EF4-FFF2-40B4-BE49-F238E27FC236}">
                      <a16:creationId xmlns:a16="http://schemas.microsoft.com/office/drawing/2014/main" id="{79F1CD8D-B445-F6B8-D711-823AD29A3157}"/>
                    </a:ext>
                  </a:extLst>
                </p:cNvPr>
                <p:cNvSpPr/>
                <p:nvPr/>
              </p:nvSpPr>
              <p:spPr>
                <a:xfrm>
                  <a:off x="3461750"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9" name="Graphic 198">
                <a:extLst>
                  <a:ext uri="{FF2B5EF4-FFF2-40B4-BE49-F238E27FC236}">
                    <a16:creationId xmlns:a16="http://schemas.microsoft.com/office/drawing/2014/main" id="{2E70D222-D315-B3B9-7D68-0462BB10BFBE}"/>
                  </a:ext>
                </a:extLst>
              </p:cNvPr>
              <p:cNvGrpSpPr/>
              <p:nvPr/>
            </p:nvGrpSpPr>
            <p:grpSpPr>
              <a:xfrm>
                <a:off x="3476071" y="2110218"/>
                <a:ext cx="28641" cy="28641"/>
                <a:chOff x="3476071" y="2110218"/>
                <a:chExt cx="28641" cy="28641"/>
              </a:xfrm>
            </p:grpSpPr>
            <p:sp>
              <p:nvSpPr>
                <p:cNvPr id="3598" name="Freeform: Shape 3597">
                  <a:extLst>
                    <a:ext uri="{FF2B5EF4-FFF2-40B4-BE49-F238E27FC236}">
                      <a16:creationId xmlns:a16="http://schemas.microsoft.com/office/drawing/2014/main" id="{8C3A6288-5AA2-F36E-58C9-9E497B649C5D}"/>
                    </a:ext>
                  </a:extLst>
                </p:cNvPr>
                <p:cNvSpPr/>
                <p:nvPr/>
              </p:nvSpPr>
              <p:spPr>
                <a:xfrm>
                  <a:off x="3490392"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Freeform: Shape 3598">
                  <a:extLst>
                    <a:ext uri="{FF2B5EF4-FFF2-40B4-BE49-F238E27FC236}">
                      <a16:creationId xmlns:a16="http://schemas.microsoft.com/office/drawing/2014/main" id="{2B237BE1-7B5C-EA02-A7E1-39EE18B41E8B}"/>
                    </a:ext>
                  </a:extLst>
                </p:cNvPr>
                <p:cNvSpPr/>
                <p:nvPr/>
              </p:nvSpPr>
              <p:spPr>
                <a:xfrm>
                  <a:off x="3476071" y="21245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0" name="Graphic 198">
                <a:extLst>
                  <a:ext uri="{FF2B5EF4-FFF2-40B4-BE49-F238E27FC236}">
                    <a16:creationId xmlns:a16="http://schemas.microsoft.com/office/drawing/2014/main" id="{E0DA9CF9-825F-FB6E-2B63-B98AE05D85CD}"/>
                  </a:ext>
                </a:extLst>
              </p:cNvPr>
              <p:cNvGrpSpPr/>
              <p:nvPr/>
            </p:nvGrpSpPr>
            <p:grpSpPr>
              <a:xfrm>
                <a:off x="3479388" y="2110218"/>
                <a:ext cx="28792" cy="28641"/>
                <a:chOff x="3479388" y="2110218"/>
                <a:chExt cx="28792" cy="28641"/>
              </a:xfrm>
            </p:grpSpPr>
            <p:sp>
              <p:nvSpPr>
                <p:cNvPr id="3596" name="Freeform: Shape 3595">
                  <a:extLst>
                    <a:ext uri="{FF2B5EF4-FFF2-40B4-BE49-F238E27FC236}">
                      <a16:creationId xmlns:a16="http://schemas.microsoft.com/office/drawing/2014/main" id="{66330BCF-FB56-5732-8D3A-868EA6FB4CDD}"/>
                    </a:ext>
                  </a:extLst>
                </p:cNvPr>
                <p:cNvSpPr/>
                <p:nvPr/>
              </p:nvSpPr>
              <p:spPr>
                <a:xfrm>
                  <a:off x="3493709"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7" name="Freeform: Shape 3596">
                  <a:extLst>
                    <a:ext uri="{FF2B5EF4-FFF2-40B4-BE49-F238E27FC236}">
                      <a16:creationId xmlns:a16="http://schemas.microsoft.com/office/drawing/2014/main" id="{B07D58D7-26A3-F4DA-5219-065DADC9E0D9}"/>
                    </a:ext>
                  </a:extLst>
                </p:cNvPr>
                <p:cNvSpPr/>
                <p:nvPr/>
              </p:nvSpPr>
              <p:spPr>
                <a:xfrm>
                  <a:off x="3479388" y="21245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1" name="Graphic 198">
                <a:extLst>
                  <a:ext uri="{FF2B5EF4-FFF2-40B4-BE49-F238E27FC236}">
                    <a16:creationId xmlns:a16="http://schemas.microsoft.com/office/drawing/2014/main" id="{C5EED5D1-2A49-20EB-B017-F3651E695FEC}"/>
                  </a:ext>
                </a:extLst>
              </p:cNvPr>
              <p:cNvGrpSpPr/>
              <p:nvPr/>
            </p:nvGrpSpPr>
            <p:grpSpPr>
              <a:xfrm>
                <a:off x="3489186" y="2114589"/>
                <a:ext cx="28641" cy="28641"/>
                <a:chOff x="3489186" y="2114589"/>
                <a:chExt cx="28641" cy="28641"/>
              </a:xfrm>
            </p:grpSpPr>
            <p:sp>
              <p:nvSpPr>
                <p:cNvPr id="3594" name="Freeform: Shape 3593">
                  <a:extLst>
                    <a:ext uri="{FF2B5EF4-FFF2-40B4-BE49-F238E27FC236}">
                      <a16:creationId xmlns:a16="http://schemas.microsoft.com/office/drawing/2014/main" id="{EDC95C0F-627C-5F4D-4C13-6584020B0CED}"/>
                    </a:ext>
                  </a:extLst>
                </p:cNvPr>
                <p:cNvSpPr/>
                <p:nvPr/>
              </p:nvSpPr>
              <p:spPr>
                <a:xfrm>
                  <a:off x="3503507"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Freeform: Shape 3594">
                  <a:extLst>
                    <a:ext uri="{FF2B5EF4-FFF2-40B4-BE49-F238E27FC236}">
                      <a16:creationId xmlns:a16="http://schemas.microsoft.com/office/drawing/2014/main" id="{F56EC5D2-2547-15A6-27F4-F1FE11638139}"/>
                    </a:ext>
                  </a:extLst>
                </p:cNvPr>
                <p:cNvSpPr/>
                <p:nvPr/>
              </p:nvSpPr>
              <p:spPr>
                <a:xfrm>
                  <a:off x="3489186"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2" name="Graphic 198">
                <a:extLst>
                  <a:ext uri="{FF2B5EF4-FFF2-40B4-BE49-F238E27FC236}">
                    <a16:creationId xmlns:a16="http://schemas.microsoft.com/office/drawing/2014/main" id="{3D7191D8-E097-C33E-CE00-914FD6E310BC}"/>
                  </a:ext>
                </a:extLst>
              </p:cNvPr>
              <p:cNvGrpSpPr/>
              <p:nvPr/>
            </p:nvGrpSpPr>
            <p:grpSpPr>
              <a:xfrm>
                <a:off x="3510894" y="2114589"/>
                <a:ext cx="28792" cy="28641"/>
                <a:chOff x="3510894" y="2114589"/>
                <a:chExt cx="28792" cy="28641"/>
              </a:xfrm>
            </p:grpSpPr>
            <p:sp>
              <p:nvSpPr>
                <p:cNvPr id="3592" name="Freeform: Shape 3591">
                  <a:extLst>
                    <a:ext uri="{FF2B5EF4-FFF2-40B4-BE49-F238E27FC236}">
                      <a16:creationId xmlns:a16="http://schemas.microsoft.com/office/drawing/2014/main" id="{BEFFC9C0-4601-2A03-6124-08ADE4E4B165}"/>
                    </a:ext>
                  </a:extLst>
                </p:cNvPr>
                <p:cNvSpPr/>
                <p:nvPr/>
              </p:nvSpPr>
              <p:spPr>
                <a:xfrm>
                  <a:off x="3525215"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Freeform: Shape 3592">
                  <a:extLst>
                    <a:ext uri="{FF2B5EF4-FFF2-40B4-BE49-F238E27FC236}">
                      <a16:creationId xmlns:a16="http://schemas.microsoft.com/office/drawing/2014/main" id="{17772285-5AC1-6EB5-34B6-BEEAAF3003BC}"/>
                    </a:ext>
                  </a:extLst>
                </p:cNvPr>
                <p:cNvSpPr/>
                <p:nvPr/>
              </p:nvSpPr>
              <p:spPr>
                <a:xfrm>
                  <a:off x="3510894" y="212891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3" name="Graphic 198">
                <a:extLst>
                  <a:ext uri="{FF2B5EF4-FFF2-40B4-BE49-F238E27FC236}">
                    <a16:creationId xmlns:a16="http://schemas.microsoft.com/office/drawing/2014/main" id="{CA1B514F-4098-B74A-440B-D5DBE1A0FE18}"/>
                  </a:ext>
                </a:extLst>
              </p:cNvPr>
              <p:cNvGrpSpPr/>
              <p:nvPr/>
            </p:nvGrpSpPr>
            <p:grpSpPr>
              <a:xfrm>
                <a:off x="3515718" y="2114589"/>
                <a:ext cx="28641" cy="28641"/>
                <a:chOff x="3515718" y="2114589"/>
                <a:chExt cx="28641" cy="28641"/>
              </a:xfrm>
            </p:grpSpPr>
            <p:sp>
              <p:nvSpPr>
                <p:cNvPr id="3590" name="Freeform: Shape 3589">
                  <a:extLst>
                    <a:ext uri="{FF2B5EF4-FFF2-40B4-BE49-F238E27FC236}">
                      <a16:creationId xmlns:a16="http://schemas.microsoft.com/office/drawing/2014/main" id="{C180B0C0-F12C-F08E-9FD0-2EEA26FA457B}"/>
                    </a:ext>
                  </a:extLst>
                </p:cNvPr>
                <p:cNvSpPr/>
                <p:nvPr/>
              </p:nvSpPr>
              <p:spPr>
                <a:xfrm>
                  <a:off x="3530039"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Freeform: Shape 3590">
                  <a:extLst>
                    <a:ext uri="{FF2B5EF4-FFF2-40B4-BE49-F238E27FC236}">
                      <a16:creationId xmlns:a16="http://schemas.microsoft.com/office/drawing/2014/main" id="{F84BA55D-81BA-A181-BFD4-D6CDF28776B8}"/>
                    </a:ext>
                  </a:extLst>
                </p:cNvPr>
                <p:cNvSpPr/>
                <p:nvPr/>
              </p:nvSpPr>
              <p:spPr>
                <a:xfrm>
                  <a:off x="3515718"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4" name="Graphic 198">
                <a:extLst>
                  <a:ext uri="{FF2B5EF4-FFF2-40B4-BE49-F238E27FC236}">
                    <a16:creationId xmlns:a16="http://schemas.microsoft.com/office/drawing/2014/main" id="{694D4873-885C-0CFC-E9E2-D344B9799403}"/>
                  </a:ext>
                </a:extLst>
              </p:cNvPr>
              <p:cNvGrpSpPr/>
              <p:nvPr/>
            </p:nvGrpSpPr>
            <p:grpSpPr>
              <a:xfrm>
                <a:off x="3538782" y="2116097"/>
                <a:ext cx="28641" cy="28641"/>
                <a:chOff x="3538782" y="2116097"/>
                <a:chExt cx="28641" cy="28641"/>
              </a:xfrm>
            </p:grpSpPr>
            <p:sp>
              <p:nvSpPr>
                <p:cNvPr id="3588" name="Freeform: Shape 3587">
                  <a:extLst>
                    <a:ext uri="{FF2B5EF4-FFF2-40B4-BE49-F238E27FC236}">
                      <a16:creationId xmlns:a16="http://schemas.microsoft.com/office/drawing/2014/main" id="{93912176-F84E-6A28-0831-DE016AC9420D}"/>
                    </a:ext>
                  </a:extLst>
                </p:cNvPr>
                <p:cNvSpPr/>
                <p:nvPr/>
              </p:nvSpPr>
              <p:spPr>
                <a:xfrm>
                  <a:off x="3553103" y="211609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Freeform: Shape 3588">
                  <a:extLst>
                    <a:ext uri="{FF2B5EF4-FFF2-40B4-BE49-F238E27FC236}">
                      <a16:creationId xmlns:a16="http://schemas.microsoft.com/office/drawing/2014/main" id="{AFA758AB-9F8B-9CB9-07AC-2E3E5CFFF540}"/>
                    </a:ext>
                  </a:extLst>
                </p:cNvPr>
                <p:cNvSpPr/>
                <p:nvPr/>
              </p:nvSpPr>
              <p:spPr>
                <a:xfrm>
                  <a:off x="3538782" y="21304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5" name="Graphic 198">
                <a:extLst>
                  <a:ext uri="{FF2B5EF4-FFF2-40B4-BE49-F238E27FC236}">
                    <a16:creationId xmlns:a16="http://schemas.microsoft.com/office/drawing/2014/main" id="{013A872A-D7AD-59E7-3E4D-139D06CAEA24}"/>
                  </a:ext>
                </a:extLst>
              </p:cNvPr>
              <p:cNvGrpSpPr/>
              <p:nvPr/>
            </p:nvGrpSpPr>
            <p:grpSpPr>
              <a:xfrm>
                <a:off x="3552048" y="2119413"/>
                <a:ext cx="28641" cy="28641"/>
                <a:chOff x="3552048" y="2119413"/>
                <a:chExt cx="28641" cy="28641"/>
              </a:xfrm>
            </p:grpSpPr>
            <p:sp>
              <p:nvSpPr>
                <p:cNvPr id="3586" name="Freeform: Shape 3585">
                  <a:extLst>
                    <a:ext uri="{FF2B5EF4-FFF2-40B4-BE49-F238E27FC236}">
                      <a16:creationId xmlns:a16="http://schemas.microsoft.com/office/drawing/2014/main" id="{1EA787C9-EFD9-9F1F-6C13-E60C182CC9C7}"/>
                    </a:ext>
                  </a:extLst>
                </p:cNvPr>
                <p:cNvSpPr/>
                <p:nvPr/>
              </p:nvSpPr>
              <p:spPr>
                <a:xfrm>
                  <a:off x="3566369" y="211941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Freeform: Shape 3586">
                  <a:extLst>
                    <a:ext uri="{FF2B5EF4-FFF2-40B4-BE49-F238E27FC236}">
                      <a16:creationId xmlns:a16="http://schemas.microsoft.com/office/drawing/2014/main" id="{7A869D87-8D6D-C14A-5A9F-F8A9B9051C9B}"/>
                    </a:ext>
                  </a:extLst>
                </p:cNvPr>
                <p:cNvSpPr/>
                <p:nvPr/>
              </p:nvSpPr>
              <p:spPr>
                <a:xfrm>
                  <a:off x="3552048" y="213373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6" name="Graphic 198">
                <a:extLst>
                  <a:ext uri="{FF2B5EF4-FFF2-40B4-BE49-F238E27FC236}">
                    <a16:creationId xmlns:a16="http://schemas.microsoft.com/office/drawing/2014/main" id="{91A443C1-1244-347A-2B32-3660E3FADE32}"/>
                  </a:ext>
                </a:extLst>
              </p:cNvPr>
              <p:cNvGrpSpPr/>
              <p:nvPr/>
            </p:nvGrpSpPr>
            <p:grpSpPr>
              <a:xfrm>
                <a:off x="3557776" y="2120468"/>
                <a:ext cx="28641" cy="28641"/>
                <a:chOff x="3557776" y="2120468"/>
                <a:chExt cx="28641" cy="28641"/>
              </a:xfrm>
            </p:grpSpPr>
            <p:sp>
              <p:nvSpPr>
                <p:cNvPr id="3584" name="Freeform: Shape 3583">
                  <a:extLst>
                    <a:ext uri="{FF2B5EF4-FFF2-40B4-BE49-F238E27FC236}">
                      <a16:creationId xmlns:a16="http://schemas.microsoft.com/office/drawing/2014/main" id="{824A5B9E-D28A-DB48-112A-B590FE4A5DEB}"/>
                    </a:ext>
                  </a:extLst>
                </p:cNvPr>
                <p:cNvSpPr/>
                <p:nvPr/>
              </p:nvSpPr>
              <p:spPr>
                <a:xfrm>
                  <a:off x="3572097" y="21204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Freeform: Shape 3584">
                  <a:extLst>
                    <a:ext uri="{FF2B5EF4-FFF2-40B4-BE49-F238E27FC236}">
                      <a16:creationId xmlns:a16="http://schemas.microsoft.com/office/drawing/2014/main" id="{86E8C669-36CC-2BC4-B728-C024E1854B65}"/>
                    </a:ext>
                  </a:extLst>
                </p:cNvPr>
                <p:cNvSpPr/>
                <p:nvPr/>
              </p:nvSpPr>
              <p:spPr>
                <a:xfrm>
                  <a:off x="3557776" y="21347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7" name="Graphic 198">
                <a:extLst>
                  <a:ext uri="{FF2B5EF4-FFF2-40B4-BE49-F238E27FC236}">
                    <a16:creationId xmlns:a16="http://schemas.microsoft.com/office/drawing/2014/main" id="{07F62D0B-4D7C-619C-8B8A-AF5A7B3C7891}"/>
                  </a:ext>
                </a:extLst>
              </p:cNvPr>
              <p:cNvGrpSpPr/>
              <p:nvPr/>
            </p:nvGrpSpPr>
            <p:grpSpPr>
              <a:xfrm>
                <a:off x="3562148" y="2122428"/>
                <a:ext cx="28641" cy="28792"/>
                <a:chOff x="3562148" y="2122428"/>
                <a:chExt cx="28641" cy="28792"/>
              </a:xfrm>
            </p:grpSpPr>
            <p:sp>
              <p:nvSpPr>
                <p:cNvPr id="3582" name="Freeform: Shape 3581">
                  <a:extLst>
                    <a:ext uri="{FF2B5EF4-FFF2-40B4-BE49-F238E27FC236}">
                      <a16:creationId xmlns:a16="http://schemas.microsoft.com/office/drawing/2014/main" id="{6E39E619-2FFF-AA3C-4FBB-7B0D435AE24B}"/>
                    </a:ext>
                  </a:extLst>
                </p:cNvPr>
                <p:cNvSpPr/>
                <p:nvPr/>
              </p:nvSpPr>
              <p:spPr>
                <a:xfrm>
                  <a:off x="3576469" y="21224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Freeform: Shape 3582">
                  <a:extLst>
                    <a:ext uri="{FF2B5EF4-FFF2-40B4-BE49-F238E27FC236}">
                      <a16:creationId xmlns:a16="http://schemas.microsoft.com/office/drawing/2014/main" id="{57D5B624-9344-0AD2-7B33-A34F05F99800}"/>
                    </a:ext>
                  </a:extLst>
                </p:cNvPr>
                <p:cNvSpPr/>
                <p:nvPr/>
              </p:nvSpPr>
              <p:spPr>
                <a:xfrm>
                  <a:off x="3562148" y="21367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8" name="Graphic 198">
                <a:extLst>
                  <a:ext uri="{FF2B5EF4-FFF2-40B4-BE49-F238E27FC236}">
                    <a16:creationId xmlns:a16="http://schemas.microsoft.com/office/drawing/2014/main" id="{9428C6AD-9C2F-281C-C685-43ACBC44B251}"/>
                  </a:ext>
                </a:extLst>
              </p:cNvPr>
              <p:cNvGrpSpPr/>
              <p:nvPr/>
            </p:nvGrpSpPr>
            <p:grpSpPr>
              <a:xfrm>
                <a:off x="3570288" y="2123483"/>
                <a:ext cx="28792" cy="28641"/>
                <a:chOff x="3570288" y="2123483"/>
                <a:chExt cx="28792" cy="28641"/>
              </a:xfrm>
            </p:grpSpPr>
            <p:sp>
              <p:nvSpPr>
                <p:cNvPr id="3580" name="Freeform: Shape 3579">
                  <a:extLst>
                    <a:ext uri="{FF2B5EF4-FFF2-40B4-BE49-F238E27FC236}">
                      <a16:creationId xmlns:a16="http://schemas.microsoft.com/office/drawing/2014/main" id="{BB62C651-8DFB-F009-493D-D5A155B10A9D}"/>
                    </a:ext>
                  </a:extLst>
                </p:cNvPr>
                <p:cNvSpPr/>
                <p:nvPr/>
              </p:nvSpPr>
              <p:spPr>
                <a:xfrm>
                  <a:off x="3584760" y="212348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Freeform: Shape 3580">
                  <a:extLst>
                    <a:ext uri="{FF2B5EF4-FFF2-40B4-BE49-F238E27FC236}">
                      <a16:creationId xmlns:a16="http://schemas.microsoft.com/office/drawing/2014/main" id="{7F2A42BE-1C82-71DF-6638-C05BB1003EB8}"/>
                    </a:ext>
                  </a:extLst>
                </p:cNvPr>
                <p:cNvSpPr/>
                <p:nvPr/>
              </p:nvSpPr>
              <p:spPr>
                <a:xfrm>
                  <a:off x="3570288" y="213780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9" name="Graphic 198">
                <a:extLst>
                  <a:ext uri="{FF2B5EF4-FFF2-40B4-BE49-F238E27FC236}">
                    <a16:creationId xmlns:a16="http://schemas.microsoft.com/office/drawing/2014/main" id="{18B91A3E-2E56-8C7E-7AD1-C646C8D4CFF6}"/>
                  </a:ext>
                </a:extLst>
              </p:cNvPr>
              <p:cNvGrpSpPr/>
              <p:nvPr/>
            </p:nvGrpSpPr>
            <p:grpSpPr>
              <a:xfrm>
                <a:off x="3579635" y="2128307"/>
                <a:ext cx="28641" cy="28792"/>
                <a:chOff x="3579635" y="2128307"/>
                <a:chExt cx="28641" cy="28792"/>
              </a:xfrm>
            </p:grpSpPr>
            <p:sp>
              <p:nvSpPr>
                <p:cNvPr id="3578" name="Freeform: Shape 3577">
                  <a:extLst>
                    <a:ext uri="{FF2B5EF4-FFF2-40B4-BE49-F238E27FC236}">
                      <a16:creationId xmlns:a16="http://schemas.microsoft.com/office/drawing/2014/main" id="{CB1E4A69-4D93-998A-33DB-F2DABC3C9F77}"/>
                    </a:ext>
                  </a:extLst>
                </p:cNvPr>
                <p:cNvSpPr/>
                <p:nvPr/>
              </p:nvSpPr>
              <p:spPr>
                <a:xfrm>
                  <a:off x="3593956"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Freeform: Shape 3578">
                  <a:extLst>
                    <a:ext uri="{FF2B5EF4-FFF2-40B4-BE49-F238E27FC236}">
                      <a16:creationId xmlns:a16="http://schemas.microsoft.com/office/drawing/2014/main" id="{E3E574A7-1150-4FB6-CA34-B53278C08B93}"/>
                    </a:ext>
                  </a:extLst>
                </p:cNvPr>
                <p:cNvSpPr/>
                <p:nvPr/>
              </p:nvSpPr>
              <p:spPr>
                <a:xfrm>
                  <a:off x="3579635"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0" name="Graphic 198">
                <a:extLst>
                  <a:ext uri="{FF2B5EF4-FFF2-40B4-BE49-F238E27FC236}">
                    <a16:creationId xmlns:a16="http://schemas.microsoft.com/office/drawing/2014/main" id="{2FDD9846-5673-2DC2-EF98-5122B2DE5B1F}"/>
                  </a:ext>
                </a:extLst>
              </p:cNvPr>
              <p:cNvGrpSpPr/>
              <p:nvPr/>
            </p:nvGrpSpPr>
            <p:grpSpPr>
              <a:xfrm>
                <a:off x="3586418" y="2128307"/>
                <a:ext cx="28641" cy="28792"/>
                <a:chOff x="3586418" y="2128307"/>
                <a:chExt cx="28641" cy="28792"/>
              </a:xfrm>
            </p:grpSpPr>
            <p:sp>
              <p:nvSpPr>
                <p:cNvPr id="3576" name="Freeform: Shape 3575">
                  <a:extLst>
                    <a:ext uri="{FF2B5EF4-FFF2-40B4-BE49-F238E27FC236}">
                      <a16:creationId xmlns:a16="http://schemas.microsoft.com/office/drawing/2014/main" id="{22B4889F-2CE7-16E7-48D3-4C82DC5E6A2F}"/>
                    </a:ext>
                  </a:extLst>
                </p:cNvPr>
                <p:cNvSpPr/>
                <p:nvPr/>
              </p:nvSpPr>
              <p:spPr>
                <a:xfrm>
                  <a:off x="3600739"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7" name="Freeform: Shape 3576">
                  <a:extLst>
                    <a:ext uri="{FF2B5EF4-FFF2-40B4-BE49-F238E27FC236}">
                      <a16:creationId xmlns:a16="http://schemas.microsoft.com/office/drawing/2014/main" id="{523B48FF-0590-78A8-8181-D9A132F29866}"/>
                    </a:ext>
                  </a:extLst>
                </p:cNvPr>
                <p:cNvSpPr/>
                <p:nvPr/>
              </p:nvSpPr>
              <p:spPr>
                <a:xfrm>
                  <a:off x="3586418"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1" name="Graphic 198">
                <a:extLst>
                  <a:ext uri="{FF2B5EF4-FFF2-40B4-BE49-F238E27FC236}">
                    <a16:creationId xmlns:a16="http://schemas.microsoft.com/office/drawing/2014/main" id="{776A90C0-BA9C-63F6-1B40-D91F205968C2}"/>
                  </a:ext>
                </a:extLst>
              </p:cNvPr>
              <p:cNvGrpSpPr/>
              <p:nvPr/>
            </p:nvGrpSpPr>
            <p:grpSpPr>
              <a:xfrm>
                <a:off x="3593202" y="2128307"/>
                <a:ext cx="28641" cy="28792"/>
                <a:chOff x="3593202" y="2128307"/>
                <a:chExt cx="28641" cy="28792"/>
              </a:xfrm>
            </p:grpSpPr>
            <p:sp>
              <p:nvSpPr>
                <p:cNvPr id="3574" name="Freeform: Shape 3573">
                  <a:extLst>
                    <a:ext uri="{FF2B5EF4-FFF2-40B4-BE49-F238E27FC236}">
                      <a16:creationId xmlns:a16="http://schemas.microsoft.com/office/drawing/2014/main" id="{E5CDD070-C68F-FA65-640A-46F7F98DE11D}"/>
                    </a:ext>
                  </a:extLst>
                </p:cNvPr>
                <p:cNvSpPr/>
                <p:nvPr/>
              </p:nvSpPr>
              <p:spPr>
                <a:xfrm>
                  <a:off x="3607523"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Freeform: Shape 3574">
                  <a:extLst>
                    <a:ext uri="{FF2B5EF4-FFF2-40B4-BE49-F238E27FC236}">
                      <a16:creationId xmlns:a16="http://schemas.microsoft.com/office/drawing/2014/main" id="{43F977D3-FAC2-0B40-426D-15ECEEB39475}"/>
                    </a:ext>
                  </a:extLst>
                </p:cNvPr>
                <p:cNvSpPr/>
                <p:nvPr/>
              </p:nvSpPr>
              <p:spPr>
                <a:xfrm>
                  <a:off x="3593202"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2" name="Graphic 198">
                <a:extLst>
                  <a:ext uri="{FF2B5EF4-FFF2-40B4-BE49-F238E27FC236}">
                    <a16:creationId xmlns:a16="http://schemas.microsoft.com/office/drawing/2014/main" id="{92EBD699-D654-64E6-F948-B8CD1CC4A700}"/>
                  </a:ext>
                </a:extLst>
              </p:cNvPr>
              <p:cNvGrpSpPr/>
              <p:nvPr/>
            </p:nvGrpSpPr>
            <p:grpSpPr>
              <a:xfrm>
                <a:off x="3599986" y="2128307"/>
                <a:ext cx="28792" cy="28792"/>
                <a:chOff x="3599986" y="2128307"/>
                <a:chExt cx="28792" cy="28792"/>
              </a:xfrm>
            </p:grpSpPr>
            <p:sp>
              <p:nvSpPr>
                <p:cNvPr id="3572" name="Freeform: Shape 3571">
                  <a:extLst>
                    <a:ext uri="{FF2B5EF4-FFF2-40B4-BE49-F238E27FC236}">
                      <a16:creationId xmlns:a16="http://schemas.microsoft.com/office/drawing/2014/main" id="{2ADD2370-6B29-C573-14F5-094CC90EF186}"/>
                    </a:ext>
                  </a:extLst>
                </p:cNvPr>
                <p:cNvSpPr/>
                <p:nvPr/>
              </p:nvSpPr>
              <p:spPr>
                <a:xfrm>
                  <a:off x="3614307"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Freeform: Shape 3572">
                  <a:extLst>
                    <a:ext uri="{FF2B5EF4-FFF2-40B4-BE49-F238E27FC236}">
                      <a16:creationId xmlns:a16="http://schemas.microsoft.com/office/drawing/2014/main" id="{AFB97A75-63EA-18FB-1ED7-6AD13381DE5B}"/>
                    </a:ext>
                  </a:extLst>
                </p:cNvPr>
                <p:cNvSpPr/>
                <p:nvPr/>
              </p:nvSpPr>
              <p:spPr>
                <a:xfrm>
                  <a:off x="3599986"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3" name="Graphic 198">
                <a:extLst>
                  <a:ext uri="{FF2B5EF4-FFF2-40B4-BE49-F238E27FC236}">
                    <a16:creationId xmlns:a16="http://schemas.microsoft.com/office/drawing/2014/main" id="{DC9D8311-DC6A-27A6-1FE1-2913EFAC12FC}"/>
                  </a:ext>
                </a:extLst>
              </p:cNvPr>
              <p:cNvGrpSpPr/>
              <p:nvPr/>
            </p:nvGrpSpPr>
            <p:grpSpPr>
              <a:xfrm>
                <a:off x="3606769" y="2128307"/>
                <a:ext cx="28792" cy="28792"/>
                <a:chOff x="3606769" y="2128307"/>
                <a:chExt cx="28792" cy="28792"/>
              </a:xfrm>
            </p:grpSpPr>
            <p:sp>
              <p:nvSpPr>
                <p:cNvPr id="3570" name="Freeform: Shape 3569">
                  <a:extLst>
                    <a:ext uri="{FF2B5EF4-FFF2-40B4-BE49-F238E27FC236}">
                      <a16:creationId xmlns:a16="http://schemas.microsoft.com/office/drawing/2014/main" id="{BEF62228-60BB-044C-B832-196517C3F604}"/>
                    </a:ext>
                  </a:extLst>
                </p:cNvPr>
                <p:cNvSpPr/>
                <p:nvPr/>
              </p:nvSpPr>
              <p:spPr>
                <a:xfrm>
                  <a:off x="3621241"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Freeform: Shape 3570">
                  <a:extLst>
                    <a:ext uri="{FF2B5EF4-FFF2-40B4-BE49-F238E27FC236}">
                      <a16:creationId xmlns:a16="http://schemas.microsoft.com/office/drawing/2014/main" id="{0AB0B190-9FF8-339F-BD45-273493A4CDAD}"/>
                    </a:ext>
                  </a:extLst>
                </p:cNvPr>
                <p:cNvSpPr/>
                <p:nvPr/>
              </p:nvSpPr>
              <p:spPr>
                <a:xfrm>
                  <a:off x="3606769"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4" name="Graphic 198">
                <a:extLst>
                  <a:ext uri="{FF2B5EF4-FFF2-40B4-BE49-F238E27FC236}">
                    <a16:creationId xmlns:a16="http://schemas.microsoft.com/office/drawing/2014/main" id="{EC2C8728-8224-53AC-779B-EFED0362AEB3}"/>
                  </a:ext>
                </a:extLst>
              </p:cNvPr>
              <p:cNvGrpSpPr/>
              <p:nvPr/>
            </p:nvGrpSpPr>
            <p:grpSpPr>
              <a:xfrm>
                <a:off x="3613854" y="2131322"/>
                <a:ext cx="28641" cy="28792"/>
                <a:chOff x="3613854" y="2131322"/>
                <a:chExt cx="28641" cy="28792"/>
              </a:xfrm>
            </p:grpSpPr>
            <p:sp>
              <p:nvSpPr>
                <p:cNvPr id="3568" name="Freeform: Shape 3567">
                  <a:extLst>
                    <a:ext uri="{FF2B5EF4-FFF2-40B4-BE49-F238E27FC236}">
                      <a16:creationId xmlns:a16="http://schemas.microsoft.com/office/drawing/2014/main" id="{CFE1DB0D-8D8C-CB9E-082B-18E27B0FD852}"/>
                    </a:ext>
                  </a:extLst>
                </p:cNvPr>
                <p:cNvSpPr/>
                <p:nvPr/>
              </p:nvSpPr>
              <p:spPr>
                <a:xfrm>
                  <a:off x="3628175" y="213132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Freeform: Shape 3568">
                  <a:extLst>
                    <a:ext uri="{FF2B5EF4-FFF2-40B4-BE49-F238E27FC236}">
                      <a16:creationId xmlns:a16="http://schemas.microsoft.com/office/drawing/2014/main" id="{80E6D888-82F0-86E1-603D-D4E6A37B0DC7}"/>
                    </a:ext>
                  </a:extLst>
                </p:cNvPr>
                <p:cNvSpPr/>
                <p:nvPr/>
              </p:nvSpPr>
              <p:spPr>
                <a:xfrm>
                  <a:off x="3613854" y="214579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5" name="Graphic 198">
                <a:extLst>
                  <a:ext uri="{FF2B5EF4-FFF2-40B4-BE49-F238E27FC236}">
                    <a16:creationId xmlns:a16="http://schemas.microsoft.com/office/drawing/2014/main" id="{1E831F7B-5CDC-2B23-419A-C9E5810C8F7C}"/>
                  </a:ext>
                </a:extLst>
              </p:cNvPr>
              <p:cNvGrpSpPr/>
              <p:nvPr/>
            </p:nvGrpSpPr>
            <p:grpSpPr>
              <a:xfrm>
                <a:off x="3617925" y="2132528"/>
                <a:ext cx="28641" cy="28792"/>
                <a:chOff x="3617925" y="2132528"/>
                <a:chExt cx="28641" cy="28792"/>
              </a:xfrm>
            </p:grpSpPr>
            <p:sp>
              <p:nvSpPr>
                <p:cNvPr id="3566" name="Freeform: Shape 3565">
                  <a:extLst>
                    <a:ext uri="{FF2B5EF4-FFF2-40B4-BE49-F238E27FC236}">
                      <a16:creationId xmlns:a16="http://schemas.microsoft.com/office/drawing/2014/main" id="{B03339DB-E991-6BFA-E162-57BCB1ADFD22}"/>
                    </a:ext>
                  </a:extLst>
                </p:cNvPr>
                <p:cNvSpPr/>
                <p:nvPr/>
              </p:nvSpPr>
              <p:spPr>
                <a:xfrm>
                  <a:off x="3632246" y="21325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Freeform: Shape 3566">
                  <a:extLst>
                    <a:ext uri="{FF2B5EF4-FFF2-40B4-BE49-F238E27FC236}">
                      <a16:creationId xmlns:a16="http://schemas.microsoft.com/office/drawing/2014/main" id="{FB9D1D6C-09AF-281D-54B8-CA6EF27703CE}"/>
                    </a:ext>
                  </a:extLst>
                </p:cNvPr>
                <p:cNvSpPr/>
                <p:nvPr/>
              </p:nvSpPr>
              <p:spPr>
                <a:xfrm>
                  <a:off x="3617925" y="21468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6" name="Graphic 198">
                <a:extLst>
                  <a:ext uri="{FF2B5EF4-FFF2-40B4-BE49-F238E27FC236}">
                    <a16:creationId xmlns:a16="http://schemas.microsoft.com/office/drawing/2014/main" id="{038F1E00-08EE-9B59-1968-0A5EEDFA49FF}"/>
                  </a:ext>
                </a:extLst>
              </p:cNvPr>
              <p:cNvGrpSpPr/>
              <p:nvPr/>
            </p:nvGrpSpPr>
            <p:grpSpPr>
              <a:xfrm>
                <a:off x="3624256" y="2135392"/>
                <a:ext cx="28641" cy="28641"/>
                <a:chOff x="3624256" y="2135392"/>
                <a:chExt cx="28641" cy="28641"/>
              </a:xfrm>
            </p:grpSpPr>
            <p:sp>
              <p:nvSpPr>
                <p:cNvPr id="3564" name="Freeform: Shape 3563">
                  <a:extLst>
                    <a:ext uri="{FF2B5EF4-FFF2-40B4-BE49-F238E27FC236}">
                      <a16:creationId xmlns:a16="http://schemas.microsoft.com/office/drawing/2014/main" id="{2CD6E020-24C1-50DC-0730-22403024E8F5}"/>
                    </a:ext>
                  </a:extLst>
                </p:cNvPr>
                <p:cNvSpPr/>
                <p:nvPr/>
              </p:nvSpPr>
              <p:spPr>
                <a:xfrm>
                  <a:off x="3638577"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Freeform: Shape 3564">
                  <a:extLst>
                    <a:ext uri="{FF2B5EF4-FFF2-40B4-BE49-F238E27FC236}">
                      <a16:creationId xmlns:a16="http://schemas.microsoft.com/office/drawing/2014/main" id="{732EEF37-17B8-7114-A4D6-D626B4499353}"/>
                    </a:ext>
                  </a:extLst>
                </p:cNvPr>
                <p:cNvSpPr/>
                <p:nvPr/>
              </p:nvSpPr>
              <p:spPr>
                <a:xfrm>
                  <a:off x="3624256"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7" name="Graphic 198">
                <a:extLst>
                  <a:ext uri="{FF2B5EF4-FFF2-40B4-BE49-F238E27FC236}">
                    <a16:creationId xmlns:a16="http://schemas.microsoft.com/office/drawing/2014/main" id="{4F6BF2B0-C8B3-A77F-8742-D7A1A7C4FA97}"/>
                  </a:ext>
                </a:extLst>
              </p:cNvPr>
              <p:cNvGrpSpPr/>
              <p:nvPr/>
            </p:nvGrpSpPr>
            <p:grpSpPr>
              <a:xfrm>
                <a:off x="3629683" y="2135392"/>
                <a:ext cx="28641" cy="28641"/>
                <a:chOff x="3629683" y="2135392"/>
                <a:chExt cx="28641" cy="28641"/>
              </a:xfrm>
            </p:grpSpPr>
            <p:sp>
              <p:nvSpPr>
                <p:cNvPr id="3562" name="Freeform: Shape 3561">
                  <a:extLst>
                    <a:ext uri="{FF2B5EF4-FFF2-40B4-BE49-F238E27FC236}">
                      <a16:creationId xmlns:a16="http://schemas.microsoft.com/office/drawing/2014/main" id="{D1E3C468-7F9D-F03F-148B-4F390427D564}"/>
                    </a:ext>
                  </a:extLst>
                </p:cNvPr>
                <p:cNvSpPr/>
                <p:nvPr/>
              </p:nvSpPr>
              <p:spPr>
                <a:xfrm>
                  <a:off x="3644004"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Freeform: Shape 3562">
                  <a:extLst>
                    <a:ext uri="{FF2B5EF4-FFF2-40B4-BE49-F238E27FC236}">
                      <a16:creationId xmlns:a16="http://schemas.microsoft.com/office/drawing/2014/main" id="{08F59F5B-51F3-F5FD-ACC6-5D9CB5DA4E5E}"/>
                    </a:ext>
                  </a:extLst>
                </p:cNvPr>
                <p:cNvSpPr/>
                <p:nvPr/>
              </p:nvSpPr>
              <p:spPr>
                <a:xfrm>
                  <a:off x="3629683"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8" name="Graphic 198">
                <a:extLst>
                  <a:ext uri="{FF2B5EF4-FFF2-40B4-BE49-F238E27FC236}">
                    <a16:creationId xmlns:a16="http://schemas.microsoft.com/office/drawing/2014/main" id="{682BD79D-03D0-7B62-AC24-66462B44DA00}"/>
                  </a:ext>
                </a:extLst>
              </p:cNvPr>
              <p:cNvGrpSpPr/>
              <p:nvPr/>
            </p:nvGrpSpPr>
            <p:grpSpPr>
              <a:xfrm>
                <a:off x="3635562" y="2135392"/>
                <a:ext cx="28641" cy="28641"/>
                <a:chOff x="3635562" y="2135392"/>
                <a:chExt cx="28641" cy="28641"/>
              </a:xfrm>
            </p:grpSpPr>
            <p:sp>
              <p:nvSpPr>
                <p:cNvPr id="3560" name="Freeform: Shape 3559">
                  <a:extLst>
                    <a:ext uri="{FF2B5EF4-FFF2-40B4-BE49-F238E27FC236}">
                      <a16:creationId xmlns:a16="http://schemas.microsoft.com/office/drawing/2014/main" id="{BF6A6F26-D5D0-66DD-E435-7AD65D33EEA1}"/>
                    </a:ext>
                  </a:extLst>
                </p:cNvPr>
                <p:cNvSpPr/>
                <p:nvPr/>
              </p:nvSpPr>
              <p:spPr>
                <a:xfrm>
                  <a:off x="3649883"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Freeform: Shape 3560">
                  <a:extLst>
                    <a:ext uri="{FF2B5EF4-FFF2-40B4-BE49-F238E27FC236}">
                      <a16:creationId xmlns:a16="http://schemas.microsoft.com/office/drawing/2014/main" id="{9CDE41B5-D208-04AA-1A0D-305B5C811686}"/>
                    </a:ext>
                  </a:extLst>
                </p:cNvPr>
                <p:cNvSpPr/>
                <p:nvPr/>
              </p:nvSpPr>
              <p:spPr>
                <a:xfrm>
                  <a:off x="3635562"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9" name="Graphic 198">
                <a:extLst>
                  <a:ext uri="{FF2B5EF4-FFF2-40B4-BE49-F238E27FC236}">
                    <a16:creationId xmlns:a16="http://schemas.microsoft.com/office/drawing/2014/main" id="{4A8B866A-D262-58CC-5B7C-A024EA115040}"/>
                  </a:ext>
                </a:extLst>
              </p:cNvPr>
              <p:cNvGrpSpPr/>
              <p:nvPr/>
            </p:nvGrpSpPr>
            <p:grpSpPr>
              <a:xfrm>
                <a:off x="3642496" y="2140819"/>
                <a:ext cx="28641" cy="28792"/>
                <a:chOff x="3642496" y="2140819"/>
                <a:chExt cx="28641" cy="28792"/>
              </a:xfrm>
            </p:grpSpPr>
            <p:sp>
              <p:nvSpPr>
                <p:cNvPr id="3558" name="Freeform: Shape 3557">
                  <a:extLst>
                    <a:ext uri="{FF2B5EF4-FFF2-40B4-BE49-F238E27FC236}">
                      <a16:creationId xmlns:a16="http://schemas.microsoft.com/office/drawing/2014/main" id="{241C61F1-EC1C-0E0B-389C-6C79C975B79C}"/>
                    </a:ext>
                  </a:extLst>
                </p:cNvPr>
                <p:cNvSpPr/>
                <p:nvPr/>
              </p:nvSpPr>
              <p:spPr>
                <a:xfrm>
                  <a:off x="3656817"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Freeform: Shape 3558">
                  <a:extLst>
                    <a:ext uri="{FF2B5EF4-FFF2-40B4-BE49-F238E27FC236}">
                      <a16:creationId xmlns:a16="http://schemas.microsoft.com/office/drawing/2014/main" id="{6D355CE8-8ED3-A625-F7CF-36D7988BCEFA}"/>
                    </a:ext>
                  </a:extLst>
                </p:cNvPr>
                <p:cNvSpPr/>
                <p:nvPr/>
              </p:nvSpPr>
              <p:spPr>
                <a:xfrm>
                  <a:off x="3642496"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0" name="Graphic 198">
                <a:extLst>
                  <a:ext uri="{FF2B5EF4-FFF2-40B4-BE49-F238E27FC236}">
                    <a16:creationId xmlns:a16="http://schemas.microsoft.com/office/drawing/2014/main" id="{FFA6605A-15D8-0DBD-3E77-EF0E5EC807AC}"/>
                  </a:ext>
                </a:extLst>
              </p:cNvPr>
              <p:cNvGrpSpPr/>
              <p:nvPr/>
            </p:nvGrpSpPr>
            <p:grpSpPr>
              <a:xfrm>
                <a:off x="3648074" y="2140819"/>
                <a:ext cx="28792" cy="28792"/>
                <a:chOff x="3648074" y="2140819"/>
                <a:chExt cx="28792" cy="28792"/>
              </a:xfrm>
            </p:grpSpPr>
            <p:sp>
              <p:nvSpPr>
                <p:cNvPr id="3556" name="Freeform: Shape 3555">
                  <a:extLst>
                    <a:ext uri="{FF2B5EF4-FFF2-40B4-BE49-F238E27FC236}">
                      <a16:creationId xmlns:a16="http://schemas.microsoft.com/office/drawing/2014/main" id="{66648677-27ED-D15D-E970-CCEE28A26728}"/>
                    </a:ext>
                  </a:extLst>
                </p:cNvPr>
                <p:cNvSpPr/>
                <p:nvPr/>
              </p:nvSpPr>
              <p:spPr>
                <a:xfrm>
                  <a:off x="366254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Freeform: Shape 3556">
                  <a:extLst>
                    <a:ext uri="{FF2B5EF4-FFF2-40B4-BE49-F238E27FC236}">
                      <a16:creationId xmlns:a16="http://schemas.microsoft.com/office/drawing/2014/main" id="{0BA15223-2987-8B83-DD41-689C1141BB6D}"/>
                    </a:ext>
                  </a:extLst>
                </p:cNvPr>
                <p:cNvSpPr/>
                <p:nvPr/>
              </p:nvSpPr>
              <p:spPr>
                <a:xfrm>
                  <a:off x="3648074"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1" name="Graphic 198">
                <a:extLst>
                  <a:ext uri="{FF2B5EF4-FFF2-40B4-BE49-F238E27FC236}">
                    <a16:creationId xmlns:a16="http://schemas.microsoft.com/office/drawing/2014/main" id="{9D6CF877-02F2-D149-CF87-92E730864BF9}"/>
                  </a:ext>
                </a:extLst>
              </p:cNvPr>
              <p:cNvGrpSpPr/>
              <p:nvPr/>
            </p:nvGrpSpPr>
            <p:grpSpPr>
              <a:xfrm>
                <a:off x="3653802" y="2140819"/>
                <a:ext cx="28641" cy="28792"/>
                <a:chOff x="3653802" y="2140819"/>
                <a:chExt cx="28641" cy="28792"/>
              </a:xfrm>
            </p:grpSpPr>
            <p:sp>
              <p:nvSpPr>
                <p:cNvPr id="3554" name="Freeform: Shape 3553">
                  <a:extLst>
                    <a:ext uri="{FF2B5EF4-FFF2-40B4-BE49-F238E27FC236}">
                      <a16:creationId xmlns:a16="http://schemas.microsoft.com/office/drawing/2014/main" id="{4E17F842-E83A-AB40-9877-DB471D74E152}"/>
                    </a:ext>
                  </a:extLst>
                </p:cNvPr>
                <p:cNvSpPr/>
                <p:nvPr/>
              </p:nvSpPr>
              <p:spPr>
                <a:xfrm>
                  <a:off x="3668123"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Freeform: Shape 3554">
                  <a:extLst>
                    <a:ext uri="{FF2B5EF4-FFF2-40B4-BE49-F238E27FC236}">
                      <a16:creationId xmlns:a16="http://schemas.microsoft.com/office/drawing/2014/main" id="{0B542FD8-9D5B-7CD0-A7BC-93474E618171}"/>
                    </a:ext>
                  </a:extLst>
                </p:cNvPr>
                <p:cNvSpPr/>
                <p:nvPr/>
              </p:nvSpPr>
              <p:spPr>
                <a:xfrm>
                  <a:off x="3653802"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2" name="Graphic 198">
                <a:extLst>
                  <a:ext uri="{FF2B5EF4-FFF2-40B4-BE49-F238E27FC236}">
                    <a16:creationId xmlns:a16="http://schemas.microsoft.com/office/drawing/2014/main" id="{BB9B9896-70B8-8118-DC0E-B28235E6D207}"/>
                  </a:ext>
                </a:extLst>
              </p:cNvPr>
              <p:cNvGrpSpPr/>
              <p:nvPr/>
            </p:nvGrpSpPr>
            <p:grpSpPr>
              <a:xfrm>
                <a:off x="3659380" y="2140819"/>
                <a:ext cx="28792" cy="28792"/>
                <a:chOff x="3659380" y="2140819"/>
                <a:chExt cx="28792" cy="28792"/>
              </a:xfrm>
            </p:grpSpPr>
            <p:sp>
              <p:nvSpPr>
                <p:cNvPr id="3552" name="Freeform: Shape 3551">
                  <a:extLst>
                    <a:ext uri="{FF2B5EF4-FFF2-40B4-BE49-F238E27FC236}">
                      <a16:creationId xmlns:a16="http://schemas.microsoft.com/office/drawing/2014/main" id="{55A0584E-4427-5009-3DDA-BFABF844D140}"/>
                    </a:ext>
                  </a:extLst>
                </p:cNvPr>
                <p:cNvSpPr/>
                <p:nvPr/>
              </p:nvSpPr>
              <p:spPr>
                <a:xfrm>
                  <a:off x="3673852"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Freeform: Shape 3552">
                  <a:extLst>
                    <a:ext uri="{FF2B5EF4-FFF2-40B4-BE49-F238E27FC236}">
                      <a16:creationId xmlns:a16="http://schemas.microsoft.com/office/drawing/2014/main" id="{845C4F2D-8EE0-BEB4-F6B1-A85AD9CF5C91}"/>
                    </a:ext>
                  </a:extLst>
                </p:cNvPr>
                <p:cNvSpPr/>
                <p:nvPr/>
              </p:nvSpPr>
              <p:spPr>
                <a:xfrm>
                  <a:off x="3659380"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3" name="Graphic 198">
                <a:extLst>
                  <a:ext uri="{FF2B5EF4-FFF2-40B4-BE49-F238E27FC236}">
                    <a16:creationId xmlns:a16="http://schemas.microsoft.com/office/drawing/2014/main" id="{BA875619-D211-5269-5C06-EA364E5D64F4}"/>
                  </a:ext>
                </a:extLst>
              </p:cNvPr>
              <p:cNvGrpSpPr/>
              <p:nvPr/>
            </p:nvGrpSpPr>
            <p:grpSpPr>
              <a:xfrm>
                <a:off x="3665108" y="2140819"/>
                <a:ext cx="28641" cy="28792"/>
                <a:chOff x="3665108" y="2140819"/>
                <a:chExt cx="28641" cy="28792"/>
              </a:xfrm>
            </p:grpSpPr>
            <p:sp>
              <p:nvSpPr>
                <p:cNvPr id="3550" name="Freeform: Shape 3549">
                  <a:extLst>
                    <a:ext uri="{FF2B5EF4-FFF2-40B4-BE49-F238E27FC236}">
                      <a16:creationId xmlns:a16="http://schemas.microsoft.com/office/drawing/2014/main" id="{840DEDCF-68CB-11FD-D24A-A6CE3E16FC49}"/>
                    </a:ext>
                  </a:extLst>
                </p:cNvPr>
                <p:cNvSpPr/>
                <p:nvPr/>
              </p:nvSpPr>
              <p:spPr>
                <a:xfrm>
                  <a:off x="3679429"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1" name="Freeform: Shape 3550">
                  <a:extLst>
                    <a:ext uri="{FF2B5EF4-FFF2-40B4-BE49-F238E27FC236}">
                      <a16:creationId xmlns:a16="http://schemas.microsoft.com/office/drawing/2014/main" id="{F48C8BD7-9BC7-9B22-8C88-59DC53A4BFF2}"/>
                    </a:ext>
                  </a:extLst>
                </p:cNvPr>
                <p:cNvSpPr/>
                <p:nvPr/>
              </p:nvSpPr>
              <p:spPr>
                <a:xfrm>
                  <a:off x="3665108"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4" name="Graphic 198">
                <a:extLst>
                  <a:ext uri="{FF2B5EF4-FFF2-40B4-BE49-F238E27FC236}">
                    <a16:creationId xmlns:a16="http://schemas.microsoft.com/office/drawing/2014/main" id="{3CDDDB7D-D1C7-6FC8-0E1D-B453ECC07A25}"/>
                  </a:ext>
                </a:extLst>
              </p:cNvPr>
              <p:cNvGrpSpPr/>
              <p:nvPr/>
            </p:nvGrpSpPr>
            <p:grpSpPr>
              <a:xfrm>
                <a:off x="3670686" y="2140819"/>
                <a:ext cx="28792" cy="28792"/>
                <a:chOff x="3670686" y="2140819"/>
                <a:chExt cx="28792" cy="28792"/>
              </a:xfrm>
            </p:grpSpPr>
            <p:sp>
              <p:nvSpPr>
                <p:cNvPr id="3548" name="Freeform: Shape 3547">
                  <a:extLst>
                    <a:ext uri="{FF2B5EF4-FFF2-40B4-BE49-F238E27FC236}">
                      <a16:creationId xmlns:a16="http://schemas.microsoft.com/office/drawing/2014/main" id="{AAB09730-CEF6-48B8-D085-D7360E070874}"/>
                    </a:ext>
                  </a:extLst>
                </p:cNvPr>
                <p:cNvSpPr/>
                <p:nvPr/>
              </p:nvSpPr>
              <p:spPr>
                <a:xfrm>
                  <a:off x="3685158"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Freeform: Shape 3548">
                  <a:extLst>
                    <a:ext uri="{FF2B5EF4-FFF2-40B4-BE49-F238E27FC236}">
                      <a16:creationId xmlns:a16="http://schemas.microsoft.com/office/drawing/2014/main" id="{224F057B-7F73-4CEA-A479-F4EC3C770C53}"/>
                    </a:ext>
                  </a:extLst>
                </p:cNvPr>
                <p:cNvSpPr/>
                <p:nvPr/>
              </p:nvSpPr>
              <p:spPr>
                <a:xfrm>
                  <a:off x="3670686"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5" name="Graphic 198">
                <a:extLst>
                  <a:ext uri="{FF2B5EF4-FFF2-40B4-BE49-F238E27FC236}">
                    <a16:creationId xmlns:a16="http://schemas.microsoft.com/office/drawing/2014/main" id="{80B5D4AF-6F68-B780-7D92-7F7D9BA1BAE6}"/>
                  </a:ext>
                </a:extLst>
              </p:cNvPr>
              <p:cNvGrpSpPr/>
              <p:nvPr/>
            </p:nvGrpSpPr>
            <p:grpSpPr>
              <a:xfrm>
                <a:off x="3676415" y="2140819"/>
                <a:ext cx="28641" cy="28792"/>
                <a:chOff x="3676415" y="2140819"/>
                <a:chExt cx="28641" cy="28792"/>
              </a:xfrm>
            </p:grpSpPr>
            <p:sp>
              <p:nvSpPr>
                <p:cNvPr id="3546" name="Freeform: Shape 3545">
                  <a:extLst>
                    <a:ext uri="{FF2B5EF4-FFF2-40B4-BE49-F238E27FC236}">
                      <a16:creationId xmlns:a16="http://schemas.microsoft.com/office/drawing/2014/main" id="{F4A169A3-6E13-4F2A-8DC3-AA19C0EEEAB6}"/>
                    </a:ext>
                  </a:extLst>
                </p:cNvPr>
                <p:cNvSpPr/>
                <p:nvPr/>
              </p:nvSpPr>
              <p:spPr>
                <a:xfrm>
                  <a:off x="369073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Freeform: Shape 3546">
                  <a:extLst>
                    <a:ext uri="{FF2B5EF4-FFF2-40B4-BE49-F238E27FC236}">
                      <a16:creationId xmlns:a16="http://schemas.microsoft.com/office/drawing/2014/main" id="{70644291-2ADF-9078-5704-AE52B210144F}"/>
                    </a:ext>
                  </a:extLst>
                </p:cNvPr>
                <p:cNvSpPr/>
                <p:nvPr/>
              </p:nvSpPr>
              <p:spPr>
                <a:xfrm>
                  <a:off x="3676415"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6" name="Graphic 198">
                <a:extLst>
                  <a:ext uri="{FF2B5EF4-FFF2-40B4-BE49-F238E27FC236}">
                    <a16:creationId xmlns:a16="http://schemas.microsoft.com/office/drawing/2014/main" id="{5AEC585D-E438-A42E-DAF7-77DBEC60084A}"/>
                  </a:ext>
                </a:extLst>
              </p:cNvPr>
              <p:cNvGrpSpPr/>
              <p:nvPr/>
            </p:nvGrpSpPr>
            <p:grpSpPr>
              <a:xfrm>
                <a:off x="3681992" y="2140819"/>
                <a:ext cx="28792" cy="28792"/>
                <a:chOff x="3681992" y="2140819"/>
                <a:chExt cx="28792" cy="28792"/>
              </a:xfrm>
            </p:grpSpPr>
            <p:sp>
              <p:nvSpPr>
                <p:cNvPr id="3544" name="Freeform: Shape 3543">
                  <a:extLst>
                    <a:ext uri="{FF2B5EF4-FFF2-40B4-BE49-F238E27FC236}">
                      <a16:creationId xmlns:a16="http://schemas.microsoft.com/office/drawing/2014/main" id="{4DA43A0E-B8C4-FF92-A1CA-B3E7BC0C93CC}"/>
                    </a:ext>
                  </a:extLst>
                </p:cNvPr>
                <p:cNvSpPr/>
                <p:nvPr/>
              </p:nvSpPr>
              <p:spPr>
                <a:xfrm>
                  <a:off x="36964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Freeform: Shape 3544">
                  <a:extLst>
                    <a:ext uri="{FF2B5EF4-FFF2-40B4-BE49-F238E27FC236}">
                      <a16:creationId xmlns:a16="http://schemas.microsoft.com/office/drawing/2014/main" id="{A202A396-5E65-62DE-C652-D871BACA3E39}"/>
                    </a:ext>
                  </a:extLst>
                </p:cNvPr>
                <p:cNvSpPr/>
                <p:nvPr/>
              </p:nvSpPr>
              <p:spPr>
                <a:xfrm>
                  <a:off x="36819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7" name="Graphic 198">
                <a:extLst>
                  <a:ext uri="{FF2B5EF4-FFF2-40B4-BE49-F238E27FC236}">
                    <a16:creationId xmlns:a16="http://schemas.microsoft.com/office/drawing/2014/main" id="{7B88ECF6-46AB-CBE9-0EE5-6FBAB0EA6C41}"/>
                  </a:ext>
                </a:extLst>
              </p:cNvPr>
              <p:cNvGrpSpPr/>
              <p:nvPr/>
            </p:nvGrpSpPr>
            <p:grpSpPr>
              <a:xfrm>
                <a:off x="3692092" y="2140819"/>
                <a:ext cx="28792" cy="28792"/>
                <a:chOff x="3692092" y="2140819"/>
                <a:chExt cx="28792" cy="28792"/>
              </a:xfrm>
            </p:grpSpPr>
            <p:sp>
              <p:nvSpPr>
                <p:cNvPr id="3542" name="Freeform: Shape 3541">
                  <a:extLst>
                    <a:ext uri="{FF2B5EF4-FFF2-40B4-BE49-F238E27FC236}">
                      <a16:creationId xmlns:a16="http://schemas.microsoft.com/office/drawing/2014/main" id="{36769F47-DC8A-0A36-D4D6-46FECEC6AF0D}"/>
                    </a:ext>
                  </a:extLst>
                </p:cNvPr>
                <p:cNvSpPr/>
                <p:nvPr/>
              </p:nvSpPr>
              <p:spPr>
                <a:xfrm>
                  <a:off x="37065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Freeform: Shape 3542">
                  <a:extLst>
                    <a:ext uri="{FF2B5EF4-FFF2-40B4-BE49-F238E27FC236}">
                      <a16:creationId xmlns:a16="http://schemas.microsoft.com/office/drawing/2014/main" id="{3D40BCE3-2BE3-B68C-E86B-3017C8F44333}"/>
                    </a:ext>
                  </a:extLst>
                </p:cNvPr>
                <p:cNvSpPr/>
                <p:nvPr/>
              </p:nvSpPr>
              <p:spPr>
                <a:xfrm>
                  <a:off x="36920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8" name="Graphic 198">
                <a:extLst>
                  <a:ext uri="{FF2B5EF4-FFF2-40B4-BE49-F238E27FC236}">
                    <a16:creationId xmlns:a16="http://schemas.microsoft.com/office/drawing/2014/main" id="{3418AACA-D978-D7AA-A33B-266D7D96455A}"/>
                  </a:ext>
                </a:extLst>
              </p:cNvPr>
              <p:cNvGrpSpPr/>
              <p:nvPr/>
            </p:nvGrpSpPr>
            <p:grpSpPr>
              <a:xfrm>
                <a:off x="3705057" y="2142779"/>
                <a:ext cx="28792" cy="28641"/>
                <a:chOff x="3705057" y="2142779"/>
                <a:chExt cx="28792" cy="28641"/>
              </a:xfrm>
            </p:grpSpPr>
            <p:sp>
              <p:nvSpPr>
                <p:cNvPr id="3540" name="Freeform: Shape 3539">
                  <a:extLst>
                    <a:ext uri="{FF2B5EF4-FFF2-40B4-BE49-F238E27FC236}">
                      <a16:creationId xmlns:a16="http://schemas.microsoft.com/office/drawing/2014/main" id="{7A130B70-1EF6-3CF9-5E7B-D192E759876A}"/>
                    </a:ext>
                  </a:extLst>
                </p:cNvPr>
                <p:cNvSpPr/>
                <p:nvPr/>
              </p:nvSpPr>
              <p:spPr>
                <a:xfrm>
                  <a:off x="3719378" y="21427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1" name="Freeform: Shape 3540">
                  <a:extLst>
                    <a:ext uri="{FF2B5EF4-FFF2-40B4-BE49-F238E27FC236}">
                      <a16:creationId xmlns:a16="http://schemas.microsoft.com/office/drawing/2014/main" id="{99261C6E-97B0-493F-88B0-B34796838B3D}"/>
                    </a:ext>
                  </a:extLst>
                </p:cNvPr>
                <p:cNvSpPr/>
                <p:nvPr/>
              </p:nvSpPr>
              <p:spPr>
                <a:xfrm>
                  <a:off x="3705057" y="215710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9" name="Graphic 198">
                <a:extLst>
                  <a:ext uri="{FF2B5EF4-FFF2-40B4-BE49-F238E27FC236}">
                    <a16:creationId xmlns:a16="http://schemas.microsoft.com/office/drawing/2014/main" id="{7ECB0A9E-BEF8-34DD-F9CD-DE0F4E4609D8}"/>
                  </a:ext>
                </a:extLst>
              </p:cNvPr>
              <p:cNvGrpSpPr/>
              <p:nvPr/>
            </p:nvGrpSpPr>
            <p:grpSpPr>
              <a:xfrm>
                <a:off x="3710785" y="2145794"/>
                <a:ext cx="28641" cy="28641"/>
                <a:chOff x="3710785" y="2145794"/>
                <a:chExt cx="28641" cy="28641"/>
              </a:xfrm>
            </p:grpSpPr>
            <p:sp>
              <p:nvSpPr>
                <p:cNvPr id="3538" name="Freeform: Shape 3537">
                  <a:extLst>
                    <a:ext uri="{FF2B5EF4-FFF2-40B4-BE49-F238E27FC236}">
                      <a16:creationId xmlns:a16="http://schemas.microsoft.com/office/drawing/2014/main" id="{2C7E4B97-99AD-0A17-1AA6-AEE11A0E891A}"/>
                    </a:ext>
                  </a:extLst>
                </p:cNvPr>
                <p:cNvSpPr/>
                <p:nvPr/>
              </p:nvSpPr>
              <p:spPr>
                <a:xfrm>
                  <a:off x="3725106"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Freeform: Shape 3538">
                  <a:extLst>
                    <a:ext uri="{FF2B5EF4-FFF2-40B4-BE49-F238E27FC236}">
                      <a16:creationId xmlns:a16="http://schemas.microsoft.com/office/drawing/2014/main" id="{85701044-2A27-B02F-5259-9B2ACEE8477D}"/>
                    </a:ext>
                  </a:extLst>
                </p:cNvPr>
                <p:cNvSpPr/>
                <p:nvPr/>
              </p:nvSpPr>
              <p:spPr>
                <a:xfrm>
                  <a:off x="3710785"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0" name="Graphic 198">
                <a:extLst>
                  <a:ext uri="{FF2B5EF4-FFF2-40B4-BE49-F238E27FC236}">
                    <a16:creationId xmlns:a16="http://schemas.microsoft.com/office/drawing/2014/main" id="{D59D6269-6F97-9D37-26C7-F2D2D465E4EF}"/>
                  </a:ext>
                </a:extLst>
              </p:cNvPr>
              <p:cNvGrpSpPr/>
              <p:nvPr/>
            </p:nvGrpSpPr>
            <p:grpSpPr>
              <a:xfrm>
                <a:off x="3713498" y="2145794"/>
                <a:ext cx="28792" cy="28641"/>
                <a:chOff x="3713498" y="2145794"/>
                <a:chExt cx="28792" cy="28641"/>
              </a:xfrm>
            </p:grpSpPr>
            <p:sp>
              <p:nvSpPr>
                <p:cNvPr id="3536" name="Freeform: Shape 3535">
                  <a:extLst>
                    <a:ext uri="{FF2B5EF4-FFF2-40B4-BE49-F238E27FC236}">
                      <a16:creationId xmlns:a16="http://schemas.microsoft.com/office/drawing/2014/main" id="{8B1ECB81-C553-42ED-11E5-439B7797DDE7}"/>
                    </a:ext>
                  </a:extLst>
                </p:cNvPr>
                <p:cNvSpPr/>
                <p:nvPr/>
              </p:nvSpPr>
              <p:spPr>
                <a:xfrm>
                  <a:off x="3727819"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Freeform: Shape 3536">
                  <a:extLst>
                    <a:ext uri="{FF2B5EF4-FFF2-40B4-BE49-F238E27FC236}">
                      <a16:creationId xmlns:a16="http://schemas.microsoft.com/office/drawing/2014/main" id="{AE0D8EE6-1D0B-A41D-1FA2-85D9FB188F30}"/>
                    </a:ext>
                  </a:extLst>
                </p:cNvPr>
                <p:cNvSpPr/>
                <p:nvPr/>
              </p:nvSpPr>
              <p:spPr>
                <a:xfrm>
                  <a:off x="3713498"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1" name="Graphic 198">
                <a:extLst>
                  <a:ext uri="{FF2B5EF4-FFF2-40B4-BE49-F238E27FC236}">
                    <a16:creationId xmlns:a16="http://schemas.microsoft.com/office/drawing/2014/main" id="{0C1E6748-6893-234C-B01A-3A5691131313}"/>
                  </a:ext>
                </a:extLst>
              </p:cNvPr>
              <p:cNvGrpSpPr/>
              <p:nvPr/>
            </p:nvGrpSpPr>
            <p:grpSpPr>
              <a:xfrm>
                <a:off x="3727819" y="2145794"/>
                <a:ext cx="28792" cy="28641"/>
                <a:chOff x="3727819" y="2145794"/>
                <a:chExt cx="28792" cy="28641"/>
              </a:xfrm>
            </p:grpSpPr>
            <p:sp>
              <p:nvSpPr>
                <p:cNvPr id="3534" name="Freeform: Shape 3533">
                  <a:extLst>
                    <a:ext uri="{FF2B5EF4-FFF2-40B4-BE49-F238E27FC236}">
                      <a16:creationId xmlns:a16="http://schemas.microsoft.com/office/drawing/2014/main" id="{C72AA7D4-9FCC-4E6A-862B-17EC26BD84C9}"/>
                    </a:ext>
                  </a:extLst>
                </p:cNvPr>
                <p:cNvSpPr/>
                <p:nvPr/>
              </p:nvSpPr>
              <p:spPr>
                <a:xfrm>
                  <a:off x="3742291"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Freeform: Shape 3534">
                  <a:extLst>
                    <a:ext uri="{FF2B5EF4-FFF2-40B4-BE49-F238E27FC236}">
                      <a16:creationId xmlns:a16="http://schemas.microsoft.com/office/drawing/2014/main" id="{DBC60D9C-36A6-5C85-E709-B5AC3AB42413}"/>
                    </a:ext>
                  </a:extLst>
                </p:cNvPr>
                <p:cNvSpPr/>
                <p:nvPr/>
              </p:nvSpPr>
              <p:spPr>
                <a:xfrm>
                  <a:off x="3727819"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2" name="Graphic 198">
                <a:extLst>
                  <a:ext uri="{FF2B5EF4-FFF2-40B4-BE49-F238E27FC236}">
                    <a16:creationId xmlns:a16="http://schemas.microsoft.com/office/drawing/2014/main" id="{42037EC1-94C9-6581-D66E-5D5570AD85FD}"/>
                  </a:ext>
                </a:extLst>
              </p:cNvPr>
              <p:cNvGrpSpPr/>
              <p:nvPr/>
            </p:nvGrpSpPr>
            <p:grpSpPr>
              <a:xfrm>
                <a:off x="3733849" y="2145794"/>
                <a:ext cx="28641" cy="28641"/>
                <a:chOff x="3733849" y="2145794"/>
                <a:chExt cx="28641" cy="28641"/>
              </a:xfrm>
            </p:grpSpPr>
            <p:sp>
              <p:nvSpPr>
                <p:cNvPr id="3532" name="Freeform: Shape 3531">
                  <a:extLst>
                    <a:ext uri="{FF2B5EF4-FFF2-40B4-BE49-F238E27FC236}">
                      <a16:creationId xmlns:a16="http://schemas.microsoft.com/office/drawing/2014/main" id="{79B1DAA7-3F4E-F182-084D-35B572CD2814}"/>
                    </a:ext>
                  </a:extLst>
                </p:cNvPr>
                <p:cNvSpPr/>
                <p:nvPr/>
              </p:nvSpPr>
              <p:spPr>
                <a:xfrm>
                  <a:off x="3748170"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Freeform: Shape 3532">
                  <a:extLst>
                    <a:ext uri="{FF2B5EF4-FFF2-40B4-BE49-F238E27FC236}">
                      <a16:creationId xmlns:a16="http://schemas.microsoft.com/office/drawing/2014/main" id="{90241E81-7A1A-98E5-9191-40D4246DCF2D}"/>
                    </a:ext>
                  </a:extLst>
                </p:cNvPr>
                <p:cNvSpPr/>
                <p:nvPr/>
              </p:nvSpPr>
              <p:spPr>
                <a:xfrm>
                  <a:off x="3733849"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3" name="Graphic 198">
                <a:extLst>
                  <a:ext uri="{FF2B5EF4-FFF2-40B4-BE49-F238E27FC236}">
                    <a16:creationId xmlns:a16="http://schemas.microsoft.com/office/drawing/2014/main" id="{42EC4FCC-4032-2B5A-A41B-16EEA70C1B01}"/>
                  </a:ext>
                </a:extLst>
              </p:cNvPr>
              <p:cNvGrpSpPr/>
              <p:nvPr/>
            </p:nvGrpSpPr>
            <p:grpSpPr>
              <a:xfrm>
                <a:off x="3739427" y="2149110"/>
                <a:ext cx="28792" cy="28792"/>
                <a:chOff x="3739427" y="2149110"/>
                <a:chExt cx="28792" cy="28792"/>
              </a:xfrm>
            </p:grpSpPr>
            <p:sp>
              <p:nvSpPr>
                <p:cNvPr id="3530" name="Freeform: Shape 3529">
                  <a:extLst>
                    <a:ext uri="{FF2B5EF4-FFF2-40B4-BE49-F238E27FC236}">
                      <a16:creationId xmlns:a16="http://schemas.microsoft.com/office/drawing/2014/main" id="{FF22BC2D-8FCD-E147-DD45-2B48A2EC33DD}"/>
                    </a:ext>
                  </a:extLst>
                </p:cNvPr>
                <p:cNvSpPr/>
                <p:nvPr/>
              </p:nvSpPr>
              <p:spPr>
                <a:xfrm>
                  <a:off x="3753748"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Freeform: Shape 3530">
                  <a:extLst>
                    <a:ext uri="{FF2B5EF4-FFF2-40B4-BE49-F238E27FC236}">
                      <a16:creationId xmlns:a16="http://schemas.microsoft.com/office/drawing/2014/main" id="{6B6B27E1-AF8B-BB27-81D6-78529B50256B}"/>
                    </a:ext>
                  </a:extLst>
                </p:cNvPr>
                <p:cNvSpPr/>
                <p:nvPr/>
              </p:nvSpPr>
              <p:spPr>
                <a:xfrm>
                  <a:off x="3739427" y="2163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4" name="Graphic 198">
                <a:extLst>
                  <a:ext uri="{FF2B5EF4-FFF2-40B4-BE49-F238E27FC236}">
                    <a16:creationId xmlns:a16="http://schemas.microsoft.com/office/drawing/2014/main" id="{C8F0BB58-133E-C499-8FDD-162927847169}"/>
                  </a:ext>
                </a:extLst>
              </p:cNvPr>
              <p:cNvGrpSpPr/>
              <p:nvPr/>
            </p:nvGrpSpPr>
            <p:grpSpPr>
              <a:xfrm>
                <a:off x="3745005" y="2149110"/>
                <a:ext cx="28641" cy="28792"/>
                <a:chOff x="3745005" y="2149110"/>
                <a:chExt cx="28641" cy="28792"/>
              </a:xfrm>
            </p:grpSpPr>
            <p:sp>
              <p:nvSpPr>
                <p:cNvPr id="3528" name="Freeform: Shape 3527">
                  <a:extLst>
                    <a:ext uri="{FF2B5EF4-FFF2-40B4-BE49-F238E27FC236}">
                      <a16:creationId xmlns:a16="http://schemas.microsoft.com/office/drawing/2014/main" id="{DCD50A55-483B-4D7B-872D-FCD80443A265}"/>
                    </a:ext>
                  </a:extLst>
                </p:cNvPr>
                <p:cNvSpPr/>
                <p:nvPr/>
              </p:nvSpPr>
              <p:spPr>
                <a:xfrm>
                  <a:off x="3759326"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Freeform: Shape 3528">
                  <a:extLst>
                    <a:ext uri="{FF2B5EF4-FFF2-40B4-BE49-F238E27FC236}">
                      <a16:creationId xmlns:a16="http://schemas.microsoft.com/office/drawing/2014/main" id="{E3FC2773-5E56-587A-EACD-6E79D1250270}"/>
                    </a:ext>
                  </a:extLst>
                </p:cNvPr>
                <p:cNvSpPr/>
                <p:nvPr/>
              </p:nvSpPr>
              <p:spPr>
                <a:xfrm>
                  <a:off x="3745005"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5" name="Graphic 198">
                <a:extLst>
                  <a:ext uri="{FF2B5EF4-FFF2-40B4-BE49-F238E27FC236}">
                    <a16:creationId xmlns:a16="http://schemas.microsoft.com/office/drawing/2014/main" id="{6547DC33-EA0F-464C-4036-DF355F8D4033}"/>
                  </a:ext>
                </a:extLst>
              </p:cNvPr>
              <p:cNvGrpSpPr/>
              <p:nvPr/>
            </p:nvGrpSpPr>
            <p:grpSpPr>
              <a:xfrm>
                <a:off x="3748170" y="2149110"/>
                <a:ext cx="28641" cy="28792"/>
                <a:chOff x="3748170" y="2149110"/>
                <a:chExt cx="28641" cy="28792"/>
              </a:xfrm>
            </p:grpSpPr>
            <p:sp>
              <p:nvSpPr>
                <p:cNvPr id="3526" name="Freeform: Shape 3525">
                  <a:extLst>
                    <a:ext uri="{FF2B5EF4-FFF2-40B4-BE49-F238E27FC236}">
                      <a16:creationId xmlns:a16="http://schemas.microsoft.com/office/drawing/2014/main" id="{B1650D6B-8AD7-B79C-8A4C-BE569D269877}"/>
                    </a:ext>
                  </a:extLst>
                </p:cNvPr>
                <p:cNvSpPr/>
                <p:nvPr/>
              </p:nvSpPr>
              <p:spPr>
                <a:xfrm>
                  <a:off x="3762491"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Freeform: Shape 3526">
                  <a:extLst>
                    <a:ext uri="{FF2B5EF4-FFF2-40B4-BE49-F238E27FC236}">
                      <a16:creationId xmlns:a16="http://schemas.microsoft.com/office/drawing/2014/main" id="{56C496DA-9839-EF9C-23D4-D1453DE7AB1C}"/>
                    </a:ext>
                  </a:extLst>
                </p:cNvPr>
                <p:cNvSpPr/>
                <p:nvPr/>
              </p:nvSpPr>
              <p:spPr>
                <a:xfrm>
                  <a:off x="3748170"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6" name="Graphic 198">
                <a:extLst>
                  <a:ext uri="{FF2B5EF4-FFF2-40B4-BE49-F238E27FC236}">
                    <a16:creationId xmlns:a16="http://schemas.microsoft.com/office/drawing/2014/main" id="{CF6C3CF3-A57E-8875-9620-E570154940E4}"/>
                  </a:ext>
                </a:extLst>
              </p:cNvPr>
              <p:cNvGrpSpPr/>
              <p:nvPr/>
            </p:nvGrpSpPr>
            <p:grpSpPr>
              <a:xfrm>
                <a:off x="3764602" y="2155291"/>
                <a:ext cx="28641" cy="28641"/>
                <a:chOff x="3764602" y="2155291"/>
                <a:chExt cx="28641" cy="28641"/>
              </a:xfrm>
            </p:grpSpPr>
            <p:sp>
              <p:nvSpPr>
                <p:cNvPr id="3524" name="Freeform: Shape 3523">
                  <a:extLst>
                    <a:ext uri="{FF2B5EF4-FFF2-40B4-BE49-F238E27FC236}">
                      <a16:creationId xmlns:a16="http://schemas.microsoft.com/office/drawing/2014/main" id="{606B1EE5-09DD-675C-2B15-59531B30EA72}"/>
                    </a:ext>
                  </a:extLst>
                </p:cNvPr>
                <p:cNvSpPr/>
                <p:nvPr/>
              </p:nvSpPr>
              <p:spPr>
                <a:xfrm>
                  <a:off x="3778923"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5" name="Freeform: Shape 3524">
                  <a:extLst>
                    <a:ext uri="{FF2B5EF4-FFF2-40B4-BE49-F238E27FC236}">
                      <a16:creationId xmlns:a16="http://schemas.microsoft.com/office/drawing/2014/main" id="{C66D2C48-4C28-8C50-F904-D6C3E0618BB4}"/>
                    </a:ext>
                  </a:extLst>
                </p:cNvPr>
                <p:cNvSpPr/>
                <p:nvPr/>
              </p:nvSpPr>
              <p:spPr>
                <a:xfrm>
                  <a:off x="3764602"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7" name="Graphic 198">
                <a:extLst>
                  <a:ext uri="{FF2B5EF4-FFF2-40B4-BE49-F238E27FC236}">
                    <a16:creationId xmlns:a16="http://schemas.microsoft.com/office/drawing/2014/main" id="{FAA477E4-BAD3-4FFA-E61D-659085B20C98}"/>
                  </a:ext>
                </a:extLst>
              </p:cNvPr>
              <p:cNvGrpSpPr/>
              <p:nvPr/>
            </p:nvGrpSpPr>
            <p:grpSpPr>
              <a:xfrm>
                <a:off x="3771385" y="2155291"/>
                <a:ext cx="28641" cy="28641"/>
                <a:chOff x="3771385" y="2155291"/>
                <a:chExt cx="28641" cy="28641"/>
              </a:xfrm>
            </p:grpSpPr>
            <p:sp>
              <p:nvSpPr>
                <p:cNvPr id="3522" name="Freeform: Shape 3521">
                  <a:extLst>
                    <a:ext uri="{FF2B5EF4-FFF2-40B4-BE49-F238E27FC236}">
                      <a16:creationId xmlns:a16="http://schemas.microsoft.com/office/drawing/2014/main" id="{D464714A-3A16-904F-D85D-15B48762A735}"/>
                    </a:ext>
                  </a:extLst>
                </p:cNvPr>
                <p:cNvSpPr/>
                <p:nvPr/>
              </p:nvSpPr>
              <p:spPr>
                <a:xfrm>
                  <a:off x="3785706"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3" name="Freeform: Shape 3522">
                  <a:extLst>
                    <a:ext uri="{FF2B5EF4-FFF2-40B4-BE49-F238E27FC236}">
                      <a16:creationId xmlns:a16="http://schemas.microsoft.com/office/drawing/2014/main" id="{AA52BF03-3AE4-3C98-3F93-D203D16B0A7D}"/>
                    </a:ext>
                  </a:extLst>
                </p:cNvPr>
                <p:cNvSpPr/>
                <p:nvPr/>
              </p:nvSpPr>
              <p:spPr>
                <a:xfrm>
                  <a:off x="3771385"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8" name="Graphic 198">
                <a:extLst>
                  <a:ext uri="{FF2B5EF4-FFF2-40B4-BE49-F238E27FC236}">
                    <a16:creationId xmlns:a16="http://schemas.microsoft.com/office/drawing/2014/main" id="{7215B1E5-3862-F205-7909-7F47A080E077}"/>
                  </a:ext>
                </a:extLst>
              </p:cNvPr>
              <p:cNvGrpSpPr/>
              <p:nvPr/>
            </p:nvGrpSpPr>
            <p:grpSpPr>
              <a:xfrm>
                <a:off x="3776812" y="2155743"/>
                <a:ext cx="28792" cy="28792"/>
                <a:chOff x="3776812" y="2155743"/>
                <a:chExt cx="28792" cy="28792"/>
              </a:xfrm>
            </p:grpSpPr>
            <p:sp>
              <p:nvSpPr>
                <p:cNvPr id="3520" name="Freeform: Shape 3519">
                  <a:extLst>
                    <a:ext uri="{FF2B5EF4-FFF2-40B4-BE49-F238E27FC236}">
                      <a16:creationId xmlns:a16="http://schemas.microsoft.com/office/drawing/2014/main" id="{44F6F27F-1815-C76C-B855-82EF9BBA8074}"/>
                    </a:ext>
                  </a:extLst>
                </p:cNvPr>
                <p:cNvSpPr/>
                <p:nvPr/>
              </p:nvSpPr>
              <p:spPr>
                <a:xfrm>
                  <a:off x="3791133" y="215574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1" name="Freeform: Shape 3520">
                  <a:extLst>
                    <a:ext uri="{FF2B5EF4-FFF2-40B4-BE49-F238E27FC236}">
                      <a16:creationId xmlns:a16="http://schemas.microsoft.com/office/drawing/2014/main" id="{CD41765E-EFEC-AB3C-CAFD-F277E769C809}"/>
                    </a:ext>
                  </a:extLst>
                </p:cNvPr>
                <p:cNvSpPr/>
                <p:nvPr/>
              </p:nvSpPr>
              <p:spPr>
                <a:xfrm>
                  <a:off x="3776812" y="217006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9" name="Graphic 198">
                <a:extLst>
                  <a:ext uri="{FF2B5EF4-FFF2-40B4-BE49-F238E27FC236}">
                    <a16:creationId xmlns:a16="http://schemas.microsoft.com/office/drawing/2014/main" id="{84942851-E4E8-80D5-0B6A-D4051746BE40}"/>
                  </a:ext>
                </a:extLst>
              </p:cNvPr>
              <p:cNvGrpSpPr/>
              <p:nvPr/>
            </p:nvGrpSpPr>
            <p:grpSpPr>
              <a:xfrm>
                <a:off x="3782842" y="2158607"/>
                <a:ext cx="28641" cy="28792"/>
                <a:chOff x="3782842" y="2158607"/>
                <a:chExt cx="28641" cy="28792"/>
              </a:xfrm>
            </p:grpSpPr>
            <p:sp>
              <p:nvSpPr>
                <p:cNvPr id="3518" name="Freeform: Shape 3517">
                  <a:extLst>
                    <a:ext uri="{FF2B5EF4-FFF2-40B4-BE49-F238E27FC236}">
                      <a16:creationId xmlns:a16="http://schemas.microsoft.com/office/drawing/2014/main" id="{6B29BB5A-8FD2-682A-6337-0C8C7272EF7F}"/>
                    </a:ext>
                  </a:extLst>
                </p:cNvPr>
                <p:cNvSpPr/>
                <p:nvPr/>
              </p:nvSpPr>
              <p:spPr>
                <a:xfrm>
                  <a:off x="3797163"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9" name="Freeform: Shape 3518">
                  <a:extLst>
                    <a:ext uri="{FF2B5EF4-FFF2-40B4-BE49-F238E27FC236}">
                      <a16:creationId xmlns:a16="http://schemas.microsoft.com/office/drawing/2014/main" id="{3616929E-AA11-B4DB-A416-BDB702DBCFA8}"/>
                    </a:ext>
                  </a:extLst>
                </p:cNvPr>
                <p:cNvSpPr/>
                <p:nvPr/>
              </p:nvSpPr>
              <p:spPr>
                <a:xfrm>
                  <a:off x="3782842"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0" name="Graphic 198">
                <a:extLst>
                  <a:ext uri="{FF2B5EF4-FFF2-40B4-BE49-F238E27FC236}">
                    <a16:creationId xmlns:a16="http://schemas.microsoft.com/office/drawing/2014/main" id="{D03675AA-E7C2-D903-617D-E50792921623}"/>
                  </a:ext>
                </a:extLst>
              </p:cNvPr>
              <p:cNvGrpSpPr/>
              <p:nvPr/>
            </p:nvGrpSpPr>
            <p:grpSpPr>
              <a:xfrm>
                <a:off x="3795505" y="2158607"/>
                <a:ext cx="28641" cy="28792"/>
                <a:chOff x="3795505" y="2158607"/>
                <a:chExt cx="28641" cy="28792"/>
              </a:xfrm>
            </p:grpSpPr>
            <p:sp>
              <p:nvSpPr>
                <p:cNvPr id="3516" name="Freeform: Shape 3515">
                  <a:extLst>
                    <a:ext uri="{FF2B5EF4-FFF2-40B4-BE49-F238E27FC236}">
                      <a16:creationId xmlns:a16="http://schemas.microsoft.com/office/drawing/2014/main" id="{1B829080-3942-D841-91A5-C6FA7C627512}"/>
                    </a:ext>
                  </a:extLst>
                </p:cNvPr>
                <p:cNvSpPr/>
                <p:nvPr/>
              </p:nvSpPr>
              <p:spPr>
                <a:xfrm>
                  <a:off x="3809826"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7" name="Freeform: Shape 3516">
                  <a:extLst>
                    <a:ext uri="{FF2B5EF4-FFF2-40B4-BE49-F238E27FC236}">
                      <a16:creationId xmlns:a16="http://schemas.microsoft.com/office/drawing/2014/main" id="{30FDB543-577B-4624-E000-16FB89DDEE48}"/>
                    </a:ext>
                  </a:extLst>
                </p:cNvPr>
                <p:cNvSpPr/>
                <p:nvPr/>
              </p:nvSpPr>
              <p:spPr>
                <a:xfrm>
                  <a:off x="3795505"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1" name="Graphic 198">
                <a:extLst>
                  <a:ext uri="{FF2B5EF4-FFF2-40B4-BE49-F238E27FC236}">
                    <a16:creationId xmlns:a16="http://schemas.microsoft.com/office/drawing/2014/main" id="{960DAD30-31C3-6F44-8E1E-389C2D63ED8F}"/>
                  </a:ext>
                </a:extLst>
              </p:cNvPr>
              <p:cNvGrpSpPr/>
              <p:nvPr/>
            </p:nvGrpSpPr>
            <p:grpSpPr>
              <a:xfrm>
                <a:off x="3802138" y="2158607"/>
                <a:ext cx="28641" cy="28792"/>
                <a:chOff x="3802138" y="2158607"/>
                <a:chExt cx="28641" cy="28792"/>
              </a:xfrm>
            </p:grpSpPr>
            <p:sp>
              <p:nvSpPr>
                <p:cNvPr id="3514" name="Freeform: Shape 3513">
                  <a:extLst>
                    <a:ext uri="{FF2B5EF4-FFF2-40B4-BE49-F238E27FC236}">
                      <a16:creationId xmlns:a16="http://schemas.microsoft.com/office/drawing/2014/main" id="{3F2D5F5D-84DB-B243-FAEB-777E5A39AC43}"/>
                    </a:ext>
                  </a:extLst>
                </p:cNvPr>
                <p:cNvSpPr/>
                <p:nvPr/>
              </p:nvSpPr>
              <p:spPr>
                <a:xfrm>
                  <a:off x="3816459"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5" name="Freeform: Shape 3514">
                  <a:extLst>
                    <a:ext uri="{FF2B5EF4-FFF2-40B4-BE49-F238E27FC236}">
                      <a16:creationId xmlns:a16="http://schemas.microsoft.com/office/drawing/2014/main" id="{CFE6DC21-CC51-7478-7F34-46F6D0EEB6EC}"/>
                    </a:ext>
                  </a:extLst>
                </p:cNvPr>
                <p:cNvSpPr/>
                <p:nvPr/>
              </p:nvSpPr>
              <p:spPr>
                <a:xfrm>
                  <a:off x="3802138"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2" name="Graphic 198">
                <a:extLst>
                  <a:ext uri="{FF2B5EF4-FFF2-40B4-BE49-F238E27FC236}">
                    <a16:creationId xmlns:a16="http://schemas.microsoft.com/office/drawing/2014/main" id="{F65E5E8A-0324-B84D-BF0C-36AF3AC674CC}"/>
                  </a:ext>
                </a:extLst>
              </p:cNvPr>
              <p:cNvGrpSpPr/>
              <p:nvPr/>
            </p:nvGrpSpPr>
            <p:grpSpPr>
              <a:xfrm>
                <a:off x="3808620" y="2158607"/>
                <a:ext cx="28792" cy="28792"/>
                <a:chOff x="3808620" y="2158607"/>
                <a:chExt cx="28792" cy="28792"/>
              </a:xfrm>
            </p:grpSpPr>
            <p:sp>
              <p:nvSpPr>
                <p:cNvPr id="3512" name="Freeform: Shape 3511">
                  <a:extLst>
                    <a:ext uri="{FF2B5EF4-FFF2-40B4-BE49-F238E27FC236}">
                      <a16:creationId xmlns:a16="http://schemas.microsoft.com/office/drawing/2014/main" id="{B96A186B-624D-EC8E-DC24-655E87C7E6AD}"/>
                    </a:ext>
                  </a:extLst>
                </p:cNvPr>
                <p:cNvSpPr/>
                <p:nvPr/>
              </p:nvSpPr>
              <p:spPr>
                <a:xfrm>
                  <a:off x="3823092"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3" name="Freeform: Shape 3512">
                  <a:extLst>
                    <a:ext uri="{FF2B5EF4-FFF2-40B4-BE49-F238E27FC236}">
                      <a16:creationId xmlns:a16="http://schemas.microsoft.com/office/drawing/2014/main" id="{34815C3D-8F91-51C0-6F85-809FE9B03DA5}"/>
                    </a:ext>
                  </a:extLst>
                </p:cNvPr>
                <p:cNvSpPr/>
                <p:nvPr/>
              </p:nvSpPr>
              <p:spPr>
                <a:xfrm>
                  <a:off x="3808620" y="21730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3" name="Graphic 198">
                <a:extLst>
                  <a:ext uri="{FF2B5EF4-FFF2-40B4-BE49-F238E27FC236}">
                    <a16:creationId xmlns:a16="http://schemas.microsoft.com/office/drawing/2014/main" id="{D785FC79-BB59-A3A0-05C0-1C7B53029860}"/>
                  </a:ext>
                </a:extLst>
              </p:cNvPr>
              <p:cNvGrpSpPr/>
              <p:nvPr/>
            </p:nvGrpSpPr>
            <p:grpSpPr>
              <a:xfrm>
                <a:off x="3812389" y="2158607"/>
                <a:ext cx="28641" cy="28792"/>
                <a:chOff x="3812389" y="2158607"/>
                <a:chExt cx="28641" cy="28792"/>
              </a:xfrm>
            </p:grpSpPr>
            <p:sp>
              <p:nvSpPr>
                <p:cNvPr id="3510" name="Freeform: Shape 3509">
                  <a:extLst>
                    <a:ext uri="{FF2B5EF4-FFF2-40B4-BE49-F238E27FC236}">
                      <a16:creationId xmlns:a16="http://schemas.microsoft.com/office/drawing/2014/main" id="{A5917F99-9C95-70E9-A4ED-F52A3F7C72F2}"/>
                    </a:ext>
                  </a:extLst>
                </p:cNvPr>
                <p:cNvSpPr/>
                <p:nvPr/>
              </p:nvSpPr>
              <p:spPr>
                <a:xfrm>
                  <a:off x="3826710"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1" name="Freeform: Shape 3510">
                  <a:extLst>
                    <a:ext uri="{FF2B5EF4-FFF2-40B4-BE49-F238E27FC236}">
                      <a16:creationId xmlns:a16="http://schemas.microsoft.com/office/drawing/2014/main" id="{96F0186A-36D9-B52D-15A7-1CA0BB4FBEA6}"/>
                    </a:ext>
                  </a:extLst>
                </p:cNvPr>
                <p:cNvSpPr/>
                <p:nvPr/>
              </p:nvSpPr>
              <p:spPr>
                <a:xfrm>
                  <a:off x="3812389"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4" name="Graphic 198">
                <a:extLst>
                  <a:ext uri="{FF2B5EF4-FFF2-40B4-BE49-F238E27FC236}">
                    <a16:creationId xmlns:a16="http://schemas.microsoft.com/office/drawing/2014/main" id="{3427DDD7-7DCE-F2F2-1ACA-B21DF4BCBF7D}"/>
                  </a:ext>
                </a:extLst>
              </p:cNvPr>
              <p:cNvGrpSpPr/>
              <p:nvPr/>
            </p:nvGrpSpPr>
            <p:grpSpPr>
              <a:xfrm>
                <a:off x="3819172" y="2163582"/>
                <a:ext cx="28641" cy="28641"/>
                <a:chOff x="3819172" y="2163582"/>
                <a:chExt cx="28641" cy="28641"/>
              </a:xfrm>
            </p:grpSpPr>
            <p:sp>
              <p:nvSpPr>
                <p:cNvPr id="3508" name="Freeform: Shape 3507">
                  <a:extLst>
                    <a:ext uri="{FF2B5EF4-FFF2-40B4-BE49-F238E27FC236}">
                      <a16:creationId xmlns:a16="http://schemas.microsoft.com/office/drawing/2014/main" id="{598E63B8-1307-4892-38E5-63925722B9A8}"/>
                    </a:ext>
                  </a:extLst>
                </p:cNvPr>
                <p:cNvSpPr/>
                <p:nvPr/>
              </p:nvSpPr>
              <p:spPr>
                <a:xfrm>
                  <a:off x="3833493"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9" name="Freeform: Shape 3508">
                  <a:extLst>
                    <a:ext uri="{FF2B5EF4-FFF2-40B4-BE49-F238E27FC236}">
                      <a16:creationId xmlns:a16="http://schemas.microsoft.com/office/drawing/2014/main" id="{1759913D-3E18-0089-5D8E-64FA4AB088F8}"/>
                    </a:ext>
                  </a:extLst>
                </p:cNvPr>
                <p:cNvSpPr/>
                <p:nvPr/>
              </p:nvSpPr>
              <p:spPr>
                <a:xfrm>
                  <a:off x="3819172"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5" name="Graphic 198">
                <a:extLst>
                  <a:ext uri="{FF2B5EF4-FFF2-40B4-BE49-F238E27FC236}">
                    <a16:creationId xmlns:a16="http://schemas.microsoft.com/office/drawing/2014/main" id="{5E1C8ACA-5DBD-A98F-1FE7-61B09C14E2CE}"/>
                  </a:ext>
                </a:extLst>
              </p:cNvPr>
              <p:cNvGrpSpPr/>
              <p:nvPr/>
            </p:nvGrpSpPr>
            <p:grpSpPr>
              <a:xfrm>
                <a:off x="3826257" y="2163582"/>
                <a:ext cx="28641" cy="28641"/>
                <a:chOff x="3826257" y="2163582"/>
                <a:chExt cx="28641" cy="28641"/>
              </a:xfrm>
            </p:grpSpPr>
            <p:sp>
              <p:nvSpPr>
                <p:cNvPr id="3506" name="Freeform: Shape 3505">
                  <a:extLst>
                    <a:ext uri="{FF2B5EF4-FFF2-40B4-BE49-F238E27FC236}">
                      <a16:creationId xmlns:a16="http://schemas.microsoft.com/office/drawing/2014/main" id="{45839FEA-7F84-50B2-4BAB-949E7D589838}"/>
                    </a:ext>
                  </a:extLst>
                </p:cNvPr>
                <p:cNvSpPr/>
                <p:nvPr/>
              </p:nvSpPr>
              <p:spPr>
                <a:xfrm>
                  <a:off x="3840578"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7" name="Freeform: Shape 3506">
                  <a:extLst>
                    <a:ext uri="{FF2B5EF4-FFF2-40B4-BE49-F238E27FC236}">
                      <a16:creationId xmlns:a16="http://schemas.microsoft.com/office/drawing/2014/main" id="{B4A633F9-086D-71BF-3F7F-0C387C53F833}"/>
                    </a:ext>
                  </a:extLst>
                </p:cNvPr>
                <p:cNvSpPr/>
                <p:nvPr/>
              </p:nvSpPr>
              <p:spPr>
                <a:xfrm>
                  <a:off x="3826257"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6" name="Graphic 198">
                <a:extLst>
                  <a:ext uri="{FF2B5EF4-FFF2-40B4-BE49-F238E27FC236}">
                    <a16:creationId xmlns:a16="http://schemas.microsoft.com/office/drawing/2014/main" id="{33AC9558-5FA4-1D09-4B2E-F51C3E81FFC7}"/>
                  </a:ext>
                </a:extLst>
              </p:cNvPr>
              <p:cNvGrpSpPr/>
              <p:nvPr/>
            </p:nvGrpSpPr>
            <p:grpSpPr>
              <a:xfrm>
                <a:off x="3833343" y="2163582"/>
                <a:ext cx="28792" cy="28641"/>
                <a:chOff x="3833343" y="2163582"/>
                <a:chExt cx="28792" cy="28641"/>
              </a:xfrm>
            </p:grpSpPr>
            <p:sp>
              <p:nvSpPr>
                <p:cNvPr id="3504" name="Freeform: Shape 3503">
                  <a:extLst>
                    <a:ext uri="{FF2B5EF4-FFF2-40B4-BE49-F238E27FC236}">
                      <a16:creationId xmlns:a16="http://schemas.microsoft.com/office/drawing/2014/main" id="{D2B54781-62BF-A25E-CCF5-21802DEC08A4}"/>
                    </a:ext>
                  </a:extLst>
                </p:cNvPr>
                <p:cNvSpPr/>
                <p:nvPr/>
              </p:nvSpPr>
              <p:spPr>
                <a:xfrm>
                  <a:off x="3847814"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5" name="Freeform: Shape 3504">
                  <a:extLst>
                    <a:ext uri="{FF2B5EF4-FFF2-40B4-BE49-F238E27FC236}">
                      <a16:creationId xmlns:a16="http://schemas.microsoft.com/office/drawing/2014/main" id="{84B26468-B88B-8750-100F-5785193B6AF3}"/>
                    </a:ext>
                  </a:extLst>
                </p:cNvPr>
                <p:cNvSpPr/>
                <p:nvPr/>
              </p:nvSpPr>
              <p:spPr>
                <a:xfrm>
                  <a:off x="3833343"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7" name="Graphic 198">
                <a:extLst>
                  <a:ext uri="{FF2B5EF4-FFF2-40B4-BE49-F238E27FC236}">
                    <a16:creationId xmlns:a16="http://schemas.microsoft.com/office/drawing/2014/main" id="{346D586E-5A84-5ECF-500D-8A91CA55DF19}"/>
                  </a:ext>
                </a:extLst>
              </p:cNvPr>
              <p:cNvGrpSpPr/>
              <p:nvPr/>
            </p:nvGrpSpPr>
            <p:grpSpPr>
              <a:xfrm>
                <a:off x="3840578" y="2163582"/>
                <a:ext cx="28641" cy="28641"/>
                <a:chOff x="3840578" y="2163582"/>
                <a:chExt cx="28641" cy="28641"/>
              </a:xfrm>
            </p:grpSpPr>
            <p:sp>
              <p:nvSpPr>
                <p:cNvPr id="3502" name="Freeform: Shape 3501">
                  <a:extLst>
                    <a:ext uri="{FF2B5EF4-FFF2-40B4-BE49-F238E27FC236}">
                      <a16:creationId xmlns:a16="http://schemas.microsoft.com/office/drawing/2014/main" id="{7D948480-67E5-8590-B619-39AF2124A595}"/>
                    </a:ext>
                  </a:extLst>
                </p:cNvPr>
                <p:cNvSpPr/>
                <p:nvPr/>
              </p:nvSpPr>
              <p:spPr>
                <a:xfrm>
                  <a:off x="3854899"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3" name="Freeform: Shape 3502">
                  <a:extLst>
                    <a:ext uri="{FF2B5EF4-FFF2-40B4-BE49-F238E27FC236}">
                      <a16:creationId xmlns:a16="http://schemas.microsoft.com/office/drawing/2014/main" id="{77E1E276-46FA-262A-78A2-C69F3F69B3CD}"/>
                    </a:ext>
                  </a:extLst>
                </p:cNvPr>
                <p:cNvSpPr/>
                <p:nvPr/>
              </p:nvSpPr>
              <p:spPr>
                <a:xfrm>
                  <a:off x="3840578"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8" name="Graphic 198">
                <a:extLst>
                  <a:ext uri="{FF2B5EF4-FFF2-40B4-BE49-F238E27FC236}">
                    <a16:creationId xmlns:a16="http://schemas.microsoft.com/office/drawing/2014/main" id="{9D85AAA9-6D79-B4E8-BEDB-412DC3BCA98B}"/>
                  </a:ext>
                </a:extLst>
              </p:cNvPr>
              <p:cNvGrpSpPr/>
              <p:nvPr/>
            </p:nvGrpSpPr>
            <p:grpSpPr>
              <a:xfrm>
                <a:off x="3847664" y="2163582"/>
                <a:ext cx="28641" cy="28641"/>
                <a:chOff x="3847664" y="2163582"/>
                <a:chExt cx="28641" cy="28641"/>
              </a:xfrm>
            </p:grpSpPr>
            <p:sp>
              <p:nvSpPr>
                <p:cNvPr id="3500" name="Freeform: Shape 3499">
                  <a:extLst>
                    <a:ext uri="{FF2B5EF4-FFF2-40B4-BE49-F238E27FC236}">
                      <a16:creationId xmlns:a16="http://schemas.microsoft.com/office/drawing/2014/main" id="{31BFEF42-EEE3-8086-33E4-5263C21A2A98}"/>
                    </a:ext>
                  </a:extLst>
                </p:cNvPr>
                <p:cNvSpPr/>
                <p:nvPr/>
              </p:nvSpPr>
              <p:spPr>
                <a:xfrm>
                  <a:off x="3861985"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1" name="Freeform: Shape 3500">
                  <a:extLst>
                    <a:ext uri="{FF2B5EF4-FFF2-40B4-BE49-F238E27FC236}">
                      <a16:creationId xmlns:a16="http://schemas.microsoft.com/office/drawing/2014/main" id="{FCFD01F3-5DBA-A3F1-986F-1E291BD7BB27}"/>
                    </a:ext>
                  </a:extLst>
                </p:cNvPr>
                <p:cNvSpPr/>
                <p:nvPr/>
              </p:nvSpPr>
              <p:spPr>
                <a:xfrm>
                  <a:off x="3847664"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9" name="Graphic 198">
                <a:extLst>
                  <a:ext uri="{FF2B5EF4-FFF2-40B4-BE49-F238E27FC236}">
                    <a16:creationId xmlns:a16="http://schemas.microsoft.com/office/drawing/2014/main" id="{37553946-C97F-52E3-70CD-7EBB73399856}"/>
                  </a:ext>
                </a:extLst>
              </p:cNvPr>
              <p:cNvGrpSpPr/>
              <p:nvPr/>
            </p:nvGrpSpPr>
            <p:grpSpPr>
              <a:xfrm>
                <a:off x="3854749" y="2163582"/>
                <a:ext cx="28792" cy="28641"/>
                <a:chOff x="3854749" y="2163582"/>
                <a:chExt cx="28792" cy="28641"/>
              </a:xfrm>
            </p:grpSpPr>
            <p:sp>
              <p:nvSpPr>
                <p:cNvPr id="3498" name="Freeform: Shape 3497">
                  <a:extLst>
                    <a:ext uri="{FF2B5EF4-FFF2-40B4-BE49-F238E27FC236}">
                      <a16:creationId xmlns:a16="http://schemas.microsoft.com/office/drawing/2014/main" id="{986F320F-D908-E45A-8726-56C6368CA0D2}"/>
                    </a:ext>
                  </a:extLst>
                </p:cNvPr>
                <p:cNvSpPr/>
                <p:nvPr/>
              </p:nvSpPr>
              <p:spPr>
                <a:xfrm>
                  <a:off x="3869070"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9" name="Freeform: Shape 3498">
                  <a:extLst>
                    <a:ext uri="{FF2B5EF4-FFF2-40B4-BE49-F238E27FC236}">
                      <a16:creationId xmlns:a16="http://schemas.microsoft.com/office/drawing/2014/main" id="{839E6485-3327-4BF4-3E12-4A32F4FFA979}"/>
                    </a:ext>
                  </a:extLst>
                </p:cNvPr>
                <p:cNvSpPr/>
                <p:nvPr/>
              </p:nvSpPr>
              <p:spPr>
                <a:xfrm>
                  <a:off x="3854749"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0" name="Graphic 198">
                <a:extLst>
                  <a:ext uri="{FF2B5EF4-FFF2-40B4-BE49-F238E27FC236}">
                    <a16:creationId xmlns:a16="http://schemas.microsoft.com/office/drawing/2014/main" id="{2FEAAAD5-91CC-0D61-1CE4-37923B72166A}"/>
                  </a:ext>
                </a:extLst>
              </p:cNvPr>
              <p:cNvGrpSpPr/>
              <p:nvPr/>
            </p:nvGrpSpPr>
            <p:grpSpPr>
              <a:xfrm>
                <a:off x="3861985" y="2163582"/>
                <a:ext cx="28641" cy="28641"/>
                <a:chOff x="3861985" y="2163582"/>
                <a:chExt cx="28641" cy="28641"/>
              </a:xfrm>
            </p:grpSpPr>
            <p:sp>
              <p:nvSpPr>
                <p:cNvPr id="3496" name="Freeform: Shape 3495">
                  <a:extLst>
                    <a:ext uri="{FF2B5EF4-FFF2-40B4-BE49-F238E27FC236}">
                      <a16:creationId xmlns:a16="http://schemas.microsoft.com/office/drawing/2014/main" id="{CE9ED9D1-460A-5226-9F85-6404559FB3CF}"/>
                    </a:ext>
                  </a:extLst>
                </p:cNvPr>
                <p:cNvSpPr/>
                <p:nvPr/>
              </p:nvSpPr>
              <p:spPr>
                <a:xfrm>
                  <a:off x="387630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7" name="Freeform: Shape 3496">
                  <a:extLst>
                    <a:ext uri="{FF2B5EF4-FFF2-40B4-BE49-F238E27FC236}">
                      <a16:creationId xmlns:a16="http://schemas.microsoft.com/office/drawing/2014/main" id="{F0E323DE-DA02-326A-E59B-EA1B253AA903}"/>
                    </a:ext>
                  </a:extLst>
                </p:cNvPr>
                <p:cNvSpPr/>
                <p:nvPr/>
              </p:nvSpPr>
              <p:spPr>
                <a:xfrm>
                  <a:off x="3861985"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1" name="Graphic 198">
                <a:extLst>
                  <a:ext uri="{FF2B5EF4-FFF2-40B4-BE49-F238E27FC236}">
                    <a16:creationId xmlns:a16="http://schemas.microsoft.com/office/drawing/2014/main" id="{E3E9E3C0-CD0A-0C47-D4E0-6357CA0A51AF}"/>
                  </a:ext>
                </a:extLst>
              </p:cNvPr>
              <p:cNvGrpSpPr/>
              <p:nvPr/>
            </p:nvGrpSpPr>
            <p:grpSpPr>
              <a:xfrm>
                <a:off x="3869070" y="2163582"/>
                <a:ext cx="28641" cy="28641"/>
                <a:chOff x="3869070" y="2163582"/>
                <a:chExt cx="28641" cy="28641"/>
              </a:xfrm>
            </p:grpSpPr>
            <p:sp>
              <p:nvSpPr>
                <p:cNvPr id="3494" name="Freeform: Shape 3493">
                  <a:extLst>
                    <a:ext uri="{FF2B5EF4-FFF2-40B4-BE49-F238E27FC236}">
                      <a16:creationId xmlns:a16="http://schemas.microsoft.com/office/drawing/2014/main" id="{73C3FE53-6AAC-E407-BF43-97D8BFCC9D37}"/>
                    </a:ext>
                  </a:extLst>
                </p:cNvPr>
                <p:cNvSpPr/>
                <p:nvPr/>
              </p:nvSpPr>
              <p:spPr>
                <a:xfrm>
                  <a:off x="3883391"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5" name="Freeform: Shape 3494">
                  <a:extLst>
                    <a:ext uri="{FF2B5EF4-FFF2-40B4-BE49-F238E27FC236}">
                      <a16:creationId xmlns:a16="http://schemas.microsoft.com/office/drawing/2014/main" id="{F3C49835-F60D-4435-58C8-DA671C7ADB7A}"/>
                    </a:ext>
                  </a:extLst>
                </p:cNvPr>
                <p:cNvSpPr/>
                <p:nvPr/>
              </p:nvSpPr>
              <p:spPr>
                <a:xfrm>
                  <a:off x="3869070"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2" name="Graphic 198">
                <a:extLst>
                  <a:ext uri="{FF2B5EF4-FFF2-40B4-BE49-F238E27FC236}">
                    <a16:creationId xmlns:a16="http://schemas.microsoft.com/office/drawing/2014/main" id="{9C9D4019-823F-3BBC-CEEA-313A0507A5E2}"/>
                  </a:ext>
                </a:extLst>
              </p:cNvPr>
              <p:cNvGrpSpPr/>
              <p:nvPr/>
            </p:nvGrpSpPr>
            <p:grpSpPr>
              <a:xfrm>
                <a:off x="3876155" y="2163582"/>
                <a:ext cx="28792" cy="28641"/>
                <a:chOff x="3876155" y="2163582"/>
                <a:chExt cx="28792" cy="28641"/>
              </a:xfrm>
            </p:grpSpPr>
            <p:sp>
              <p:nvSpPr>
                <p:cNvPr id="3492" name="Freeform: Shape 3491">
                  <a:extLst>
                    <a:ext uri="{FF2B5EF4-FFF2-40B4-BE49-F238E27FC236}">
                      <a16:creationId xmlns:a16="http://schemas.microsoft.com/office/drawing/2014/main" id="{8E5F9E1D-8BCD-2DE6-25DC-8FF756296BA2}"/>
                    </a:ext>
                  </a:extLst>
                </p:cNvPr>
                <p:cNvSpPr/>
                <p:nvPr/>
              </p:nvSpPr>
              <p:spPr>
                <a:xfrm>
                  <a:off x="389047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3" name="Freeform: Shape 3492">
                  <a:extLst>
                    <a:ext uri="{FF2B5EF4-FFF2-40B4-BE49-F238E27FC236}">
                      <a16:creationId xmlns:a16="http://schemas.microsoft.com/office/drawing/2014/main" id="{73B9DB31-CEB3-C37D-9C22-DAAADDC66EF2}"/>
                    </a:ext>
                  </a:extLst>
                </p:cNvPr>
                <p:cNvSpPr/>
                <p:nvPr/>
              </p:nvSpPr>
              <p:spPr>
                <a:xfrm>
                  <a:off x="3876155"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3" name="Graphic 198">
                <a:extLst>
                  <a:ext uri="{FF2B5EF4-FFF2-40B4-BE49-F238E27FC236}">
                    <a16:creationId xmlns:a16="http://schemas.microsoft.com/office/drawing/2014/main" id="{7B6381DB-EA34-0DD9-E7AC-B94DA9967D80}"/>
                  </a:ext>
                </a:extLst>
              </p:cNvPr>
              <p:cNvGrpSpPr/>
              <p:nvPr/>
            </p:nvGrpSpPr>
            <p:grpSpPr>
              <a:xfrm>
                <a:off x="3882034" y="2167049"/>
                <a:ext cx="28641" cy="28641"/>
                <a:chOff x="3882034" y="2167049"/>
                <a:chExt cx="28641" cy="28641"/>
              </a:xfrm>
            </p:grpSpPr>
            <p:sp>
              <p:nvSpPr>
                <p:cNvPr id="3490" name="Freeform: Shape 3489">
                  <a:extLst>
                    <a:ext uri="{FF2B5EF4-FFF2-40B4-BE49-F238E27FC236}">
                      <a16:creationId xmlns:a16="http://schemas.microsoft.com/office/drawing/2014/main" id="{1BC5AFCA-F47B-B6BB-2950-92DFEB55279C}"/>
                    </a:ext>
                  </a:extLst>
                </p:cNvPr>
                <p:cNvSpPr/>
                <p:nvPr/>
              </p:nvSpPr>
              <p:spPr>
                <a:xfrm>
                  <a:off x="3896355"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1" name="Freeform: Shape 3490">
                  <a:extLst>
                    <a:ext uri="{FF2B5EF4-FFF2-40B4-BE49-F238E27FC236}">
                      <a16:creationId xmlns:a16="http://schemas.microsoft.com/office/drawing/2014/main" id="{353DD03A-2D8F-DD3E-9511-6BCBE66816D8}"/>
                    </a:ext>
                  </a:extLst>
                </p:cNvPr>
                <p:cNvSpPr/>
                <p:nvPr/>
              </p:nvSpPr>
              <p:spPr>
                <a:xfrm>
                  <a:off x="3882034"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4" name="Graphic 198">
                <a:extLst>
                  <a:ext uri="{FF2B5EF4-FFF2-40B4-BE49-F238E27FC236}">
                    <a16:creationId xmlns:a16="http://schemas.microsoft.com/office/drawing/2014/main" id="{EE20D587-540A-D4EE-BA7A-5DCA087EE518}"/>
                  </a:ext>
                </a:extLst>
              </p:cNvPr>
              <p:cNvGrpSpPr/>
              <p:nvPr/>
            </p:nvGrpSpPr>
            <p:grpSpPr>
              <a:xfrm>
                <a:off x="3888516" y="2167049"/>
                <a:ext cx="28792" cy="28641"/>
                <a:chOff x="3888516" y="2167049"/>
                <a:chExt cx="28792" cy="28641"/>
              </a:xfrm>
            </p:grpSpPr>
            <p:sp>
              <p:nvSpPr>
                <p:cNvPr id="3488" name="Freeform: Shape 3487">
                  <a:extLst>
                    <a:ext uri="{FF2B5EF4-FFF2-40B4-BE49-F238E27FC236}">
                      <a16:creationId xmlns:a16="http://schemas.microsoft.com/office/drawing/2014/main" id="{741E00AF-7148-59C5-63FA-AFAE747DF06A}"/>
                    </a:ext>
                  </a:extLst>
                </p:cNvPr>
                <p:cNvSpPr/>
                <p:nvPr/>
              </p:nvSpPr>
              <p:spPr>
                <a:xfrm>
                  <a:off x="3902988"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9" name="Freeform: Shape 3488">
                  <a:extLst>
                    <a:ext uri="{FF2B5EF4-FFF2-40B4-BE49-F238E27FC236}">
                      <a16:creationId xmlns:a16="http://schemas.microsoft.com/office/drawing/2014/main" id="{437CD64A-5288-E3C7-402B-FB621AA50E1D}"/>
                    </a:ext>
                  </a:extLst>
                </p:cNvPr>
                <p:cNvSpPr/>
                <p:nvPr/>
              </p:nvSpPr>
              <p:spPr>
                <a:xfrm>
                  <a:off x="3888516"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5" name="Graphic 198">
                <a:extLst>
                  <a:ext uri="{FF2B5EF4-FFF2-40B4-BE49-F238E27FC236}">
                    <a16:creationId xmlns:a16="http://schemas.microsoft.com/office/drawing/2014/main" id="{FF51A29B-CC5E-3BBE-6BEE-07ED76B577BF}"/>
                  </a:ext>
                </a:extLst>
              </p:cNvPr>
              <p:cNvGrpSpPr/>
              <p:nvPr/>
            </p:nvGrpSpPr>
            <p:grpSpPr>
              <a:xfrm>
                <a:off x="3895149" y="2167049"/>
                <a:ext cx="28792" cy="28641"/>
                <a:chOff x="3895149" y="2167049"/>
                <a:chExt cx="28792" cy="28641"/>
              </a:xfrm>
            </p:grpSpPr>
            <p:sp>
              <p:nvSpPr>
                <p:cNvPr id="3486" name="Freeform: Shape 3485">
                  <a:extLst>
                    <a:ext uri="{FF2B5EF4-FFF2-40B4-BE49-F238E27FC236}">
                      <a16:creationId xmlns:a16="http://schemas.microsoft.com/office/drawing/2014/main" id="{69CB5585-C139-1E91-480F-02A3E72472FB}"/>
                    </a:ext>
                  </a:extLst>
                </p:cNvPr>
                <p:cNvSpPr/>
                <p:nvPr/>
              </p:nvSpPr>
              <p:spPr>
                <a:xfrm>
                  <a:off x="3909470"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7" name="Freeform: Shape 3486">
                  <a:extLst>
                    <a:ext uri="{FF2B5EF4-FFF2-40B4-BE49-F238E27FC236}">
                      <a16:creationId xmlns:a16="http://schemas.microsoft.com/office/drawing/2014/main" id="{613697D6-805A-FB8E-1472-5139D62BB74B}"/>
                    </a:ext>
                  </a:extLst>
                </p:cNvPr>
                <p:cNvSpPr/>
                <p:nvPr/>
              </p:nvSpPr>
              <p:spPr>
                <a:xfrm>
                  <a:off x="3895149"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6" name="Graphic 198">
                <a:extLst>
                  <a:ext uri="{FF2B5EF4-FFF2-40B4-BE49-F238E27FC236}">
                    <a16:creationId xmlns:a16="http://schemas.microsoft.com/office/drawing/2014/main" id="{425D63E9-577C-DE7F-BCB5-E2656382FBEC}"/>
                  </a:ext>
                </a:extLst>
              </p:cNvPr>
              <p:cNvGrpSpPr/>
              <p:nvPr/>
            </p:nvGrpSpPr>
            <p:grpSpPr>
              <a:xfrm>
                <a:off x="3901782" y="2167049"/>
                <a:ext cx="28792" cy="28641"/>
                <a:chOff x="3901782" y="2167049"/>
                <a:chExt cx="28792" cy="28641"/>
              </a:xfrm>
            </p:grpSpPr>
            <p:sp>
              <p:nvSpPr>
                <p:cNvPr id="3484" name="Freeform: Shape 3483">
                  <a:extLst>
                    <a:ext uri="{FF2B5EF4-FFF2-40B4-BE49-F238E27FC236}">
                      <a16:creationId xmlns:a16="http://schemas.microsoft.com/office/drawing/2014/main" id="{3FC78AE9-7051-ED66-194A-DDE9AF2576CA}"/>
                    </a:ext>
                  </a:extLst>
                </p:cNvPr>
                <p:cNvSpPr/>
                <p:nvPr/>
              </p:nvSpPr>
              <p:spPr>
                <a:xfrm>
                  <a:off x="3916103"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5" name="Freeform: Shape 3484">
                  <a:extLst>
                    <a:ext uri="{FF2B5EF4-FFF2-40B4-BE49-F238E27FC236}">
                      <a16:creationId xmlns:a16="http://schemas.microsoft.com/office/drawing/2014/main" id="{8A166073-E3A6-446D-3CC1-ADBD7DE92F2D}"/>
                    </a:ext>
                  </a:extLst>
                </p:cNvPr>
                <p:cNvSpPr/>
                <p:nvPr/>
              </p:nvSpPr>
              <p:spPr>
                <a:xfrm>
                  <a:off x="3901782"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7" name="Graphic 198">
                <a:extLst>
                  <a:ext uri="{FF2B5EF4-FFF2-40B4-BE49-F238E27FC236}">
                    <a16:creationId xmlns:a16="http://schemas.microsoft.com/office/drawing/2014/main" id="{1B04D2BF-A80C-2D48-C78B-D538F55B8CCA}"/>
                  </a:ext>
                </a:extLst>
              </p:cNvPr>
              <p:cNvGrpSpPr/>
              <p:nvPr/>
            </p:nvGrpSpPr>
            <p:grpSpPr>
              <a:xfrm>
                <a:off x="3908415" y="2167049"/>
                <a:ext cx="28641" cy="28641"/>
                <a:chOff x="3908415" y="2167049"/>
                <a:chExt cx="28641" cy="28641"/>
              </a:xfrm>
            </p:grpSpPr>
            <p:sp>
              <p:nvSpPr>
                <p:cNvPr id="3482" name="Freeform: Shape 3481">
                  <a:extLst>
                    <a:ext uri="{FF2B5EF4-FFF2-40B4-BE49-F238E27FC236}">
                      <a16:creationId xmlns:a16="http://schemas.microsoft.com/office/drawing/2014/main" id="{46EC7D6C-EFC7-292C-08D3-9B72DA6EB784}"/>
                    </a:ext>
                  </a:extLst>
                </p:cNvPr>
                <p:cNvSpPr/>
                <p:nvPr/>
              </p:nvSpPr>
              <p:spPr>
                <a:xfrm>
                  <a:off x="3922736"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3" name="Freeform: Shape 3482">
                  <a:extLst>
                    <a:ext uri="{FF2B5EF4-FFF2-40B4-BE49-F238E27FC236}">
                      <a16:creationId xmlns:a16="http://schemas.microsoft.com/office/drawing/2014/main" id="{2CFACE4E-3A1E-0CCF-3801-15C20D3E060C}"/>
                    </a:ext>
                  </a:extLst>
                </p:cNvPr>
                <p:cNvSpPr/>
                <p:nvPr/>
              </p:nvSpPr>
              <p:spPr>
                <a:xfrm>
                  <a:off x="3908415"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8" name="Graphic 198">
                <a:extLst>
                  <a:ext uri="{FF2B5EF4-FFF2-40B4-BE49-F238E27FC236}">
                    <a16:creationId xmlns:a16="http://schemas.microsoft.com/office/drawing/2014/main" id="{71D70AD4-0AA8-19BE-9120-ABCD80EF616C}"/>
                  </a:ext>
                </a:extLst>
              </p:cNvPr>
              <p:cNvGrpSpPr/>
              <p:nvPr/>
            </p:nvGrpSpPr>
            <p:grpSpPr>
              <a:xfrm>
                <a:off x="3915048" y="2167049"/>
                <a:ext cx="28641" cy="28641"/>
                <a:chOff x="3915048" y="2167049"/>
                <a:chExt cx="28641" cy="28641"/>
              </a:xfrm>
            </p:grpSpPr>
            <p:sp>
              <p:nvSpPr>
                <p:cNvPr id="3480" name="Freeform: Shape 3479">
                  <a:extLst>
                    <a:ext uri="{FF2B5EF4-FFF2-40B4-BE49-F238E27FC236}">
                      <a16:creationId xmlns:a16="http://schemas.microsoft.com/office/drawing/2014/main" id="{F3C2A497-9A2B-C673-B788-69EF1D57B704}"/>
                    </a:ext>
                  </a:extLst>
                </p:cNvPr>
                <p:cNvSpPr/>
                <p:nvPr/>
              </p:nvSpPr>
              <p:spPr>
                <a:xfrm>
                  <a:off x="3929369"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1" name="Freeform: Shape 3480">
                  <a:extLst>
                    <a:ext uri="{FF2B5EF4-FFF2-40B4-BE49-F238E27FC236}">
                      <a16:creationId xmlns:a16="http://schemas.microsoft.com/office/drawing/2014/main" id="{32BBFCC4-7B3F-5F15-B27E-A5F1EC78E777}"/>
                    </a:ext>
                  </a:extLst>
                </p:cNvPr>
                <p:cNvSpPr/>
                <p:nvPr/>
              </p:nvSpPr>
              <p:spPr>
                <a:xfrm>
                  <a:off x="3915048"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9" name="Graphic 198">
                <a:extLst>
                  <a:ext uri="{FF2B5EF4-FFF2-40B4-BE49-F238E27FC236}">
                    <a16:creationId xmlns:a16="http://schemas.microsoft.com/office/drawing/2014/main" id="{007BA8EC-39AB-E967-A429-3AB1BC721E52}"/>
                  </a:ext>
                </a:extLst>
              </p:cNvPr>
              <p:cNvGrpSpPr/>
              <p:nvPr/>
            </p:nvGrpSpPr>
            <p:grpSpPr>
              <a:xfrm>
                <a:off x="3927258" y="2170667"/>
                <a:ext cx="28641" cy="28792"/>
                <a:chOff x="3927258" y="2170667"/>
                <a:chExt cx="28641" cy="28792"/>
              </a:xfrm>
            </p:grpSpPr>
            <p:sp>
              <p:nvSpPr>
                <p:cNvPr id="3478" name="Freeform: Shape 3477">
                  <a:extLst>
                    <a:ext uri="{FF2B5EF4-FFF2-40B4-BE49-F238E27FC236}">
                      <a16:creationId xmlns:a16="http://schemas.microsoft.com/office/drawing/2014/main" id="{5D8BF056-3D31-2C4A-4CA1-87D1B0267FBA}"/>
                    </a:ext>
                  </a:extLst>
                </p:cNvPr>
                <p:cNvSpPr/>
                <p:nvPr/>
              </p:nvSpPr>
              <p:spPr>
                <a:xfrm>
                  <a:off x="3941579"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9" name="Freeform: Shape 3478">
                  <a:extLst>
                    <a:ext uri="{FF2B5EF4-FFF2-40B4-BE49-F238E27FC236}">
                      <a16:creationId xmlns:a16="http://schemas.microsoft.com/office/drawing/2014/main" id="{22F8FF03-6957-8D31-98B7-B8ED73589564}"/>
                    </a:ext>
                  </a:extLst>
                </p:cNvPr>
                <p:cNvSpPr/>
                <p:nvPr/>
              </p:nvSpPr>
              <p:spPr>
                <a:xfrm>
                  <a:off x="3927258" y="21849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0" name="Graphic 198">
                <a:extLst>
                  <a:ext uri="{FF2B5EF4-FFF2-40B4-BE49-F238E27FC236}">
                    <a16:creationId xmlns:a16="http://schemas.microsoft.com/office/drawing/2014/main" id="{1A099562-34C4-E59B-26A8-E1B2A84441A2}"/>
                  </a:ext>
                </a:extLst>
              </p:cNvPr>
              <p:cNvGrpSpPr/>
              <p:nvPr/>
            </p:nvGrpSpPr>
            <p:grpSpPr>
              <a:xfrm>
                <a:off x="3937057" y="2170667"/>
                <a:ext cx="28792" cy="28792"/>
                <a:chOff x="3937057" y="2170667"/>
                <a:chExt cx="28792" cy="28792"/>
              </a:xfrm>
            </p:grpSpPr>
            <p:sp>
              <p:nvSpPr>
                <p:cNvPr id="3476" name="Freeform: Shape 3475">
                  <a:extLst>
                    <a:ext uri="{FF2B5EF4-FFF2-40B4-BE49-F238E27FC236}">
                      <a16:creationId xmlns:a16="http://schemas.microsoft.com/office/drawing/2014/main" id="{1592E0AB-835A-532D-B5D2-8D28AD83032B}"/>
                    </a:ext>
                  </a:extLst>
                </p:cNvPr>
                <p:cNvSpPr/>
                <p:nvPr/>
              </p:nvSpPr>
              <p:spPr>
                <a:xfrm>
                  <a:off x="3951528"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7" name="Freeform: Shape 3476">
                  <a:extLst>
                    <a:ext uri="{FF2B5EF4-FFF2-40B4-BE49-F238E27FC236}">
                      <a16:creationId xmlns:a16="http://schemas.microsoft.com/office/drawing/2014/main" id="{FFB4D5F5-AA76-6C57-E0E4-95D53584369F}"/>
                    </a:ext>
                  </a:extLst>
                </p:cNvPr>
                <p:cNvSpPr/>
                <p:nvPr/>
              </p:nvSpPr>
              <p:spPr>
                <a:xfrm>
                  <a:off x="3937057" y="21849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1" name="Graphic 198">
                <a:extLst>
                  <a:ext uri="{FF2B5EF4-FFF2-40B4-BE49-F238E27FC236}">
                    <a16:creationId xmlns:a16="http://schemas.microsoft.com/office/drawing/2014/main" id="{991BC125-9142-A721-C487-DA0F138E48A4}"/>
                  </a:ext>
                </a:extLst>
              </p:cNvPr>
              <p:cNvGrpSpPr/>
              <p:nvPr/>
            </p:nvGrpSpPr>
            <p:grpSpPr>
              <a:xfrm>
                <a:off x="3949569" y="2176546"/>
                <a:ext cx="28792" cy="28792"/>
                <a:chOff x="3949569" y="2176546"/>
                <a:chExt cx="28792" cy="28792"/>
              </a:xfrm>
            </p:grpSpPr>
            <p:sp>
              <p:nvSpPr>
                <p:cNvPr id="3474" name="Freeform: Shape 3473">
                  <a:extLst>
                    <a:ext uri="{FF2B5EF4-FFF2-40B4-BE49-F238E27FC236}">
                      <a16:creationId xmlns:a16="http://schemas.microsoft.com/office/drawing/2014/main" id="{8D9A4170-97F6-0ABE-2088-A21A2B611329}"/>
                    </a:ext>
                  </a:extLst>
                </p:cNvPr>
                <p:cNvSpPr/>
                <p:nvPr/>
              </p:nvSpPr>
              <p:spPr>
                <a:xfrm>
                  <a:off x="3964040"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5" name="Freeform: Shape 3474">
                  <a:extLst>
                    <a:ext uri="{FF2B5EF4-FFF2-40B4-BE49-F238E27FC236}">
                      <a16:creationId xmlns:a16="http://schemas.microsoft.com/office/drawing/2014/main" id="{600C0E0D-A8CF-E49D-A635-03B9D7BD04F2}"/>
                    </a:ext>
                  </a:extLst>
                </p:cNvPr>
                <p:cNvSpPr/>
                <p:nvPr/>
              </p:nvSpPr>
              <p:spPr>
                <a:xfrm>
                  <a:off x="3949569" y="219101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2" name="Graphic 198">
                <a:extLst>
                  <a:ext uri="{FF2B5EF4-FFF2-40B4-BE49-F238E27FC236}">
                    <a16:creationId xmlns:a16="http://schemas.microsoft.com/office/drawing/2014/main" id="{D69F4C4C-C191-CE2E-7541-3439A4569325}"/>
                  </a:ext>
                </a:extLst>
              </p:cNvPr>
              <p:cNvGrpSpPr/>
              <p:nvPr/>
            </p:nvGrpSpPr>
            <p:grpSpPr>
              <a:xfrm>
                <a:off x="3952734" y="2176546"/>
                <a:ext cx="28641" cy="28792"/>
                <a:chOff x="3952734" y="2176546"/>
                <a:chExt cx="28641" cy="28792"/>
              </a:xfrm>
            </p:grpSpPr>
            <p:sp>
              <p:nvSpPr>
                <p:cNvPr id="3472" name="Freeform: Shape 3471">
                  <a:extLst>
                    <a:ext uri="{FF2B5EF4-FFF2-40B4-BE49-F238E27FC236}">
                      <a16:creationId xmlns:a16="http://schemas.microsoft.com/office/drawing/2014/main" id="{477739D0-1084-1A3D-EDCC-5A9B75E4A3DB}"/>
                    </a:ext>
                  </a:extLst>
                </p:cNvPr>
                <p:cNvSpPr/>
                <p:nvPr/>
              </p:nvSpPr>
              <p:spPr>
                <a:xfrm>
                  <a:off x="3967055"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3" name="Freeform: Shape 3472">
                  <a:extLst>
                    <a:ext uri="{FF2B5EF4-FFF2-40B4-BE49-F238E27FC236}">
                      <a16:creationId xmlns:a16="http://schemas.microsoft.com/office/drawing/2014/main" id="{C5FCAE3D-15F6-4782-4CE6-8328ED15AF4D}"/>
                    </a:ext>
                  </a:extLst>
                </p:cNvPr>
                <p:cNvSpPr/>
                <p:nvPr/>
              </p:nvSpPr>
              <p:spPr>
                <a:xfrm>
                  <a:off x="3952734"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3" name="Graphic 198">
                <a:extLst>
                  <a:ext uri="{FF2B5EF4-FFF2-40B4-BE49-F238E27FC236}">
                    <a16:creationId xmlns:a16="http://schemas.microsoft.com/office/drawing/2014/main" id="{7262F52C-0924-2F11-8DD5-471D1D86C7E0}"/>
                  </a:ext>
                </a:extLst>
              </p:cNvPr>
              <p:cNvGrpSpPr/>
              <p:nvPr/>
            </p:nvGrpSpPr>
            <p:grpSpPr>
              <a:xfrm>
                <a:off x="3962985" y="2176546"/>
                <a:ext cx="28641" cy="28792"/>
                <a:chOff x="3962985" y="2176546"/>
                <a:chExt cx="28641" cy="28792"/>
              </a:xfrm>
            </p:grpSpPr>
            <p:sp>
              <p:nvSpPr>
                <p:cNvPr id="3470" name="Freeform: Shape 3469">
                  <a:extLst>
                    <a:ext uri="{FF2B5EF4-FFF2-40B4-BE49-F238E27FC236}">
                      <a16:creationId xmlns:a16="http://schemas.microsoft.com/office/drawing/2014/main" id="{6D8F781B-0CE2-B338-27BF-448EC7DACBC2}"/>
                    </a:ext>
                  </a:extLst>
                </p:cNvPr>
                <p:cNvSpPr/>
                <p:nvPr/>
              </p:nvSpPr>
              <p:spPr>
                <a:xfrm>
                  <a:off x="3977306"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1" name="Freeform: Shape 3470">
                  <a:extLst>
                    <a:ext uri="{FF2B5EF4-FFF2-40B4-BE49-F238E27FC236}">
                      <a16:creationId xmlns:a16="http://schemas.microsoft.com/office/drawing/2014/main" id="{B60CC906-1C53-E8F3-BDFE-9F249A128725}"/>
                    </a:ext>
                  </a:extLst>
                </p:cNvPr>
                <p:cNvSpPr/>
                <p:nvPr/>
              </p:nvSpPr>
              <p:spPr>
                <a:xfrm>
                  <a:off x="3962985"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4" name="Graphic 198">
                <a:extLst>
                  <a:ext uri="{FF2B5EF4-FFF2-40B4-BE49-F238E27FC236}">
                    <a16:creationId xmlns:a16="http://schemas.microsoft.com/office/drawing/2014/main" id="{D86A69E9-2ED5-869C-2A1C-76535946C5B0}"/>
                  </a:ext>
                </a:extLst>
              </p:cNvPr>
              <p:cNvGrpSpPr/>
              <p:nvPr/>
            </p:nvGrpSpPr>
            <p:grpSpPr>
              <a:xfrm>
                <a:off x="3972482" y="2180315"/>
                <a:ext cx="28641" cy="28641"/>
                <a:chOff x="3972482" y="2180315"/>
                <a:chExt cx="28641" cy="28641"/>
              </a:xfrm>
            </p:grpSpPr>
            <p:sp>
              <p:nvSpPr>
                <p:cNvPr id="3468" name="Freeform: Shape 3467">
                  <a:extLst>
                    <a:ext uri="{FF2B5EF4-FFF2-40B4-BE49-F238E27FC236}">
                      <a16:creationId xmlns:a16="http://schemas.microsoft.com/office/drawing/2014/main" id="{DA86E22D-C4FF-4DDD-BB97-E1A67893B400}"/>
                    </a:ext>
                  </a:extLst>
                </p:cNvPr>
                <p:cNvSpPr/>
                <p:nvPr/>
              </p:nvSpPr>
              <p:spPr>
                <a:xfrm>
                  <a:off x="398680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9" name="Freeform: Shape 3468">
                  <a:extLst>
                    <a:ext uri="{FF2B5EF4-FFF2-40B4-BE49-F238E27FC236}">
                      <a16:creationId xmlns:a16="http://schemas.microsoft.com/office/drawing/2014/main" id="{53504C91-64E1-2499-58B5-1935AE2536EE}"/>
                    </a:ext>
                  </a:extLst>
                </p:cNvPr>
                <p:cNvSpPr/>
                <p:nvPr/>
              </p:nvSpPr>
              <p:spPr>
                <a:xfrm>
                  <a:off x="397248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5" name="Graphic 198">
                <a:extLst>
                  <a:ext uri="{FF2B5EF4-FFF2-40B4-BE49-F238E27FC236}">
                    <a16:creationId xmlns:a16="http://schemas.microsoft.com/office/drawing/2014/main" id="{CD43CCD7-D809-332A-E7A9-08FC8212413F}"/>
                  </a:ext>
                </a:extLst>
              </p:cNvPr>
              <p:cNvGrpSpPr/>
              <p:nvPr/>
            </p:nvGrpSpPr>
            <p:grpSpPr>
              <a:xfrm>
                <a:off x="3978361" y="2180315"/>
                <a:ext cx="28641" cy="28641"/>
                <a:chOff x="3978361" y="2180315"/>
                <a:chExt cx="28641" cy="28641"/>
              </a:xfrm>
            </p:grpSpPr>
            <p:sp>
              <p:nvSpPr>
                <p:cNvPr id="3466" name="Freeform: Shape 3465">
                  <a:extLst>
                    <a:ext uri="{FF2B5EF4-FFF2-40B4-BE49-F238E27FC236}">
                      <a16:creationId xmlns:a16="http://schemas.microsoft.com/office/drawing/2014/main" id="{1F3E08E4-2CC4-6C0C-A7A9-3DC2A82402AB}"/>
                    </a:ext>
                  </a:extLst>
                </p:cNvPr>
                <p:cNvSpPr/>
                <p:nvPr/>
              </p:nvSpPr>
              <p:spPr>
                <a:xfrm>
                  <a:off x="399268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7" name="Freeform: Shape 3466">
                  <a:extLst>
                    <a:ext uri="{FF2B5EF4-FFF2-40B4-BE49-F238E27FC236}">
                      <a16:creationId xmlns:a16="http://schemas.microsoft.com/office/drawing/2014/main" id="{D27E15A3-BD10-77FE-BFE8-4F20FD77486F}"/>
                    </a:ext>
                  </a:extLst>
                </p:cNvPr>
                <p:cNvSpPr/>
                <p:nvPr/>
              </p:nvSpPr>
              <p:spPr>
                <a:xfrm>
                  <a:off x="397836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6" name="Graphic 198">
                <a:extLst>
                  <a:ext uri="{FF2B5EF4-FFF2-40B4-BE49-F238E27FC236}">
                    <a16:creationId xmlns:a16="http://schemas.microsoft.com/office/drawing/2014/main" id="{05AE3775-3A0A-F6E2-6C95-F0134890598B}"/>
                  </a:ext>
                </a:extLst>
              </p:cNvPr>
              <p:cNvGrpSpPr/>
              <p:nvPr/>
            </p:nvGrpSpPr>
            <p:grpSpPr>
              <a:xfrm>
                <a:off x="3989517" y="2180315"/>
                <a:ext cx="28641" cy="28641"/>
                <a:chOff x="3989517" y="2180315"/>
                <a:chExt cx="28641" cy="28641"/>
              </a:xfrm>
            </p:grpSpPr>
            <p:sp>
              <p:nvSpPr>
                <p:cNvPr id="3464" name="Freeform: Shape 3463">
                  <a:extLst>
                    <a:ext uri="{FF2B5EF4-FFF2-40B4-BE49-F238E27FC236}">
                      <a16:creationId xmlns:a16="http://schemas.microsoft.com/office/drawing/2014/main" id="{870F6A4D-A74D-1A38-78A0-098AD3FAB59E}"/>
                    </a:ext>
                  </a:extLst>
                </p:cNvPr>
                <p:cNvSpPr/>
                <p:nvPr/>
              </p:nvSpPr>
              <p:spPr>
                <a:xfrm>
                  <a:off x="40038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5" name="Freeform: Shape 3464">
                  <a:extLst>
                    <a:ext uri="{FF2B5EF4-FFF2-40B4-BE49-F238E27FC236}">
                      <a16:creationId xmlns:a16="http://schemas.microsoft.com/office/drawing/2014/main" id="{32790B77-10AE-AD9D-4A87-02CBF5899D69}"/>
                    </a:ext>
                  </a:extLst>
                </p:cNvPr>
                <p:cNvSpPr/>
                <p:nvPr/>
              </p:nvSpPr>
              <p:spPr>
                <a:xfrm>
                  <a:off x="3989517"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7" name="Graphic 198">
                <a:extLst>
                  <a:ext uri="{FF2B5EF4-FFF2-40B4-BE49-F238E27FC236}">
                    <a16:creationId xmlns:a16="http://schemas.microsoft.com/office/drawing/2014/main" id="{3F161088-1983-4FB6-EB12-A3A7F49E5936}"/>
                  </a:ext>
                </a:extLst>
              </p:cNvPr>
              <p:cNvGrpSpPr/>
              <p:nvPr/>
            </p:nvGrpSpPr>
            <p:grpSpPr>
              <a:xfrm>
                <a:off x="3998712" y="2180315"/>
                <a:ext cx="28792" cy="28641"/>
                <a:chOff x="3998712" y="2180315"/>
                <a:chExt cx="28792" cy="28641"/>
              </a:xfrm>
            </p:grpSpPr>
            <p:sp>
              <p:nvSpPr>
                <p:cNvPr id="3462" name="Freeform: Shape 3461">
                  <a:extLst>
                    <a:ext uri="{FF2B5EF4-FFF2-40B4-BE49-F238E27FC236}">
                      <a16:creationId xmlns:a16="http://schemas.microsoft.com/office/drawing/2014/main" id="{7143E3CA-6A6F-67B7-D1E1-9129668322F4}"/>
                    </a:ext>
                  </a:extLst>
                </p:cNvPr>
                <p:cNvSpPr/>
                <p:nvPr/>
              </p:nvSpPr>
              <p:spPr>
                <a:xfrm>
                  <a:off x="401318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3" name="Freeform: Shape 3462">
                  <a:extLst>
                    <a:ext uri="{FF2B5EF4-FFF2-40B4-BE49-F238E27FC236}">
                      <a16:creationId xmlns:a16="http://schemas.microsoft.com/office/drawing/2014/main" id="{4407FBA6-5CA2-A3AE-C565-A55DA5DF323B}"/>
                    </a:ext>
                  </a:extLst>
                </p:cNvPr>
                <p:cNvSpPr/>
                <p:nvPr/>
              </p:nvSpPr>
              <p:spPr>
                <a:xfrm>
                  <a:off x="3998712"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8" name="Graphic 198">
                <a:extLst>
                  <a:ext uri="{FF2B5EF4-FFF2-40B4-BE49-F238E27FC236}">
                    <a16:creationId xmlns:a16="http://schemas.microsoft.com/office/drawing/2014/main" id="{CC107814-95A9-88DD-5064-35E65CBD1F5C}"/>
                  </a:ext>
                </a:extLst>
              </p:cNvPr>
              <p:cNvGrpSpPr/>
              <p:nvPr/>
            </p:nvGrpSpPr>
            <p:grpSpPr>
              <a:xfrm>
                <a:off x="4007606" y="2180315"/>
                <a:ext cx="28792" cy="28641"/>
                <a:chOff x="4007606" y="2180315"/>
                <a:chExt cx="28792" cy="28641"/>
              </a:xfrm>
            </p:grpSpPr>
            <p:sp>
              <p:nvSpPr>
                <p:cNvPr id="3460" name="Freeform: Shape 3459">
                  <a:extLst>
                    <a:ext uri="{FF2B5EF4-FFF2-40B4-BE49-F238E27FC236}">
                      <a16:creationId xmlns:a16="http://schemas.microsoft.com/office/drawing/2014/main" id="{C92CD175-2A17-407D-BF17-7D499B012E3E}"/>
                    </a:ext>
                  </a:extLst>
                </p:cNvPr>
                <p:cNvSpPr/>
                <p:nvPr/>
              </p:nvSpPr>
              <p:spPr>
                <a:xfrm>
                  <a:off x="402207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1" name="Freeform: Shape 3460">
                  <a:extLst>
                    <a:ext uri="{FF2B5EF4-FFF2-40B4-BE49-F238E27FC236}">
                      <a16:creationId xmlns:a16="http://schemas.microsoft.com/office/drawing/2014/main" id="{6242E641-FD27-38CD-F607-D5E9D1C50FDD}"/>
                    </a:ext>
                  </a:extLst>
                </p:cNvPr>
                <p:cNvSpPr/>
                <p:nvPr/>
              </p:nvSpPr>
              <p:spPr>
                <a:xfrm>
                  <a:off x="400760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9" name="Graphic 198">
                <a:extLst>
                  <a:ext uri="{FF2B5EF4-FFF2-40B4-BE49-F238E27FC236}">
                    <a16:creationId xmlns:a16="http://schemas.microsoft.com/office/drawing/2014/main" id="{AECDF006-11BD-AD33-5DE1-866D76C9EE9A}"/>
                  </a:ext>
                </a:extLst>
              </p:cNvPr>
              <p:cNvGrpSpPr/>
              <p:nvPr/>
            </p:nvGrpSpPr>
            <p:grpSpPr>
              <a:xfrm>
                <a:off x="4018159" y="2180315"/>
                <a:ext cx="28792" cy="28641"/>
                <a:chOff x="4018159" y="2180315"/>
                <a:chExt cx="28792" cy="28641"/>
              </a:xfrm>
            </p:grpSpPr>
            <p:sp>
              <p:nvSpPr>
                <p:cNvPr id="3458" name="Freeform: Shape 3457">
                  <a:extLst>
                    <a:ext uri="{FF2B5EF4-FFF2-40B4-BE49-F238E27FC236}">
                      <a16:creationId xmlns:a16="http://schemas.microsoft.com/office/drawing/2014/main" id="{FE9C790C-389A-360A-5552-DC9B24301159}"/>
                    </a:ext>
                  </a:extLst>
                </p:cNvPr>
                <p:cNvSpPr/>
                <p:nvPr/>
              </p:nvSpPr>
              <p:spPr>
                <a:xfrm>
                  <a:off x="4032480"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9" name="Freeform: Shape 3458">
                  <a:extLst>
                    <a:ext uri="{FF2B5EF4-FFF2-40B4-BE49-F238E27FC236}">
                      <a16:creationId xmlns:a16="http://schemas.microsoft.com/office/drawing/2014/main" id="{BBE97F4D-D055-61A5-4847-C1D9F7BD1D7F}"/>
                    </a:ext>
                  </a:extLst>
                </p:cNvPr>
                <p:cNvSpPr/>
                <p:nvPr/>
              </p:nvSpPr>
              <p:spPr>
                <a:xfrm>
                  <a:off x="4018159"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0" name="Graphic 198">
                <a:extLst>
                  <a:ext uri="{FF2B5EF4-FFF2-40B4-BE49-F238E27FC236}">
                    <a16:creationId xmlns:a16="http://schemas.microsoft.com/office/drawing/2014/main" id="{D4B43354-3518-7CE7-0CD6-E52364F97C9B}"/>
                  </a:ext>
                </a:extLst>
              </p:cNvPr>
              <p:cNvGrpSpPr/>
              <p:nvPr/>
            </p:nvGrpSpPr>
            <p:grpSpPr>
              <a:xfrm>
                <a:off x="4030822" y="2180315"/>
                <a:ext cx="28641" cy="28641"/>
                <a:chOff x="4030822" y="2180315"/>
                <a:chExt cx="28641" cy="28641"/>
              </a:xfrm>
            </p:grpSpPr>
            <p:sp>
              <p:nvSpPr>
                <p:cNvPr id="3456" name="Freeform: Shape 3455">
                  <a:extLst>
                    <a:ext uri="{FF2B5EF4-FFF2-40B4-BE49-F238E27FC236}">
                      <a16:creationId xmlns:a16="http://schemas.microsoft.com/office/drawing/2014/main" id="{2BDD56A8-E950-5666-D0F7-D8951A0D7F0C}"/>
                    </a:ext>
                  </a:extLst>
                </p:cNvPr>
                <p:cNvSpPr/>
                <p:nvPr/>
              </p:nvSpPr>
              <p:spPr>
                <a:xfrm>
                  <a:off x="404514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7" name="Freeform: Shape 3456">
                  <a:extLst>
                    <a:ext uri="{FF2B5EF4-FFF2-40B4-BE49-F238E27FC236}">
                      <a16:creationId xmlns:a16="http://schemas.microsoft.com/office/drawing/2014/main" id="{4A915E6A-F004-2248-C12E-C585E033F74F}"/>
                    </a:ext>
                  </a:extLst>
                </p:cNvPr>
                <p:cNvSpPr/>
                <p:nvPr/>
              </p:nvSpPr>
              <p:spPr>
                <a:xfrm>
                  <a:off x="403082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1" name="Graphic 198">
                <a:extLst>
                  <a:ext uri="{FF2B5EF4-FFF2-40B4-BE49-F238E27FC236}">
                    <a16:creationId xmlns:a16="http://schemas.microsoft.com/office/drawing/2014/main" id="{87303124-7B04-BB8C-312D-5F6EA574EBF5}"/>
                  </a:ext>
                </a:extLst>
              </p:cNvPr>
              <p:cNvGrpSpPr/>
              <p:nvPr/>
            </p:nvGrpSpPr>
            <p:grpSpPr>
              <a:xfrm>
                <a:off x="4040168" y="2180315"/>
                <a:ext cx="28792" cy="28641"/>
                <a:chOff x="4040168" y="2180315"/>
                <a:chExt cx="28792" cy="28641"/>
              </a:xfrm>
            </p:grpSpPr>
            <p:sp>
              <p:nvSpPr>
                <p:cNvPr id="3454" name="Freeform: Shape 3453">
                  <a:extLst>
                    <a:ext uri="{FF2B5EF4-FFF2-40B4-BE49-F238E27FC236}">
                      <a16:creationId xmlns:a16="http://schemas.microsoft.com/office/drawing/2014/main" id="{36E9D742-A3EC-F109-9176-075178374C44}"/>
                    </a:ext>
                  </a:extLst>
                </p:cNvPr>
                <p:cNvSpPr/>
                <p:nvPr/>
              </p:nvSpPr>
              <p:spPr>
                <a:xfrm>
                  <a:off x="4054489"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5" name="Freeform: Shape 3454">
                  <a:extLst>
                    <a:ext uri="{FF2B5EF4-FFF2-40B4-BE49-F238E27FC236}">
                      <a16:creationId xmlns:a16="http://schemas.microsoft.com/office/drawing/2014/main" id="{B3D392B0-2CF6-3B15-D147-94CC054AE444}"/>
                    </a:ext>
                  </a:extLst>
                </p:cNvPr>
                <p:cNvSpPr/>
                <p:nvPr/>
              </p:nvSpPr>
              <p:spPr>
                <a:xfrm>
                  <a:off x="4040168"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2" name="Graphic 198">
                <a:extLst>
                  <a:ext uri="{FF2B5EF4-FFF2-40B4-BE49-F238E27FC236}">
                    <a16:creationId xmlns:a16="http://schemas.microsoft.com/office/drawing/2014/main" id="{1956BDD5-0256-14D7-CA15-9514998FD750}"/>
                  </a:ext>
                </a:extLst>
              </p:cNvPr>
              <p:cNvGrpSpPr/>
              <p:nvPr/>
            </p:nvGrpSpPr>
            <p:grpSpPr>
              <a:xfrm>
                <a:off x="4046952" y="2180315"/>
                <a:ext cx="28641" cy="28641"/>
                <a:chOff x="4046952" y="2180315"/>
                <a:chExt cx="28641" cy="28641"/>
              </a:xfrm>
            </p:grpSpPr>
            <p:sp>
              <p:nvSpPr>
                <p:cNvPr id="3452" name="Freeform: Shape 3451">
                  <a:extLst>
                    <a:ext uri="{FF2B5EF4-FFF2-40B4-BE49-F238E27FC236}">
                      <a16:creationId xmlns:a16="http://schemas.microsoft.com/office/drawing/2014/main" id="{AD3E2439-244F-B2B5-1F0B-C58A13ED0639}"/>
                    </a:ext>
                  </a:extLst>
                </p:cNvPr>
                <p:cNvSpPr/>
                <p:nvPr/>
              </p:nvSpPr>
              <p:spPr>
                <a:xfrm>
                  <a:off x="406127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3" name="Freeform: Shape 3452">
                  <a:extLst>
                    <a:ext uri="{FF2B5EF4-FFF2-40B4-BE49-F238E27FC236}">
                      <a16:creationId xmlns:a16="http://schemas.microsoft.com/office/drawing/2014/main" id="{8B51138D-C77E-BFA3-AC68-8D31E28E8EDA}"/>
                    </a:ext>
                  </a:extLst>
                </p:cNvPr>
                <p:cNvSpPr/>
                <p:nvPr/>
              </p:nvSpPr>
              <p:spPr>
                <a:xfrm>
                  <a:off x="404695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3" name="Graphic 198">
                <a:extLst>
                  <a:ext uri="{FF2B5EF4-FFF2-40B4-BE49-F238E27FC236}">
                    <a16:creationId xmlns:a16="http://schemas.microsoft.com/office/drawing/2014/main" id="{064609E6-FB25-74B4-51EA-1120B9CF5CED}"/>
                  </a:ext>
                </a:extLst>
              </p:cNvPr>
              <p:cNvGrpSpPr/>
              <p:nvPr/>
            </p:nvGrpSpPr>
            <p:grpSpPr>
              <a:xfrm>
                <a:off x="4053584" y="2180315"/>
                <a:ext cx="28641" cy="28641"/>
                <a:chOff x="4053584" y="2180315"/>
                <a:chExt cx="28641" cy="28641"/>
              </a:xfrm>
            </p:grpSpPr>
            <p:sp>
              <p:nvSpPr>
                <p:cNvPr id="3450" name="Freeform: Shape 3449">
                  <a:extLst>
                    <a:ext uri="{FF2B5EF4-FFF2-40B4-BE49-F238E27FC236}">
                      <a16:creationId xmlns:a16="http://schemas.microsoft.com/office/drawing/2014/main" id="{63657BAE-6A96-1FE8-085A-04CDF5DAC7E7}"/>
                    </a:ext>
                  </a:extLst>
                </p:cNvPr>
                <p:cNvSpPr/>
                <p:nvPr/>
              </p:nvSpPr>
              <p:spPr>
                <a:xfrm>
                  <a:off x="406790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1" name="Freeform: Shape 3450">
                  <a:extLst>
                    <a:ext uri="{FF2B5EF4-FFF2-40B4-BE49-F238E27FC236}">
                      <a16:creationId xmlns:a16="http://schemas.microsoft.com/office/drawing/2014/main" id="{0C942676-0305-971F-B620-A3F026EE3A8B}"/>
                    </a:ext>
                  </a:extLst>
                </p:cNvPr>
                <p:cNvSpPr/>
                <p:nvPr/>
              </p:nvSpPr>
              <p:spPr>
                <a:xfrm>
                  <a:off x="405358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4" name="Graphic 198">
                <a:extLst>
                  <a:ext uri="{FF2B5EF4-FFF2-40B4-BE49-F238E27FC236}">
                    <a16:creationId xmlns:a16="http://schemas.microsoft.com/office/drawing/2014/main" id="{697A61CD-61D6-23AB-601C-3115011FE1C3}"/>
                  </a:ext>
                </a:extLst>
              </p:cNvPr>
              <p:cNvGrpSpPr/>
              <p:nvPr/>
            </p:nvGrpSpPr>
            <p:grpSpPr>
              <a:xfrm>
                <a:off x="4060217" y="2180315"/>
                <a:ext cx="28792" cy="28641"/>
                <a:chOff x="4060217" y="2180315"/>
                <a:chExt cx="28792" cy="28641"/>
              </a:xfrm>
            </p:grpSpPr>
            <p:sp>
              <p:nvSpPr>
                <p:cNvPr id="3448" name="Freeform: Shape 3447">
                  <a:extLst>
                    <a:ext uri="{FF2B5EF4-FFF2-40B4-BE49-F238E27FC236}">
                      <a16:creationId xmlns:a16="http://schemas.microsoft.com/office/drawing/2014/main" id="{C1A69E2D-E6F9-D138-4F21-DFB49ABF3020}"/>
                    </a:ext>
                  </a:extLst>
                </p:cNvPr>
                <p:cNvSpPr/>
                <p:nvPr/>
              </p:nvSpPr>
              <p:spPr>
                <a:xfrm>
                  <a:off x="40745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Freeform: Shape 3448">
                  <a:extLst>
                    <a:ext uri="{FF2B5EF4-FFF2-40B4-BE49-F238E27FC236}">
                      <a16:creationId xmlns:a16="http://schemas.microsoft.com/office/drawing/2014/main" id="{4E4F5E8C-AE7A-1E1A-94FF-02F5AA243D31}"/>
                    </a:ext>
                  </a:extLst>
                </p:cNvPr>
                <p:cNvSpPr/>
                <p:nvPr/>
              </p:nvSpPr>
              <p:spPr>
                <a:xfrm>
                  <a:off x="406021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5" name="Graphic 198">
                <a:extLst>
                  <a:ext uri="{FF2B5EF4-FFF2-40B4-BE49-F238E27FC236}">
                    <a16:creationId xmlns:a16="http://schemas.microsoft.com/office/drawing/2014/main" id="{7882F7B3-29EE-33A6-896C-D534ED10B94D}"/>
                  </a:ext>
                </a:extLst>
              </p:cNvPr>
              <p:cNvGrpSpPr/>
              <p:nvPr/>
            </p:nvGrpSpPr>
            <p:grpSpPr>
              <a:xfrm>
                <a:off x="4067001" y="2180315"/>
                <a:ext cx="28641" cy="28641"/>
                <a:chOff x="4067001" y="2180315"/>
                <a:chExt cx="28641" cy="28641"/>
              </a:xfrm>
            </p:grpSpPr>
            <p:sp>
              <p:nvSpPr>
                <p:cNvPr id="3446" name="Freeform: Shape 3445">
                  <a:extLst>
                    <a:ext uri="{FF2B5EF4-FFF2-40B4-BE49-F238E27FC236}">
                      <a16:creationId xmlns:a16="http://schemas.microsoft.com/office/drawing/2014/main" id="{1F274C10-9F20-A16B-290E-8BCE6C387740}"/>
                    </a:ext>
                  </a:extLst>
                </p:cNvPr>
                <p:cNvSpPr/>
                <p:nvPr/>
              </p:nvSpPr>
              <p:spPr>
                <a:xfrm>
                  <a:off x="408132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Freeform: Shape 3446">
                  <a:extLst>
                    <a:ext uri="{FF2B5EF4-FFF2-40B4-BE49-F238E27FC236}">
                      <a16:creationId xmlns:a16="http://schemas.microsoft.com/office/drawing/2014/main" id="{60DE3E03-F7EE-D256-6AA1-D225B73F82B8}"/>
                    </a:ext>
                  </a:extLst>
                </p:cNvPr>
                <p:cNvSpPr/>
                <p:nvPr/>
              </p:nvSpPr>
              <p:spPr>
                <a:xfrm>
                  <a:off x="406700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6" name="Graphic 198">
                <a:extLst>
                  <a:ext uri="{FF2B5EF4-FFF2-40B4-BE49-F238E27FC236}">
                    <a16:creationId xmlns:a16="http://schemas.microsoft.com/office/drawing/2014/main" id="{85567238-E529-3034-D975-2BD87A008B5B}"/>
                  </a:ext>
                </a:extLst>
              </p:cNvPr>
              <p:cNvGrpSpPr/>
              <p:nvPr/>
            </p:nvGrpSpPr>
            <p:grpSpPr>
              <a:xfrm>
                <a:off x="4073634" y="2180315"/>
                <a:ext cx="28641" cy="28641"/>
                <a:chOff x="4073634" y="2180315"/>
                <a:chExt cx="28641" cy="28641"/>
              </a:xfrm>
            </p:grpSpPr>
            <p:sp>
              <p:nvSpPr>
                <p:cNvPr id="3444" name="Freeform: Shape 3443">
                  <a:extLst>
                    <a:ext uri="{FF2B5EF4-FFF2-40B4-BE49-F238E27FC236}">
                      <a16:creationId xmlns:a16="http://schemas.microsoft.com/office/drawing/2014/main" id="{86D8F54C-A4ED-6370-A904-F92242E18C56}"/>
                    </a:ext>
                  </a:extLst>
                </p:cNvPr>
                <p:cNvSpPr/>
                <p:nvPr/>
              </p:nvSpPr>
              <p:spPr>
                <a:xfrm>
                  <a:off x="408795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Freeform: Shape 3444">
                  <a:extLst>
                    <a:ext uri="{FF2B5EF4-FFF2-40B4-BE49-F238E27FC236}">
                      <a16:creationId xmlns:a16="http://schemas.microsoft.com/office/drawing/2014/main" id="{E040107F-3A38-0496-F420-71CC1BDE846C}"/>
                    </a:ext>
                  </a:extLst>
                </p:cNvPr>
                <p:cNvSpPr/>
                <p:nvPr/>
              </p:nvSpPr>
              <p:spPr>
                <a:xfrm>
                  <a:off x="407363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7" name="Graphic 198">
                <a:extLst>
                  <a:ext uri="{FF2B5EF4-FFF2-40B4-BE49-F238E27FC236}">
                    <a16:creationId xmlns:a16="http://schemas.microsoft.com/office/drawing/2014/main" id="{A6D7D4BC-19FF-25EA-EF58-BD6FFC90722E}"/>
                  </a:ext>
                </a:extLst>
              </p:cNvPr>
              <p:cNvGrpSpPr/>
              <p:nvPr/>
            </p:nvGrpSpPr>
            <p:grpSpPr>
              <a:xfrm>
                <a:off x="4080267" y="2180315"/>
                <a:ext cx="28792" cy="28641"/>
                <a:chOff x="4080267" y="2180315"/>
                <a:chExt cx="28792" cy="28641"/>
              </a:xfrm>
            </p:grpSpPr>
            <p:sp>
              <p:nvSpPr>
                <p:cNvPr id="3442" name="Freeform: Shape 3441">
                  <a:extLst>
                    <a:ext uri="{FF2B5EF4-FFF2-40B4-BE49-F238E27FC236}">
                      <a16:creationId xmlns:a16="http://schemas.microsoft.com/office/drawing/2014/main" id="{CBAC736C-8018-B572-FDA8-2C7DC40CB5F5}"/>
                    </a:ext>
                  </a:extLst>
                </p:cNvPr>
                <p:cNvSpPr/>
                <p:nvPr/>
              </p:nvSpPr>
              <p:spPr>
                <a:xfrm>
                  <a:off x="40945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Freeform: Shape 3442">
                  <a:extLst>
                    <a:ext uri="{FF2B5EF4-FFF2-40B4-BE49-F238E27FC236}">
                      <a16:creationId xmlns:a16="http://schemas.microsoft.com/office/drawing/2014/main" id="{CE27022F-F7DC-6D6B-D018-F868A6828B66}"/>
                    </a:ext>
                  </a:extLst>
                </p:cNvPr>
                <p:cNvSpPr/>
                <p:nvPr/>
              </p:nvSpPr>
              <p:spPr>
                <a:xfrm>
                  <a:off x="408026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8" name="Graphic 198">
                <a:extLst>
                  <a:ext uri="{FF2B5EF4-FFF2-40B4-BE49-F238E27FC236}">
                    <a16:creationId xmlns:a16="http://schemas.microsoft.com/office/drawing/2014/main" id="{82126431-B53B-FDEC-4AA5-6D485F267002}"/>
                  </a:ext>
                </a:extLst>
              </p:cNvPr>
              <p:cNvGrpSpPr/>
              <p:nvPr/>
            </p:nvGrpSpPr>
            <p:grpSpPr>
              <a:xfrm>
                <a:off x="4087050" y="2180315"/>
                <a:ext cx="28641" cy="28641"/>
                <a:chOff x="4087050" y="2180315"/>
                <a:chExt cx="28641" cy="28641"/>
              </a:xfrm>
            </p:grpSpPr>
            <p:sp>
              <p:nvSpPr>
                <p:cNvPr id="3440" name="Freeform: Shape 3439">
                  <a:extLst>
                    <a:ext uri="{FF2B5EF4-FFF2-40B4-BE49-F238E27FC236}">
                      <a16:creationId xmlns:a16="http://schemas.microsoft.com/office/drawing/2014/main" id="{AA32BC93-5E1D-31ED-3657-1D55AE49673E}"/>
                    </a:ext>
                  </a:extLst>
                </p:cNvPr>
                <p:cNvSpPr/>
                <p:nvPr/>
              </p:nvSpPr>
              <p:spPr>
                <a:xfrm>
                  <a:off x="410137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Freeform: Shape 3440">
                  <a:extLst>
                    <a:ext uri="{FF2B5EF4-FFF2-40B4-BE49-F238E27FC236}">
                      <a16:creationId xmlns:a16="http://schemas.microsoft.com/office/drawing/2014/main" id="{DE10BAAE-9F1E-31B6-BB49-17A60D6F57E5}"/>
                    </a:ext>
                  </a:extLst>
                </p:cNvPr>
                <p:cNvSpPr/>
                <p:nvPr/>
              </p:nvSpPr>
              <p:spPr>
                <a:xfrm>
                  <a:off x="408705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9" name="Graphic 198">
                <a:extLst>
                  <a:ext uri="{FF2B5EF4-FFF2-40B4-BE49-F238E27FC236}">
                    <a16:creationId xmlns:a16="http://schemas.microsoft.com/office/drawing/2014/main" id="{0C284FEE-052E-FCD8-3D25-E6A290BA8EAD}"/>
                  </a:ext>
                </a:extLst>
              </p:cNvPr>
              <p:cNvGrpSpPr/>
              <p:nvPr/>
            </p:nvGrpSpPr>
            <p:grpSpPr>
              <a:xfrm>
                <a:off x="4093683" y="2180315"/>
                <a:ext cx="28641" cy="28641"/>
                <a:chOff x="4093683" y="2180315"/>
                <a:chExt cx="28641" cy="28641"/>
              </a:xfrm>
            </p:grpSpPr>
            <p:sp>
              <p:nvSpPr>
                <p:cNvPr id="3438" name="Freeform: Shape 3437">
                  <a:extLst>
                    <a:ext uri="{FF2B5EF4-FFF2-40B4-BE49-F238E27FC236}">
                      <a16:creationId xmlns:a16="http://schemas.microsoft.com/office/drawing/2014/main" id="{FB9BD3C4-B832-CCA3-E8B5-C4909FEB6DA4}"/>
                    </a:ext>
                  </a:extLst>
                </p:cNvPr>
                <p:cNvSpPr/>
                <p:nvPr/>
              </p:nvSpPr>
              <p:spPr>
                <a:xfrm>
                  <a:off x="410800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Freeform: Shape 3438">
                  <a:extLst>
                    <a:ext uri="{FF2B5EF4-FFF2-40B4-BE49-F238E27FC236}">
                      <a16:creationId xmlns:a16="http://schemas.microsoft.com/office/drawing/2014/main" id="{A980F293-9436-241B-3721-FA25665DBE61}"/>
                    </a:ext>
                  </a:extLst>
                </p:cNvPr>
                <p:cNvSpPr/>
                <p:nvPr/>
              </p:nvSpPr>
              <p:spPr>
                <a:xfrm>
                  <a:off x="409368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0" name="Graphic 198">
                <a:extLst>
                  <a:ext uri="{FF2B5EF4-FFF2-40B4-BE49-F238E27FC236}">
                    <a16:creationId xmlns:a16="http://schemas.microsoft.com/office/drawing/2014/main" id="{3248E9E9-E14B-17A2-B284-B8A8646A446F}"/>
                  </a:ext>
                </a:extLst>
              </p:cNvPr>
              <p:cNvGrpSpPr/>
              <p:nvPr/>
            </p:nvGrpSpPr>
            <p:grpSpPr>
              <a:xfrm>
                <a:off x="4100316" y="2180315"/>
                <a:ext cx="28792" cy="28641"/>
                <a:chOff x="4100316" y="2180315"/>
                <a:chExt cx="28792" cy="28641"/>
              </a:xfrm>
            </p:grpSpPr>
            <p:sp>
              <p:nvSpPr>
                <p:cNvPr id="3436" name="Freeform: Shape 3435">
                  <a:extLst>
                    <a:ext uri="{FF2B5EF4-FFF2-40B4-BE49-F238E27FC236}">
                      <a16:creationId xmlns:a16="http://schemas.microsoft.com/office/drawing/2014/main" id="{B2F631F1-1F7C-E20D-80CC-9E7E30D8A05E}"/>
                    </a:ext>
                  </a:extLst>
                </p:cNvPr>
                <p:cNvSpPr/>
                <p:nvPr/>
              </p:nvSpPr>
              <p:spPr>
                <a:xfrm>
                  <a:off x="41147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Freeform: Shape 3436">
                  <a:extLst>
                    <a:ext uri="{FF2B5EF4-FFF2-40B4-BE49-F238E27FC236}">
                      <a16:creationId xmlns:a16="http://schemas.microsoft.com/office/drawing/2014/main" id="{E62BC18A-E960-57C5-7C60-9315AEEE65CB}"/>
                    </a:ext>
                  </a:extLst>
                </p:cNvPr>
                <p:cNvSpPr/>
                <p:nvPr/>
              </p:nvSpPr>
              <p:spPr>
                <a:xfrm>
                  <a:off x="410031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1" name="Graphic 198">
                <a:extLst>
                  <a:ext uri="{FF2B5EF4-FFF2-40B4-BE49-F238E27FC236}">
                    <a16:creationId xmlns:a16="http://schemas.microsoft.com/office/drawing/2014/main" id="{7A74CDF9-EFF5-FF98-0C97-24433DD6587B}"/>
                  </a:ext>
                </a:extLst>
              </p:cNvPr>
              <p:cNvGrpSpPr/>
              <p:nvPr/>
            </p:nvGrpSpPr>
            <p:grpSpPr>
              <a:xfrm>
                <a:off x="4107100" y="2180315"/>
                <a:ext cx="28641" cy="28641"/>
                <a:chOff x="4107100" y="2180315"/>
                <a:chExt cx="28641" cy="28641"/>
              </a:xfrm>
            </p:grpSpPr>
            <p:sp>
              <p:nvSpPr>
                <p:cNvPr id="3434" name="Freeform: Shape 3433">
                  <a:extLst>
                    <a:ext uri="{FF2B5EF4-FFF2-40B4-BE49-F238E27FC236}">
                      <a16:creationId xmlns:a16="http://schemas.microsoft.com/office/drawing/2014/main" id="{50290071-830B-D1DB-732E-BE34F9D4433F}"/>
                    </a:ext>
                  </a:extLst>
                </p:cNvPr>
                <p:cNvSpPr/>
                <p:nvPr/>
              </p:nvSpPr>
              <p:spPr>
                <a:xfrm>
                  <a:off x="412142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Freeform: Shape 3434">
                  <a:extLst>
                    <a:ext uri="{FF2B5EF4-FFF2-40B4-BE49-F238E27FC236}">
                      <a16:creationId xmlns:a16="http://schemas.microsoft.com/office/drawing/2014/main" id="{E281D834-352F-1E2B-619D-F13E856D6401}"/>
                    </a:ext>
                  </a:extLst>
                </p:cNvPr>
                <p:cNvSpPr/>
                <p:nvPr/>
              </p:nvSpPr>
              <p:spPr>
                <a:xfrm>
                  <a:off x="410710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2" name="Graphic 198">
                <a:extLst>
                  <a:ext uri="{FF2B5EF4-FFF2-40B4-BE49-F238E27FC236}">
                    <a16:creationId xmlns:a16="http://schemas.microsoft.com/office/drawing/2014/main" id="{71FFD6EB-216D-1F39-1252-95AA46A367CA}"/>
                  </a:ext>
                </a:extLst>
              </p:cNvPr>
              <p:cNvGrpSpPr/>
              <p:nvPr/>
            </p:nvGrpSpPr>
            <p:grpSpPr>
              <a:xfrm>
                <a:off x="4113733" y="2180315"/>
                <a:ext cx="28641" cy="28641"/>
                <a:chOff x="4113733" y="2180315"/>
                <a:chExt cx="28641" cy="28641"/>
              </a:xfrm>
            </p:grpSpPr>
            <p:sp>
              <p:nvSpPr>
                <p:cNvPr id="3432" name="Freeform: Shape 3431">
                  <a:extLst>
                    <a:ext uri="{FF2B5EF4-FFF2-40B4-BE49-F238E27FC236}">
                      <a16:creationId xmlns:a16="http://schemas.microsoft.com/office/drawing/2014/main" id="{1D404991-04D4-536E-E719-952ACBC50B8B}"/>
                    </a:ext>
                  </a:extLst>
                </p:cNvPr>
                <p:cNvSpPr/>
                <p:nvPr/>
              </p:nvSpPr>
              <p:spPr>
                <a:xfrm>
                  <a:off x="412805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Freeform: Shape 3432">
                  <a:extLst>
                    <a:ext uri="{FF2B5EF4-FFF2-40B4-BE49-F238E27FC236}">
                      <a16:creationId xmlns:a16="http://schemas.microsoft.com/office/drawing/2014/main" id="{7762360D-9DF5-ED2D-95B6-E54E79D1ECD7}"/>
                    </a:ext>
                  </a:extLst>
                </p:cNvPr>
                <p:cNvSpPr/>
                <p:nvPr/>
              </p:nvSpPr>
              <p:spPr>
                <a:xfrm>
                  <a:off x="411373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3" name="Graphic 198">
                <a:extLst>
                  <a:ext uri="{FF2B5EF4-FFF2-40B4-BE49-F238E27FC236}">
                    <a16:creationId xmlns:a16="http://schemas.microsoft.com/office/drawing/2014/main" id="{AA0EEBD9-6BA2-34D5-98A5-F0C7128050B6}"/>
                  </a:ext>
                </a:extLst>
              </p:cNvPr>
              <p:cNvGrpSpPr/>
              <p:nvPr/>
            </p:nvGrpSpPr>
            <p:grpSpPr>
              <a:xfrm>
                <a:off x="4120365" y="2180315"/>
                <a:ext cx="28792" cy="28641"/>
                <a:chOff x="4120365" y="2180315"/>
                <a:chExt cx="28792" cy="28641"/>
              </a:xfrm>
            </p:grpSpPr>
            <p:sp>
              <p:nvSpPr>
                <p:cNvPr id="3430" name="Freeform: Shape 3429">
                  <a:extLst>
                    <a:ext uri="{FF2B5EF4-FFF2-40B4-BE49-F238E27FC236}">
                      <a16:creationId xmlns:a16="http://schemas.microsoft.com/office/drawing/2014/main" id="{BF3ABB5E-36E7-398B-2BE7-30B2EEDEE56C}"/>
                    </a:ext>
                  </a:extLst>
                </p:cNvPr>
                <p:cNvSpPr/>
                <p:nvPr/>
              </p:nvSpPr>
              <p:spPr>
                <a:xfrm>
                  <a:off x="4134837"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Freeform: Shape 3430">
                  <a:extLst>
                    <a:ext uri="{FF2B5EF4-FFF2-40B4-BE49-F238E27FC236}">
                      <a16:creationId xmlns:a16="http://schemas.microsoft.com/office/drawing/2014/main" id="{71868703-0380-CC59-B8A7-5EA5F0E585EA}"/>
                    </a:ext>
                  </a:extLst>
                </p:cNvPr>
                <p:cNvSpPr/>
                <p:nvPr/>
              </p:nvSpPr>
              <p:spPr>
                <a:xfrm>
                  <a:off x="4120365"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4" name="Graphic 198">
                <a:extLst>
                  <a:ext uri="{FF2B5EF4-FFF2-40B4-BE49-F238E27FC236}">
                    <a16:creationId xmlns:a16="http://schemas.microsoft.com/office/drawing/2014/main" id="{037ACFD8-53B8-3BF8-9ED9-956EB7187586}"/>
                  </a:ext>
                </a:extLst>
              </p:cNvPr>
              <p:cNvGrpSpPr/>
              <p:nvPr/>
            </p:nvGrpSpPr>
            <p:grpSpPr>
              <a:xfrm>
                <a:off x="4124737" y="2188003"/>
                <a:ext cx="28641" cy="28641"/>
                <a:chOff x="4124737" y="2188003"/>
                <a:chExt cx="28641" cy="28641"/>
              </a:xfrm>
            </p:grpSpPr>
            <p:sp>
              <p:nvSpPr>
                <p:cNvPr id="3428" name="Freeform: Shape 3427">
                  <a:extLst>
                    <a:ext uri="{FF2B5EF4-FFF2-40B4-BE49-F238E27FC236}">
                      <a16:creationId xmlns:a16="http://schemas.microsoft.com/office/drawing/2014/main" id="{437C298E-700F-AD9F-FA99-E4B674DED820}"/>
                    </a:ext>
                  </a:extLst>
                </p:cNvPr>
                <p:cNvSpPr/>
                <p:nvPr/>
              </p:nvSpPr>
              <p:spPr>
                <a:xfrm>
                  <a:off x="4139058"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Freeform: Shape 3428">
                  <a:extLst>
                    <a:ext uri="{FF2B5EF4-FFF2-40B4-BE49-F238E27FC236}">
                      <a16:creationId xmlns:a16="http://schemas.microsoft.com/office/drawing/2014/main" id="{4984A08C-48B6-0723-E3F2-4EA56F41A180}"/>
                    </a:ext>
                  </a:extLst>
                </p:cNvPr>
                <p:cNvSpPr/>
                <p:nvPr/>
              </p:nvSpPr>
              <p:spPr>
                <a:xfrm>
                  <a:off x="4124737"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5" name="Graphic 198">
                <a:extLst>
                  <a:ext uri="{FF2B5EF4-FFF2-40B4-BE49-F238E27FC236}">
                    <a16:creationId xmlns:a16="http://schemas.microsoft.com/office/drawing/2014/main" id="{47E845FF-8C85-FCEF-BCB7-2B9D2204DB70}"/>
                  </a:ext>
                </a:extLst>
              </p:cNvPr>
              <p:cNvGrpSpPr/>
              <p:nvPr/>
            </p:nvGrpSpPr>
            <p:grpSpPr>
              <a:xfrm>
                <a:off x="4131370" y="2188003"/>
                <a:ext cx="28641" cy="28641"/>
                <a:chOff x="4131370" y="2188003"/>
                <a:chExt cx="28641" cy="28641"/>
              </a:xfrm>
            </p:grpSpPr>
            <p:sp>
              <p:nvSpPr>
                <p:cNvPr id="3426" name="Freeform: Shape 3425">
                  <a:extLst>
                    <a:ext uri="{FF2B5EF4-FFF2-40B4-BE49-F238E27FC236}">
                      <a16:creationId xmlns:a16="http://schemas.microsoft.com/office/drawing/2014/main" id="{B8819D49-B521-01BD-FF01-C579399A93DE}"/>
                    </a:ext>
                  </a:extLst>
                </p:cNvPr>
                <p:cNvSpPr/>
                <p:nvPr/>
              </p:nvSpPr>
              <p:spPr>
                <a:xfrm>
                  <a:off x="4145691"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Freeform: Shape 3426">
                  <a:extLst>
                    <a:ext uri="{FF2B5EF4-FFF2-40B4-BE49-F238E27FC236}">
                      <a16:creationId xmlns:a16="http://schemas.microsoft.com/office/drawing/2014/main" id="{F031FD69-54A2-B2A9-D25F-F2D38550434D}"/>
                    </a:ext>
                  </a:extLst>
                </p:cNvPr>
                <p:cNvSpPr/>
                <p:nvPr/>
              </p:nvSpPr>
              <p:spPr>
                <a:xfrm>
                  <a:off x="4131370"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6" name="Graphic 198">
                <a:extLst>
                  <a:ext uri="{FF2B5EF4-FFF2-40B4-BE49-F238E27FC236}">
                    <a16:creationId xmlns:a16="http://schemas.microsoft.com/office/drawing/2014/main" id="{29B350E8-498E-8F86-396A-66C6BB76354A}"/>
                  </a:ext>
                </a:extLst>
              </p:cNvPr>
              <p:cNvGrpSpPr/>
              <p:nvPr/>
            </p:nvGrpSpPr>
            <p:grpSpPr>
              <a:xfrm>
                <a:off x="4137852" y="2188003"/>
                <a:ext cx="28792" cy="28641"/>
                <a:chOff x="4137852" y="2188003"/>
                <a:chExt cx="28792" cy="28641"/>
              </a:xfrm>
            </p:grpSpPr>
            <p:sp>
              <p:nvSpPr>
                <p:cNvPr id="3424" name="Freeform: Shape 3423">
                  <a:extLst>
                    <a:ext uri="{FF2B5EF4-FFF2-40B4-BE49-F238E27FC236}">
                      <a16:creationId xmlns:a16="http://schemas.microsoft.com/office/drawing/2014/main" id="{28C84B94-8BB4-2B7D-B294-02FAC647345B}"/>
                    </a:ext>
                  </a:extLst>
                </p:cNvPr>
                <p:cNvSpPr/>
                <p:nvPr/>
              </p:nvSpPr>
              <p:spPr>
                <a:xfrm>
                  <a:off x="4152173"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Freeform: Shape 3424">
                  <a:extLst>
                    <a:ext uri="{FF2B5EF4-FFF2-40B4-BE49-F238E27FC236}">
                      <a16:creationId xmlns:a16="http://schemas.microsoft.com/office/drawing/2014/main" id="{168CA80E-D54F-FFB3-2016-998F867104C0}"/>
                    </a:ext>
                  </a:extLst>
                </p:cNvPr>
                <p:cNvSpPr/>
                <p:nvPr/>
              </p:nvSpPr>
              <p:spPr>
                <a:xfrm>
                  <a:off x="4137852" y="22023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7" name="Graphic 198">
                <a:extLst>
                  <a:ext uri="{FF2B5EF4-FFF2-40B4-BE49-F238E27FC236}">
                    <a16:creationId xmlns:a16="http://schemas.microsoft.com/office/drawing/2014/main" id="{C951A5E7-F03B-DD60-5C40-1264F190825A}"/>
                  </a:ext>
                </a:extLst>
              </p:cNvPr>
              <p:cNvGrpSpPr/>
              <p:nvPr/>
            </p:nvGrpSpPr>
            <p:grpSpPr>
              <a:xfrm>
                <a:off x="4144485" y="2188003"/>
                <a:ext cx="28641" cy="28641"/>
                <a:chOff x="4144485" y="2188003"/>
                <a:chExt cx="28641" cy="28641"/>
              </a:xfrm>
            </p:grpSpPr>
            <p:sp>
              <p:nvSpPr>
                <p:cNvPr id="3422" name="Freeform: Shape 3421">
                  <a:extLst>
                    <a:ext uri="{FF2B5EF4-FFF2-40B4-BE49-F238E27FC236}">
                      <a16:creationId xmlns:a16="http://schemas.microsoft.com/office/drawing/2014/main" id="{EF4B5EC9-DC4E-8430-84BF-4A2A2E4AE539}"/>
                    </a:ext>
                  </a:extLst>
                </p:cNvPr>
                <p:cNvSpPr/>
                <p:nvPr/>
              </p:nvSpPr>
              <p:spPr>
                <a:xfrm>
                  <a:off x="4158806"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Freeform: Shape 3422">
                  <a:extLst>
                    <a:ext uri="{FF2B5EF4-FFF2-40B4-BE49-F238E27FC236}">
                      <a16:creationId xmlns:a16="http://schemas.microsoft.com/office/drawing/2014/main" id="{D177A5FF-24E5-CCBD-3714-D8C90D2E74D6}"/>
                    </a:ext>
                  </a:extLst>
                </p:cNvPr>
                <p:cNvSpPr/>
                <p:nvPr/>
              </p:nvSpPr>
              <p:spPr>
                <a:xfrm>
                  <a:off x="4144485"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8" name="Graphic 198">
                <a:extLst>
                  <a:ext uri="{FF2B5EF4-FFF2-40B4-BE49-F238E27FC236}">
                    <a16:creationId xmlns:a16="http://schemas.microsoft.com/office/drawing/2014/main" id="{CE76321A-7938-62EB-E824-F5CFCEBB3A9D}"/>
                  </a:ext>
                </a:extLst>
              </p:cNvPr>
              <p:cNvGrpSpPr/>
              <p:nvPr/>
            </p:nvGrpSpPr>
            <p:grpSpPr>
              <a:xfrm>
                <a:off x="4155791" y="2188606"/>
                <a:ext cx="28641" cy="28641"/>
                <a:chOff x="4155791" y="2188606"/>
                <a:chExt cx="28641" cy="28641"/>
              </a:xfrm>
            </p:grpSpPr>
            <p:sp>
              <p:nvSpPr>
                <p:cNvPr id="3420" name="Freeform: Shape 3419">
                  <a:extLst>
                    <a:ext uri="{FF2B5EF4-FFF2-40B4-BE49-F238E27FC236}">
                      <a16:creationId xmlns:a16="http://schemas.microsoft.com/office/drawing/2014/main" id="{1E58E264-218D-30E3-9DA9-BDBCCE19641F}"/>
                    </a:ext>
                  </a:extLst>
                </p:cNvPr>
                <p:cNvSpPr/>
                <p:nvPr/>
              </p:nvSpPr>
              <p:spPr>
                <a:xfrm>
                  <a:off x="4170112" y="218860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Freeform: Shape 3420">
                  <a:extLst>
                    <a:ext uri="{FF2B5EF4-FFF2-40B4-BE49-F238E27FC236}">
                      <a16:creationId xmlns:a16="http://schemas.microsoft.com/office/drawing/2014/main" id="{3A371DB0-0FEE-B837-64F4-2BF84CB817EF}"/>
                    </a:ext>
                  </a:extLst>
                </p:cNvPr>
                <p:cNvSpPr/>
                <p:nvPr/>
              </p:nvSpPr>
              <p:spPr>
                <a:xfrm>
                  <a:off x="4155791" y="220292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9" name="Graphic 198">
                <a:extLst>
                  <a:ext uri="{FF2B5EF4-FFF2-40B4-BE49-F238E27FC236}">
                    <a16:creationId xmlns:a16="http://schemas.microsoft.com/office/drawing/2014/main" id="{EC429004-BB10-1240-4E82-BD3F8C5D67B5}"/>
                  </a:ext>
                </a:extLst>
              </p:cNvPr>
              <p:cNvGrpSpPr/>
              <p:nvPr/>
            </p:nvGrpSpPr>
            <p:grpSpPr>
              <a:xfrm>
                <a:off x="4166645" y="2191018"/>
                <a:ext cx="28641" cy="28641"/>
                <a:chOff x="4166645" y="2191018"/>
                <a:chExt cx="28641" cy="28641"/>
              </a:xfrm>
            </p:grpSpPr>
            <p:sp>
              <p:nvSpPr>
                <p:cNvPr id="3418" name="Freeform: Shape 3417">
                  <a:extLst>
                    <a:ext uri="{FF2B5EF4-FFF2-40B4-BE49-F238E27FC236}">
                      <a16:creationId xmlns:a16="http://schemas.microsoft.com/office/drawing/2014/main" id="{F75C3339-9E59-274A-CBF1-3323566D296E}"/>
                    </a:ext>
                  </a:extLst>
                </p:cNvPr>
                <p:cNvSpPr/>
                <p:nvPr/>
              </p:nvSpPr>
              <p:spPr>
                <a:xfrm>
                  <a:off x="41809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Freeform: Shape 3418">
                  <a:extLst>
                    <a:ext uri="{FF2B5EF4-FFF2-40B4-BE49-F238E27FC236}">
                      <a16:creationId xmlns:a16="http://schemas.microsoft.com/office/drawing/2014/main" id="{36AF5867-D3EA-C484-D8EB-0C0FA49E7B93}"/>
                    </a:ext>
                  </a:extLst>
                </p:cNvPr>
                <p:cNvSpPr/>
                <p:nvPr/>
              </p:nvSpPr>
              <p:spPr>
                <a:xfrm>
                  <a:off x="416664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0" name="Graphic 198">
                <a:extLst>
                  <a:ext uri="{FF2B5EF4-FFF2-40B4-BE49-F238E27FC236}">
                    <a16:creationId xmlns:a16="http://schemas.microsoft.com/office/drawing/2014/main" id="{E20D7D6E-6C83-05FE-73F4-9E007451B55C}"/>
                  </a:ext>
                </a:extLst>
              </p:cNvPr>
              <p:cNvGrpSpPr/>
              <p:nvPr/>
            </p:nvGrpSpPr>
            <p:grpSpPr>
              <a:xfrm>
                <a:off x="4168755" y="2191018"/>
                <a:ext cx="28641" cy="28641"/>
                <a:chOff x="4168755" y="2191018"/>
                <a:chExt cx="28641" cy="28641"/>
              </a:xfrm>
            </p:grpSpPr>
            <p:sp>
              <p:nvSpPr>
                <p:cNvPr id="3416" name="Freeform: Shape 3415">
                  <a:extLst>
                    <a:ext uri="{FF2B5EF4-FFF2-40B4-BE49-F238E27FC236}">
                      <a16:creationId xmlns:a16="http://schemas.microsoft.com/office/drawing/2014/main" id="{3DF6EC7A-3350-1ED2-0123-FC7F7F8B987A}"/>
                    </a:ext>
                  </a:extLst>
                </p:cNvPr>
                <p:cNvSpPr/>
                <p:nvPr/>
              </p:nvSpPr>
              <p:spPr>
                <a:xfrm>
                  <a:off x="41830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Freeform: Shape 3416">
                  <a:extLst>
                    <a:ext uri="{FF2B5EF4-FFF2-40B4-BE49-F238E27FC236}">
                      <a16:creationId xmlns:a16="http://schemas.microsoft.com/office/drawing/2014/main" id="{424D31F7-CF4D-892B-CBB0-93C1556175B0}"/>
                    </a:ext>
                  </a:extLst>
                </p:cNvPr>
                <p:cNvSpPr/>
                <p:nvPr/>
              </p:nvSpPr>
              <p:spPr>
                <a:xfrm>
                  <a:off x="41687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1" name="Graphic 198">
                <a:extLst>
                  <a:ext uri="{FF2B5EF4-FFF2-40B4-BE49-F238E27FC236}">
                    <a16:creationId xmlns:a16="http://schemas.microsoft.com/office/drawing/2014/main" id="{08B19EEB-C5F9-FF14-F5A0-11CA30A06546}"/>
                  </a:ext>
                </a:extLst>
              </p:cNvPr>
              <p:cNvGrpSpPr/>
              <p:nvPr/>
            </p:nvGrpSpPr>
            <p:grpSpPr>
              <a:xfrm>
                <a:off x="4179911" y="2191018"/>
                <a:ext cx="28792" cy="28641"/>
                <a:chOff x="4179911" y="2191018"/>
                <a:chExt cx="28792" cy="28641"/>
              </a:xfrm>
            </p:grpSpPr>
            <p:sp>
              <p:nvSpPr>
                <p:cNvPr id="3414" name="Freeform: Shape 3413">
                  <a:extLst>
                    <a:ext uri="{FF2B5EF4-FFF2-40B4-BE49-F238E27FC236}">
                      <a16:creationId xmlns:a16="http://schemas.microsoft.com/office/drawing/2014/main" id="{B5FCF728-8DFB-4B30-DD0E-5F0EA132902E}"/>
                    </a:ext>
                  </a:extLst>
                </p:cNvPr>
                <p:cNvSpPr/>
                <p:nvPr/>
              </p:nvSpPr>
              <p:spPr>
                <a:xfrm>
                  <a:off x="419438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Freeform: Shape 3414">
                  <a:extLst>
                    <a:ext uri="{FF2B5EF4-FFF2-40B4-BE49-F238E27FC236}">
                      <a16:creationId xmlns:a16="http://schemas.microsoft.com/office/drawing/2014/main" id="{2B991751-9297-50F1-CE72-FDF63DFDED76}"/>
                    </a:ext>
                  </a:extLst>
                </p:cNvPr>
                <p:cNvSpPr/>
                <p:nvPr/>
              </p:nvSpPr>
              <p:spPr>
                <a:xfrm>
                  <a:off x="41799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2" name="Graphic 198">
                <a:extLst>
                  <a:ext uri="{FF2B5EF4-FFF2-40B4-BE49-F238E27FC236}">
                    <a16:creationId xmlns:a16="http://schemas.microsoft.com/office/drawing/2014/main" id="{AF089A56-2204-FB1F-181C-1957432E30C4}"/>
                  </a:ext>
                </a:extLst>
              </p:cNvPr>
              <p:cNvGrpSpPr/>
              <p:nvPr/>
            </p:nvGrpSpPr>
            <p:grpSpPr>
              <a:xfrm>
                <a:off x="4186845" y="2191018"/>
                <a:ext cx="28792" cy="28641"/>
                <a:chOff x="4186845" y="2191018"/>
                <a:chExt cx="28792" cy="28641"/>
              </a:xfrm>
            </p:grpSpPr>
            <p:sp>
              <p:nvSpPr>
                <p:cNvPr id="3412" name="Freeform: Shape 3411">
                  <a:extLst>
                    <a:ext uri="{FF2B5EF4-FFF2-40B4-BE49-F238E27FC236}">
                      <a16:creationId xmlns:a16="http://schemas.microsoft.com/office/drawing/2014/main" id="{A1C2B38E-E81D-79E6-274A-6EDE0BC03546}"/>
                    </a:ext>
                  </a:extLst>
                </p:cNvPr>
                <p:cNvSpPr/>
                <p:nvPr/>
              </p:nvSpPr>
              <p:spPr>
                <a:xfrm>
                  <a:off x="42011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Freeform: Shape 3412">
                  <a:extLst>
                    <a:ext uri="{FF2B5EF4-FFF2-40B4-BE49-F238E27FC236}">
                      <a16:creationId xmlns:a16="http://schemas.microsoft.com/office/drawing/2014/main" id="{C5EC6738-5C3A-A0CB-EC67-97C5FE4DF575}"/>
                    </a:ext>
                  </a:extLst>
                </p:cNvPr>
                <p:cNvSpPr/>
                <p:nvPr/>
              </p:nvSpPr>
              <p:spPr>
                <a:xfrm>
                  <a:off x="418684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3" name="Graphic 198">
                <a:extLst>
                  <a:ext uri="{FF2B5EF4-FFF2-40B4-BE49-F238E27FC236}">
                    <a16:creationId xmlns:a16="http://schemas.microsoft.com/office/drawing/2014/main" id="{4FBF7991-A715-99E0-DEA1-B714CB0AF660}"/>
                  </a:ext>
                </a:extLst>
              </p:cNvPr>
              <p:cNvGrpSpPr/>
              <p:nvPr/>
            </p:nvGrpSpPr>
            <p:grpSpPr>
              <a:xfrm>
                <a:off x="4190614" y="2191018"/>
                <a:ext cx="28641" cy="28641"/>
                <a:chOff x="4190614" y="2191018"/>
                <a:chExt cx="28641" cy="28641"/>
              </a:xfrm>
            </p:grpSpPr>
            <p:sp>
              <p:nvSpPr>
                <p:cNvPr id="3410" name="Freeform: Shape 3409">
                  <a:extLst>
                    <a:ext uri="{FF2B5EF4-FFF2-40B4-BE49-F238E27FC236}">
                      <a16:creationId xmlns:a16="http://schemas.microsoft.com/office/drawing/2014/main" id="{905C87B4-CF3B-FEA9-CF9E-6B15C50F9CC2}"/>
                    </a:ext>
                  </a:extLst>
                </p:cNvPr>
                <p:cNvSpPr/>
                <p:nvPr/>
              </p:nvSpPr>
              <p:spPr>
                <a:xfrm>
                  <a:off x="420493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Freeform: Shape 3410">
                  <a:extLst>
                    <a:ext uri="{FF2B5EF4-FFF2-40B4-BE49-F238E27FC236}">
                      <a16:creationId xmlns:a16="http://schemas.microsoft.com/office/drawing/2014/main" id="{AEA41BED-94D3-A5D0-F4DB-9A71C07611D5}"/>
                    </a:ext>
                  </a:extLst>
                </p:cNvPr>
                <p:cNvSpPr/>
                <p:nvPr/>
              </p:nvSpPr>
              <p:spPr>
                <a:xfrm>
                  <a:off x="419061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4" name="Graphic 198">
                <a:extLst>
                  <a:ext uri="{FF2B5EF4-FFF2-40B4-BE49-F238E27FC236}">
                    <a16:creationId xmlns:a16="http://schemas.microsoft.com/office/drawing/2014/main" id="{F05740E9-9B8F-5B75-D06A-741E6A6DFD39}"/>
                  </a:ext>
                </a:extLst>
              </p:cNvPr>
              <p:cNvGrpSpPr/>
              <p:nvPr/>
            </p:nvGrpSpPr>
            <p:grpSpPr>
              <a:xfrm>
                <a:off x="4204935" y="2191018"/>
                <a:ext cx="28641" cy="28641"/>
                <a:chOff x="4204935" y="2191018"/>
                <a:chExt cx="28641" cy="28641"/>
              </a:xfrm>
            </p:grpSpPr>
            <p:sp>
              <p:nvSpPr>
                <p:cNvPr id="3408" name="Freeform: Shape 3407">
                  <a:extLst>
                    <a:ext uri="{FF2B5EF4-FFF2-40B4-BE49-F238E27FC236}">
                      <a16:creationId xmlns:a16="http://schemas.microsoft.com/office/drawing/2014/main" id="{D2F922BF-9F86-1604-3181-11CE1C6A8450}"/>
                    </a:ext>
                  </a:extLst>
                </p:cNvPr>
                <p:cNvSpPr/>
                <p:nvPr/>
              </p:nvSpPr>
              <p:spPr>
                <a:xfrm>
                  <a:off x="421925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Freeform: Shape 3408">
                  <a:extLst>
                    <a:ext uri="{FF2B5EF4-FFF2-40B4-BE49-F238E27FC236}">
                      <a16:creationId xmlns:a16="http://schemas.microsoft.com/office/drawing/2014/main" id="{5F49AEEF-F74D-6747-4827-102BB1F2E84E}"/>
                    </a:ext>
                  </a:extLst>
                </p:cNvPr>
                <p:cNvSpPr/>
                <p:nvPr/>
              </p:nvSpPr>
              <p:spPr>
                <a:xfrm>
                  <a:off x="420493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5" name="Graphic 198">
                <a:extLst>
                  <a:ext uri="{FF2B5EF4-FFF2-40B4-BE49-F238E27FC236}">
                    <a16:creationId xmlns:a16="http://schemas.microsoft.com/office/drawing/2014/main" id="{D09C0EA8-C158-886A-0F45-45495362797C}"/>
                  </a:ext>
                </a:extLst>
              </p:cNvPr>
              <p:cNvGrpSpPr/>
              <p:nvPr/>
            </p:nvGrpSpPr>
            <p:grpSpPr>
              <a:xfrm>
                <a:off x="4215638" y="2191018"/>
                <a:ext cx="28641" cy="28641"/>
                <a:chOff x="4215638" y="2191018"/>
                <a:chExt cx="28641" cy="28641"/>
              </a:xfrm>
            </p:grpSpPr>
            <p:sp>
              <p:nvSpPr>
                <p:cNvPr id="3406" name="Freeform: Shape 3405">
                  <a:extLst>
                    <a:ext uri="{FF2B5EF4-FFF2-40B4-BE49-F238E27FC236}">
                      <a16:creationId xmlns:a16="http://schemas.microsoft.com/office/drawing/2014/main" id="{04955252-1C7F-EC36-5F14-016EB1C184C6}"/>
                    </a:ext>
                  </a:extLst>
                </p:cNvPr>
                <p:cNvSpPr/>
                <p:nvPr/>
              </p:nvSpPr>
              <p:spPr>
                <a:xfrm>
                  <a:off x="422995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Freeform: Shape 3406">
                  <a:extLst>
                    <a:ext uri="{FF2B5EF4-FFF2-40B4-BE49-F238E27FC236}">
                      <a16:creationId xmlns:a16="http://schemas.microsoft.com/office/drawing/2014/main" id="{B9687011-F928-401A-38C6-CA0D89D6B962}"/>
                    </a:ext>
                  </a:extLst>
                </p:cNvPr>
                <p:cNvSpPr/>
                <p:nvPr/>
              </p:nvSpPr>
              <p:spPr>
                <a:xfrm>
                  <a:off x="421563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6" name="Graphic 198">
                <a:extLst>
                  <a:ext uri="{FF2B5EF4-FFF2-40B4-BE49-F238E27FC236}">
                    <a16:creationId xmlns:a16="http://schemas.microsoft.com/office/drawing/2014/main" id="{230EE56D-DFB8-493D-A8E8-2C98B34E23FB}"/>
                  </a:ext>
                </a:extLst>
              </p:cNvPr>
              <p:cNvGrpSpPr/>
              <p:nvPr/>
            </p:nvGrpSpPr>
            <p:grpSpPr>
              <a:xfrm>
                <a:off x="4225286" y="2191018"/>
                <a:ext cx="28641" cy="28641"/>
                <a:chOff x="4225286" y="2191018"/>
                <a:chExt cx="28641" cy="28641"/>
              </a:xfrm>
            </p:grpSpPr>
            <p:sp>
              <p:nvSpPr>
                <p:cNvPr id="3404" name="Freeform: Shape 3403">
                  <a:extLst>
                    <a:ext uri="{FF2B5EF4-FFF2-40B4-BE49-F238E27FC236}">
                      <a16:creationId xmlns:a16="http://schemas.microsoft.com/office/drawing/2014/main" id="{8CE43224-C799-1D0A-0FE9-4A4B0D2193CB}"/>
                    </a:ext>
                  </a:extLst>
                </p:cNvPr>
                <p:cNvSpPr/>
                <p:nvPr/>
              </p:nvSpPr>
              <p:spPr>
                <a:xfrm>
                  <a:off x="423960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Freeform: Shape 3404">
                  <a:extLst>
                    <a:ext uri="{FF2B5EF4-FFF2-40B4-BE49-F238E27FC236}">
                      <a16:creationId xmlns:a16="http://schemas.microsoft.com/office/drawing/2014/main" id="{2E2BB63A-EDF1-37F0-10BC-526789CB3695}"/>
                    </a:ext>
                  </a:extLst>
                </p:cNvPr>
                <p:cNvSpPr/>
                <p:nvPr/>
              </p:nvSpPr>
              <p:spPr>
                <a:xfrm>
                  <a:off x="422528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7" name="Graphic 198">
                <a:extLst>
                  <a:ext uri="{FF2B5EF4-FFF2-40B4-BE49-F238E27FC236}">
                    <a16:creationId xmlns:a16="http://schemas.microsoft.com/office/drawing/2014/main" id="{821FCEFD-8479-EEA0-D055-1FD4BCF48EE7}"/>
                  </a:ext>
                </a:extLst>
              </p:cNvPr>
              <p:cNvGrpSpPr/>
              <p:nvPr/>
            </p:nvGrpSpPr>
            <p:grpSpPr>
              <a:xfrm>
                <a:off x="4232069" y="2191018"/>
                <a:ext cx="28641" cy="28641"/>
                <a:chOff x="4232069" y="2191018"/>
                <a:chExt cx="28641" cy="28641"/>
              </a:xfrm>
            </p:grpSpPr>
            <p:sp>
              <p:nvSpPr>
                <p:cNvPr id="3402" name="Freeform: Shape 3401">
                  <a:extLst>
                    <a:ext uri="{FF2B5EF4-FFF2-40B4-BE49-F238E27FC236}">
                      <a16:creationId xmlns:a16="http://schemas.microsoft.com/office/drawing/2014/main" id="{156441AD-69F2-8BF4-90F3-7F6A7FB03C3D}"/>
                    </a:ext>
                  </a:extLst>
                </p:cNvPr>
                <p:cNvSpPr/>
                <p:nvPr/>
              </p:nvSpPr>
              <p:spPr>
                <a:xfrm>
                  <a:off x="42463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Freeform: Shape 3402">
                  <a:extLst>
                    <a:ext uri="{FF2B5EF4-FFF2-40B4-BE49-F238E27FC236}">
                      <a16:creationId xmlns:a16="http://schemas.microsoft.com/office/drawing/2014/main" id="{DF5BBC5A-9141-6196-F484-375E67759E90}"/>
                    </a:ext>
                  </a:extLst>
                </p:cNvPr>
                <p:cNvSpPr/>
                <p:nvPr/>
              </p:nvSpPr>
              <p:spPr>
                <a:xfrm>
                  <a:off x="42320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8" name="Graphic 198">
                <a:extLst>
                  <a:ext uri="{FF2B5EF4-FFF2-40B4-BE49-F238E27FC236}">
                    <a16:creationId xmlns:a16="http://schemas.microsoft.com/office/drawing/2014/main" id="{15FEB4ED-ED3F-C9E5-D62D-DB562F335CEF}"/>
                  </a:ext>
                </a:extLst>
              </p:cNvPr>
              <p:cNvGrpSpPr/>
              <p:nvPr/>
            </p:nvGrpSpPr>
            <p:grpSpPr>
              <a:xfrm>
                <a:off x="4236139" y="2191018"/>
                <a:ext cx="28792" cy="28641"/>
                <a:chOff x="4236139" y="2191018"/>
                <a:chExt cx="28792" cy="28641"/>
              </a:xfrm>
            </p:grpSpPr>
            <p:sp>
              <p:nvSpPr>
                <p:cNvPr id="3400" name="Freeform: Shape 3399">
                  <a:extLst>
                    <a:ext uri="{FF2B5EF4-FFF2-40B4-BE49-F238E27FC236}">
                      <a16:creationId xmlns:a16="http://schemas.microsoft.com/office/drawing/2014/main" id="{3245E021-5F1F-322A-5738-227969EC9420}"/>
                    </a:ext>
                  </a:extLst>
                </p:cNvPr>
                <p:cNvSpPr/>
                <p:nvPr/>
              </p:nvSpPr>
              <p:spPr>
                <a:xfrm>
                  <a:off x="42504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1" name="Freeform: Shape 3400">
                  <a:extLst>
                    <a:ext uri="{FF2B5EF4-FFF2-40B4-BE49-F238E27FC236}">
                      <a16:creationId xmlns:a16="http://schemas.microsoft.com/office/drawing/2014/main" id="{3E478EB7-3860-D9E1-84DB-B4FF2758F58C}"/>
                    </a:ext>
                  </a:extLst>
                </p:cNvPr>
                <p:cNvSpPr/>
                <p:nvPr/>
              </p:nvSpPr>
              <p:spPr>
                <a:xfrm>
                  <a:off x="4236139"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9" name="Graphic 198">
                <a:extLst>
                  <a:ext uri="{FF2B5EF4-FFF2-40B4-BE49-F238E27FC236}">
                    <a16:creationId xmlns:a16="http://schemas.microsoft.com/office/drawing/2014/main" id="{97D83929-E849-5365-8D11-4F232CC77A3A}"/>
                  </a:ext>
                </a:extLst>
              </p:cNvPr>
              <p:cNvGrpSpPr/>
              <p:nvPr/>
            </p:nvGrpSpPr>
            <p:grpSpPr>
              <a:xfrm>
                <a:off x="4252722" y="2191018"/>
                <a:ext cx="28641" cy="28641"/>
                <a:chOff x="4252722" y="2191018"/>
                <a:chExt cx="28641" cy="28641"/>
              </a:xfrm>
            </p:grpSpPr>
            <p:sp>
              <p:nvSpPr>
                <p:cNvPr id="3398" name="Freeform: Shape 3397">
                  <a:extLst>
                    <a:ext uri="{FF2B5EF4-FFF2-40B4-BE49-F238E27FC236}">
                      <a16:creationId xmlns:a16="http://schemas.microsoft.com/office/drawing/2014/main" id="{060D7F02-D368-1223-A7F0-3F4E7E7FF9E5}"/>
                    </a:ext>
                  </a:extLst>
                </p:cNvPr>
                <p:cNvSpPr/>
                <p:nvPr/>
              </p:nvSpPr>
              <p:spPr>
                <a:xfrm>
                  <a:off x="426704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Freeform: Shape 3398">
                  <a:extLst>
                    <a:ext uri="{FF2B5EF4-FFF2-40B4-BE49-F238E27FC236}">
                      <a16:creationId xmlns:a16="http://schemas.microsoft.com/office/drawing/2014/main" id="{89888F10-20F8-AF3B-907A-D604E083AE16}"/>
                    </a:ext>
                  </a:extLst>
                </p:cNvPr>
                <p:cNvSpPr/>
                <p:nvPr/>
              </p:nvSpPr>
              <p:spPr>
                <a:xfrm>
                  <a:off x="425272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0" name="Graphic 198">
                <a:extLst>
                  <a:ext uri="{FF2B5EF4-FFF2-40B4-BE49-F238E27FC236}">
                    <a16:creationId xmlns:a16="http://schemas.microsoft.com/office/drawing/2014/main" id="{D010092B-EAE7-BD0E-4599-3E2FC9ED7028}"/>
                  </a:ext>
                </a:extLst>
              </p:cNvPr>
              <p:cNvGrpSpPr/>
              <p:nvPr/>
            </p:nvGrpSpPr>
            <p:grpSpPr>
              <a:xfrm>
                <a:off x="4259355" y="2191018"/>
                <a:ext cx="28641" cy="28641"/>
                <a:chOff x="4259355" y="2191018"/>
                <a:chExt cx="28641" cy="28641"/>
              </a:xfrm>
            </p:grpSpPr>
            <p:sp>
              <p:nvSpPr>
                <p:cNvPr id="3396" name="Freeform: Shape 3395">
                  <a:extLst>
                    <a:ext uri="{FF2B5EF4-FFF2-40B4-BE49-F238E27FC236}">
                      <a16:creationId xmlns:a16="http://schemas.microsoft.com/office/drawing/2014/main" id="{C50506EA-87D6-AA10-7665-E2DCF6FA589A}"/>
                    </a:ext>
                  </a:extLst>
                </p:cNvPr>
                <p:cNvSpPr/>
                <p:nvPr/>
              </p:nvSpPr>
              <p:spPr>
                <a:xfrm>
                  <a:off x="42736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Freeform: Shape 3396">
                  <a:extLst>
                    <a:ext uri="{FF2B5EF4-FFF2-40B4-BE49-F238E27FC236}">
                      <a16:creationId xmlns:a16="http://schemas.microsoft.com/office/drawing/2014/main" id="{86C447C1-5A05-3AD0-E941-82DDDDEFF970}"/>
                    </a:ext>
                  </a:extLst>
                </p:cNvPr>
                <p:cNvSpPr/>
                <p:nvPr/>
              </p:nvSpPr>
              <p:spPr>
                <a:xfrm>
                  <a:off x="42593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1" name="Graphic 198">
                <a:extLst>
                  <a:ext uri="{FF2B5EF4-FFF2-40B4-BE49-F238E27FC236}">
                    <a16:creationId xmlns:a16="http://schemas.microsoft.com/office/drawing/2014/main" id="{B73A2D3E-8CBC-4D38-11B3-7D096C46FDCE}"/>
                  </a:ext>
                </a:extLst>
              </p:cNvPr>
              <p:cNvGrpSpPr/>
              <p:nvPr/>
            </p:nvGrpSpPr>
            <p:grpSpPr>
              <a:xfrm>
                <a:off x="4265837" y="2191018"/>
                <a:ext cx="28641" cy="28641"/>
                <a:chOff x="4265837" y="2191018"/>
                <a:chExt cx="28641" cy="28641"/>
              </a:xfrm>
            </p:grpSpPr>
            <p:sp>
              <p:nvSpPr>
                <p:cNvPr id="3394" name="Freeform: Shape 3393">
                  <a:extLst>
                    <a:ext uri="{FF2B5EF4-FFF2-40B4-BE49-F238E27FC236}">
                      <a16:creationId xmlns:a16="http://schemas.microsoft.com/office/drawing/2014/main" id="{0FB09AF7-7D22-8F2A-B115-8156E5D77E0D}"/>
                    </a:ext>
                  </a:extLst>
                </p:cNvPr>
                <p:cNvSpPr/>
                <p:nvPr/>
              </p:nvSpPr>
              <p:spPr>
                <a:xfrm>
                  <a:off x="428015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Freeform: Shape 3394">
                  <a:extLst>
                    <a:ext uri="{FF2B5EF4-FFF2-40B4-BE49-F238E27FC236}">
                      <a16:creationId xmlns:a16="http://schemas.microsoft.com/office/drawing/2014/main" id="{0A12A2F5-10ED-8FA8-BF68-ABC94697C28E}"/>
                    </a:ext>
                  </a:extLst>
                </p:cNvPr>
                <p:cNvSpPr/>
                <p:nvPr/>
              </p:nvSpPr>
              <p:spPr>
                <a:xfrm>
                  <a:off x="426583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2" name="Graphic 198">
                <a:extLst>
                  <a:ext uri="{FF2B5EF4-FFF2-40B4-BE49-F238E27FC236}">
                    <a16:creationId xmlns:a16="http://schemas.microsoft.com/office/drawing/2014/main" id="{40CD5810-B936-DC3E-C5B2-24737EF9FDCA}"/>
                  </a:ext>
                </a:extLst>
              </p:cNvPr>
              <p:cNvGrpSpPr/>
              <p:nvPr/>
            </p:nvGrpSpPr>
            <p:grpSpPr>
              <a:xfrm>
                <a:off x="4272470" y="2191018"/>
                <a:ext cx="28641" cy="28641"/>
                <a:chOff x="4272470" y="2191018"/>
                <a:chExt cx="28641" cy="28641"/>
              </a:xfrm>
            </p:grpSpPr>
            <p:sp>
              <p:nvSpPr>
                <p:cNvPr id="3392" name="Freeform: Shape 3391">
                  <a:extLst>
                    <a:ext uri="{FF2B5EF4-FFF2-40B4-BE49-F238E27FC236}">
                      <a16:creationId xmlns:a16="http://schemas.microsoft.com/office/drawing/2014/main" id="{AEC7A6FE-FF83-A405-94B1-603563AFCEE8}"/>
                    </a:ext>
                  </a:extLst>
                </p:cNvPr>
                <p:cNvSpPr/>
                <p:nvPr/>
              </p:nvSpPr>
              <p:spPr>
                <a:xfrm>
                  <a:off x="428679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Freeform: Shape 3392">
                  <a:extLst>
                    <a:ext uri="{FF2B5EF4-FFF2-40B4-BE49-F238E27FC236}">
                      <a16:creationId xmlns:a16="http://schemas.microsoft.com/office/drawing/2014/main" id="{4EABE4B5-BFF4-78AC-103F-77E62F691BAE}"/>
                    </a:ext>
                  </a:extLst>
                </p:cNvPr>
                <p:cNvSpPr/>
                <p:nvPr/>
              </p:nvSpPr>
              <p:spPr>
                <a:xfrm>
                  <a:off x="427247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3" name="Graphic 198">
                <a:extLst>
                  <a:ext uri="{FF2B5EF4-FFF2-40B4-BE49-F238E27FC236}">
                    <a16:creationId xmlns:a16="http://schemas.microsoft.com/office/drawing/2014/main" id="{AC49D85B-ED15-4D69-998B-04A12159E91D}"/>
                  </a:ext>
                </a:extLst>
              </p:cNvPr>
              <p:cNvGrpSpPr/>
              <p:nvPr/>
            </p:nvGrpSpPr>
            <p:grpSpPr>
              <a:xfrm>
                <a:off x="4278952" y="2191018"/>
                <a:ext cx="28792" cy="28641"/>
                <a:chOff x="4278952" y="2191018"/>
                <a:chExt cx="28792" cy="28641"/>
              </a:xfrm>
            </p:grpSpPr>
            <p:sp>
              <p:nvSpPr>
                <p:cNvPr id="3390" name="Freeform: Shape 3389">
                  <a:extLst>
                    <a:ext uri="{FF2B5EF4-FFF2-40B4-BE49-F238E27FC236}">
                      <a16:creationId xmlns:a16="http://schemas.microsoft.com/office/drawing/2014/main" id="{9E5801B4-12C4-C4D7-EBCA-111A677A2BA0}"/>
                    </a:ext>
                  </a:extLst>
                </p:cNvPr>
                <p:cNvSpPr/>
                <p:nvPr/>
              </p:nvSpPr>
              <p:spPr>
                <a:xfrm>
                  <a:off x="42934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Freeform: Shape 3390">
                  <a:extLst>
                    <a:ext uri="{FF2B5EF4-FFF2-40B4-BE49-F238E27FC236}">
                      <a16:creationId xmlns:a16="http://schemas.microsoft.com/office/drawing/2014/main" id="{60D0CF9B-9056-1BE7-5210-2F3DF6AD649D}"/>
                    </a:ext>
                  </a:extLst>
                </p:cNvPr>
                <p:cNvSpPr/>
                <p:nvPr/>
              </p:nvSpPr>
              <p:spPr>
                <a:xfrm>
                  <a:off x="4278952"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4" name="Graphic 198">
                <a:extLst>
                  <a:ext uri="{FF2B5EF4-FFF2-40B4-BE49-F238E27FC236}">
                    <a16:creationId xmlns:a16="http://schemas.microsoft.com/office/drawing/2014/main" id="{BC7071F8-F5BE-F75E-EDB8-7596822F33FF}"/>
                  </a:ext>
                </a:extLst>
              </p:cNvPr>
              <p:cNvGrpSpPr/>
              <p:nvPr/>
            </p:nvGrpSpPr>
            <p:grpSpPr>
              <a:xfrm>
                <a:off x="4285585" y="2191018"/>
                <a:ext cx="28641" cy="28641"/>
                <a:chOff x="4285585" y="2191018"/>
                <a:chExt cx="28641" cy="28641"/>
              </a:xfrm>
            </p:grpSpPr>
            <p:sp>
              <p:nvSpPr>
                <p:cNvPr id="3388" name="Freeform: Shape 3387">
                  <a:extLst>
                    <a:ext uri="{FF2B5EF4-FFF2-40B4-BE49-F238E27FC236}">
                      <a16:creationId xmlns:a16="http://schemas.microsoft.com/office/drawing/2014/main" id="{072512EF-7C05-2FBB-A90A-932B2CDD4248}"/>
                    </a:ext>
                  </a:extLst>
                </p:cNvPr>
                <p:cNvSpPr/>
                <p:nvPr/>
              </p:nvSpPr>
              <p:spPr>
                <a:xfrm>
                  <a:off x="429990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Freeform: Shape 3388">
                  <a:extLst>
                    <a:ext uri="{FF2B5EF4-FFF2-40B4-BE49-F238E27FC236}">
                      <a16:creationId xmlns:a16="http://schemas.microsoft.com/office/drawing/2014/main" id="{8EE1033A-04F0-20ED-8148-1E8D7D282513}"/>
                    </a:ext>
                  </a:extLst>
                </p:cNvPr>
                <p:cNvSpPr/>
                <p:nvPr/>
              </p:nvSpPr>
              <p:spPr>
                <a:xfrm>
                  <a:off x="428558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5" name="Graphic 198">
                <a:extLst>
                  <a:ext uri="{FF2B5EF4-FFF2-40B4-BE49-F238E27FC236}">
                    <a16:creationId xmlns:a16="http://schemas.microsoft.com/office/drawing/2014/main" id="{4DB985ED-BF89-F01D-1EC5-C848B575ACE1}"/>
                  </a:ext>
                </a:extLst>
              </p:cNvPr>
              <p:cNvGrpSpPr/>
              <p:nvPr/>
            </p:nvGrpSpPr>
            <p:grpSpPr>
              <a:xfrm>
                <a:off x="4292217" y="2191018"/>
                <a:ext cx="28641" cy="28641"/>
                <a:chOff x="4292217" y="2191018"/>
                <a:chExt cx="28641" cy="28641"/>
              </a:xfrm>
            </p:grpSpPr>
            <p:sp>
              <p:nvSpPr>
                <p:cNvPr id="3386" name="Freeform: Shape 3385">
                  <a:extLst>
                    <a:ext uri="{FF2B5EF4-FFF2-40B4-BE49-F238E27FC236}">
                      <a16:creationId xmlns:a16="http://schemas.microsoft.com/office/drawing/2014/main" id="{62338185-3FE5-530F-379C-7C04FA1FF0E9}"/>
                    </a:ext>
                  </a:extLst>
                </p:cNvPr>
                <p:cNvSpPr/>
                <p:nvPr/>
              </p:nvSpPr>
              <p:spPr>
                <a:xfrm>
                  <a:off x="430653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Freeform: Shape 3386">
                  <a:extLst>
                    <a:ext uri="{FF2B5EF4-FFF2-40B4-BE49-F238E27FC236}">
                      <a16:creationId xmlns:a16="http://schemas.microsoft.com/office/drawing/2014/main" id="{F54E4220-0BEC-FEC3-0780-A9846DE586E4}"/>
                    </a:ext>
                  </a:extLst>
                </p:cNvPr>
                <p:cNvSpPr/>
                <p:nvPr/>
              </p:nvSpPr>
              <p:spPr>
                <a:xfrm>
                  <a:off x="429221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6" name="Graphic 198">
                <a:extLst>
                  <a:ext uri="{FF2B5EF4-FFF2-40B4-BE49-F238E27FC236}">
                    <a16:creationId xmlns:a16="http://schemas.microsoft.com/office/drawing/2014/main" id="{F8DF997D-CEA1-FE70-D920-AA1ECEE7495D}"/>
                  </a:ext>
                </a:extLst>
              </p:cNvPr>
              <p:cNvGrpSpPr/>
              <p:nvPr/>
            </p:nvGrpSpPr>
            <p:grpSpPr>
              <a:xfrm>
                <a:off x="4298700" y="2191018"/>
                <a:ext cx="28792" cy="28641"/>
                <a:chOff x="4298700" y="2191018"/>
                <a:chExt cx="28792" cy="28641"/>
              </a:xfrm>
            </p:grpSpPr>
            <p:sp>
              <p:nvSpPr>
                <p:cNvPr id="3384" name="Freeform: Shape 3383">
                  <a:extLst>
                    <a:ext uri="{FF2B5EF4-FFF2-40B4-BE49-F238E27FC236}">
                      <a16:creationId xmlns:a16="http://schemas.microsoft.com/office/drawing/2014/main" id="{52DD5E3C-8C9A-6116-E34B-C387DA7D9C79}"/>
                    </a:ext>
                  </a:extLst>
                </p:cNvPr>
                <p:cNvSpPr/>
                <p:nvPr/>
              </p:nvSpPr>
              <p:spPr>
                <a:xfrm>
                  <a:off x="431302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Freeform: Shape 3384">
                  <a:extLst>
                    <a:ext uri="{FF2B5EF4-FFF2-40B4-BE49-F238E27FC236}">
                      <a16:creationId xmlns:a16="http://schemas.microsoft.com/office/drawing/2014/main" id="{BBB0B770-ACA1-E1EE-5A7E-2790C0B25264}"/>
                    </a:ext>
                  </a:extLst>
                </p:cNvPr>
                <p:cNvSpPr/>
                <p:nvPr/>
              </p:nvSpPr>
              <p:spPr>
                <a:xfrm>
                  <a:off x="42987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7" name="Graphic 198">
                <a:extLst>
                  <a:ext uri="{FF2B5EF4-FFF2-40B4-BE49-F238E27FC236}">
                    <a16:creationId xmlns:a16="http://schemas.microsoft.com/office/drawing/2014/main" id="{3A7493FE-2672-E4B4-A58B-D362D56C0D02}"/>
                  </a:ext>
                </a:extLst>
              </p:cNvPr>
              <p:cNvGrpSpPr/>
              <p:nvPr/>
            </p:nvGrpSpPr>
            <p:grpSpPr>
              <a:xfrm>
                <a:off x="4305332" y="2191018"/>
                <a:ext cx="28641" cy="28641"/>
                <a:chOff x="4305332" y="2191018"/>
                <a:chExt cx="28641" cy="28641"/>
              </a:xfrm>
            </p:grpSpPr>
            <p:sp>
              <p:nvSpPr>
                <p:cNvPr id="3382" name="Freeform: Shape 3381">
                  <a:extLst>
                    <a:ext uri="{FF2B5EF4-FFF2-40B4-BE49-F238E27FC236}">
                      <a16:creationId xmlns:a16="http://schemas.microsoft.com/office/drawing/2014/main" id="{528AA7B5-88E9-3D6B-F056-BF7B298056E6}"/>
                    </a:ext>
                  </a:extLst>
                </p:cNvPr>
                <p:cNvSpPr/>
                <p:nvPr/>
              </p:nvSpPr>
              <p:spPr>
                <a:xfrm>
                  <a:off x="43196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Freeform: Shape 3382">
                  <a:extLst>
                    <a:ext uri="{FF2B5EF4-FFF2-40B4-BE49-F238E27FC236}">
                      <a16:creationId xmlns:a16="http://schemas.microsoft.com/office/drawing/2014/main" id="{6E11FB33-CD0C-B12D-C485-B9EB8D30253A}"/>
                    </a:ext>
                  </a:extLst>
                </p:cNvPr>
                <p:cNvSpPr/>
                <p:nvPr/>
              </p:nvSpPr>
              <p:spPr>
                <a:xfrm>
                  <a:off x="43053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8" name="Graphic 198">
                <a:extLst>
                  <a:ext uri="{FF2B5EF4-FFF2-40B4-BE49-F238E27FC236}">
                    <a16:creationId xmlns:a16="http://schemas.microsoft.com/office/drawing/2014/main" id="{D9C624EC-50BE-F9F4-9DF5-2F00D98FF1CD}"/>
                  </a:ext>
                </a:extLst>
              </p:cNvPr>
              <p:cNvGrpSpPr/>
              <p:nvPr/>
            </p:nvGrpSpPr>
            <p:grpSpPr>
              <a:xfrm>
                <a:off x="4311815" y="2191018"/>
                <a:ext cx="28792" cy="28641"/>
                <a:chOff x="4311815" y="2191018"/>
                <a:chExt cx="28792" cy="28641"/>
              </a:xfrm>
            </p:grpSpPr>
            <p:sp>
              <p:nvSpPr>
                <p:cNvPr id="3380" name="Freeform: Shape 3379">
                  <a:extLst>
                    <a:ext uri="{FF2B5EF4-FFF2-40B4-BE49-F238E27FC236}">
                      <a16:creationId xmlns:a16="http://schemas.microsoft.com/office/drawing/2014/main" id="{79F45F80-0B9D-CBF6-0E8B-67A0C6A4CE4D}"/>
                    </a:ext>
                  </a:extLst>
                </p:cNvPr>
                <p:cNvSpPr/>
                <p:nvPr/>
              </p:nvSpPr>
              <p:spPr>
                <a:xfrm>
                  <a:off x="432628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Freeform: Shape 3380">
                  <a:extLst>
                    <a:ext uri="{FF2B5EF4-FFF2-40B4-BE49-F238E27FC236}">
                      <a16:creationId xmlns:a16="http://schemas.microsoft.com/office/drawing/2014/main" id="{C0C0E5D2-479A-33EB-8B09-6FB0608732C2}"/>
                    </a:ext>
                  </a:extLst>
                </p:cNvPr>
                <p:cNvSpPr/>
                <p:nvPr/>
              </p:nvSpPr>
              <p:spPr>
                <a:xfrm>
                  <a:off x="431181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9" name="Graphic 198">
                <a:extLst>
                  <a:ext uri="{FF2B5EF4-FFF2-40B4-BE49-F238E27FC236}">
                    <a16:creationId xmlns:a16="http://schemas.microsoft.com/office/drawing/2014/main" id="{2D239673-876C-BB4E-78DB-0DDFE17A0E54}"/>
                  </a:ext>
                </a:extLst>
              </p:cNvPr>
              <p:cNvGrpSpPr/>
              <p:nvPr/>
            </p:nvGrpSpPr>
            <p:grpSpPr>
              <a:xfrm>
                <a:off x="4318447" y="2191018"/>
                <a:ext cx="28641" cy="28641"/>
                <a:chOff x="4318447" y="2191018"/>
                <a:chExt cx="28641" cy="28641"/>
              </a:xfrm>
            </p:grpSpPr>
            <p:sp>
              <p:nvSpPr>
                <p:cNvPr id="3378" name="Freeform: Shape 3377">
                  <a:extLst>
                    <a:ext uri="{FF2B5EF4-FFF2-40B4-BE49-F238E27FC236}">
                      <a16:creationId xmlns:a16="http://schemas.microsoft.com/office/drawing/2014/main" id="{D9C79BDC-5A1F-41AC-7064-3B46B22083EA}"/>
                    </a:ext>
                  </a:extLst>
                </p:cNvPr>
                <p:cNvSpPr/>
                <p:nvPr/>
              </p:nvSpPr>
              <p:spPr>
                <a:xfrm>
                  <a:off x="43327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Freeform: Shape 3378">
                  <a:extLst>
                    <a:ext uri="{FF2B5EF4-FFF2-40B4-BE49-F238E27FC236}">
                      <a16:creationId xmlns:a16="http://schemas.microsoft.com/office/drawing/2014/main" id="{7C926A0E-FF95-7272-A568-BB31D7789B00}"/>
                    </a:ext>
                  </a:extLst>
                </p:cNvPr>
                <p:cNvSpPr/>
                <p:nvPr/>
              </p:nvSpPr>
              <p:spPr>
                <a:xfrm>
                  <a:off x="43184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0" name="Graphic 198">
                <a:extLst>
                  <a:ext uri="{FF2B5EF4-FFF2-40B4-BE49-F238E27FC236}">
                    <a16:creationId xmlns:a16="http://schemas.microsoft.com/office/drawing/2014/main" id="{809EC0F0-5B48-9D76-E907-2BBE51459F6F}"/>
                  </a:ext>
                </a:extLst>
              </p:cNvPr>
              <p:cNvGrpSpPr/>
              <p:nvPr/>
            </p:nvGrpSpPr>
            <p:grpSpPr>
              <a:xfrm>
                <a:off x="4325080" y="2191018"/>
                <a:ext cx="28641" cy="28641"/>
                <a:chOff x="4325080" y="2191018"/>
                <a:chExt cx="28641" cy="28641"/>
              </a:xfrm>
            </p:grpSpPr>
            <p:sp>
              <p:nvSpPr>
                <p:cNvPr id="3376" name="Freeform: Shape 3375">
                  <a:extLst>
                    <a:ext uri="{FF2B5EF4-FFF2-40B4-BE49-F238E27FC236}">
                      <a16:creationId xmlns:a16="http://schemas.microsoft.com/office/drawing/2014/main" id="{583A5495-7E2F-468F-3CF7-5DC5A522A366}"/>
                    </a:ext>
                  </a:extLst>
                </p:cNvPr>
                <p:cNvSpPr/>
                <p:nvPr/>
              </p:nvSpPr>
              <p:spPr>
                <a:xfrm>
                  <a:off x="433940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Freeform: Shape 3376">
                  <a:extLst>
                    <a:ext uri="{FF2B5EF4-FFF2-40B4-BE49-F238E27FC236}">
                      <a16:creationId xmlns:a16="http://schemas.microsoft.com/office/drawing/2014/main" id="{139D29E0-AF7F-C751-0C6F-13335B8B1E91}"/>
                    </a:ext>
                  </a:extLst>
                </p:cNvPr>
                <p:cNvSpPr/>
                <p:nvPr/>
              </p:nvSpPr>
              <p:spPr>
                <a:xfrm>
                  <a:off x="432508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1" name="Graphic 198">
                <a:extLst>
                  <a:ext uri="{FF2B5EF4-FFF2-40B4-BE49-F238E27FC236}">
                    <a16:creationId xmlns:a16="http://schemas.microsoft.com/office/drawing/2014/main" id="{EBF7AF23-5DA7-370F-5411-CA2944681D50}"/>
                  </a:ext>
                </a:extLst>
              </p:cNvPr>
              <p:cNvGrpSpPr/>
              <p:nvPr/>
            </p:nvGrpSpPr>
            <p:grpSpPr>
              <a:xfrm>
                <a:off x="4331563" y="2191018"/>
                <a:ext cx="28792" cy="28641"/>
                <a:chOff x="4331563" y="2191018"/>
                <a:chExt cx="28792" cy="28641"/>
              </a:xfrm>
            </p:grpSpPr>
            <p:sp>
              <p:nvSpPr>
                <p:cNvPr id="3374" name="Freeform: Shape 3373">
                  <a:extLst>
                    <a:ext uri="{FF2B5EF4-FFF2-40B4-BE49-F238E27FC236}">
                      <a16:creationId xmlns:a16="http://schemas.microsoft.com/office/drawing/2014/main" id="{6E5DE292-4DFA-829D-F0C4-35C47AC57C8C}"/>
                    </a:ext>
                  </a:extLst>
                </p:cNvPr>
                <p:cNvSpPr/>
                <p:nvPr/>
              </p:nvSpPr>
              <p:spPr>
                <a:xfrm>
                  <a:off x="43458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Freeform: Shape 3374">
                  <a:extLst>
                    <a:ext uri="{FF2B5EF4-FFF2-40B4-BE49-F238E27FC236}">
                      <a16:creationId xmlns:a16="http://schemas.microsoft.com/office/drawing/2014/main" id="{C15F2241-1C2D-9E71-6064-B4A9371C2D63}"/>
                    </a:ext>
                  </a:extLst>
                </p:cNvPr>
                <p:cNvSpPr/>
                <p:nvPr/>
              </p:nvSpPr>
              <p:spPr>
                <a:xfrm>
                  <a:off x="433156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2" name="Graphic 198">
                <a:extLst>
                  <a:ext uri="{FF2B5EF4-FFF2-40B4-BE49-F238E27FC236}">
                    <a16:creationId xmlns:a16="http://schemas.microsoft.com/office/drawing/2014/main" id="{A3AF328F-165D-6C21-CD11-62C5C4740555}"/>
                  </a:ext>
                </a:extLst>
              </p:cNvPr>
              <p:cNvGrpSpPr/>
              <p:nvPr/>
            </p:nvGrpSpPr>
            <p:grpSpPr>
              <a:xfrm>
                <a:off x="4338195" y="2191018"/>
                <a:ext cx="28641" cy="28641"/>
                <a:chOff x="4338195" y="2191018"/>
                <a:chExt cx="28641" cy="28641"/>
              </a:xfrm>
            </p:grpSpPr>
            <p:sp>
              <p:nvSpPr>
                <p:cNvPr id="3372" name="Freeform: Shape 3371">
                  <a:extLst>
                    <a:ext uri="{FF2B5EF4-FFF2-40B4-BE49-F238E27FC236}">
                      <a16:creationId xmlns:a16="http://schemas.microsoft.com/office/drawing/2014/main" id="{41DCCC7D-28B6-C601-3A38-C9BFD760C00D}"/>
                    </a:ext>
                  </a:extLst>
                </p:cNvPr>
                <p:cNvSpPr/>
                <p:nvPr/>
              </p:nvSpPr>
              <p:spPr>
                <a:xfrm>
                  <a:off x="435251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Freeform: Shape 3372">
                  <a:extLst>
                    <a:ext uri="{FF2B5EF4-FFF2-40B4-BE49-F238E27FC236}">
                      <a16:creationId xmlns:a16="http://schemas.microsoft.com/office/drawing/2014/main" id="{CCBEC41A-76A7-895F-B76C-8506B818BE0B}"/>
                    </a:ext>
                  </a:extLst>
                </p:cNvPr>
                <p:cNvSpPr/>
                <p:nvPr/>
              </p:nvSpPr>
              <p:spPr>
                <a:xfrm>
                  <a:off x="433819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3" name="Graphic 198">
                <a:extLst>
                  <a:ext uri="{FF2B5EF4-FFF2-40B4-BE49-F238E27FC236}">
                    <a16:creationId xmlns:a16="http://schemas.microsoft.com/office/drawing/2014/main" id="{A6F7BC7A-18E7-818D-863D-0B8749F65D3B}"/>
                  </a:ext>
                </a:extLst>
              </p:cNvPr>
              <p:cNvGrpSpPr/>
              <p:nvPr/>
            </p:nvGrpSpPr>
            <p:grpSpPr>
              <a:xfrm>
                <a:off x="4344828" y="2191018"/>
                <a:ext cx="28641" cy="28641"/>
                <a:chOff x="4344828" y="2191018"/>
                <a:chExt cx="28641" cy="28641"/>
              </a:xfrm>
            </p:grpSpPr>
            <p:sp>
              <p:nvSpPr>
                <p:cNvPr id="3370" name="Freeform: Shape 3369">
                  <a:extLst>
                    <a:ext uri="{FF2B5EF4-FFF2-40B4-BE49-F238E27FC236}">
                      <a16:creationId xmlns:a16="http://schemas.microsoft.com/office/drawing/2014/main" id="{DD210941-52A7-EB57-57DE-D742DE98E213}"/>
                    </a:ext>
                  </a:extLst>
                </p:cNvPr>
                <p:cNvSpPr/>
                <p:nvPr/>
              </p:nvSpPr>
              <p:spPr>
                <a:xfrm>
                  <a:off x="435914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Freeform: Shape 3370">
                  <a:extLst>
                    <a:ext uri="{FF2B5EF4-FFF2-40B4-BE49-F238E27FC236}">
                      <a16:creationId xmlns:a16="http://schemas.microsoft.com/office/drawing/2014/main" id="{9E7E6724-7A62-5913-BD8B-7F3697934367}"/>
                    </a:ext>
                  </a:extLst>
                </p:cNvPr>
                <p:cNvSpPr/>
                <p:nvPr/>
              </p:nvSpPr>
              <p:spPr>
                <a:xfrm>
                  <a:off x="434482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4" name="Graphic 198">
                <a:extLst>
                  <a:ext uri="{FF2B5EF4-FFF2-40B4-BE49-F238E27FC236}">
                    <a16:creationId xmlns:a16="http://schemas.microsoft.com/office/drawing/2014/main" id="{8D4833C2-844B-B0FE-8B31-E9F8CC9F3774}"/>
                  </a:ext>
                </a:extLst>
              </p:cNvPr>
              <p:cNvGrpSpPr/>
              <p:nvPr/>
            </p:nvGrpSpPr>
            <p:grpSpPr>
              <a:xfrm>
                <a:off x="4351310" y="2191018"/>
                <a:ext cx="28641" cy="28641"/>
                <a:chOff x="4351310" y="2191018"/>
                <a:chExt cx="28641" cy="28641"/>
              </a:xfrm>
            </p:grpSpPr>
            <p:sp>
              <p:nvSpPr>
                <p:cNvPr id="3368" name="Freeform: Shape 3367">
                  <a:extLst>
                    <a:ext uri="{FF2B5EF4-FFF2-40B4-BE49-F238E27FC236}">
                      <a16:creationId xmlns:a16="http://schemas.microsoft.com/office/drawing/2014/main" id="{29275572-429B-4716-99BD-34FC5A7DF0E1}"/>
                    </a:ext>
                  </a:extLst>
                </p:cNvPr>
                <p:cNvSpPr/>
                <p:nvPr/>
              </p:nvSpPr>
              <p:spPr>
                <a:xfrm>
                  <a:off x="436563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Freeform: Shape 3368">
                  <a:extLst>
                    <a:ext uri="{FF2B5EF4-FFF2-40B4-BE49-F238E27FC236}">
                      <a16:creationId xmlns:a16="http://schemas.microsoft.com/office/drawing/2014/main" id="{2670DADC-BD2D-87C9-6F9A-A5DB638BE0A7}"/>
                    </a:ext>
                  </a:extLst>
                </p:cNvPr>
                <p:cNvSpPr/>
                <p:nvPr/>
              </p:nvSpPr>
              <p:spPr>
                <a:xfrm>
                  <a:off x="435131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5" name="Graphic 198">
                <a:extLst>
                  <a:ext uri="{FF2B5EF4-FFF2-40B4-BE49-F238E27FC236}">
                    <a16:creationId xmlns:a16="http://schemas.microsoft.com/office/drawing/2014/main" id="{10DC5EE0-915E-062D-3D08-C7525F0B137C}"/>
                  </a:ext>
                </a:extLst>
              </p:cNvPr>
              <p:cNvGrpSpPr/>
              <p:nvPr/>
            </p:nvGrpSpPr>
            <p:grpSpPr>
              <a:xfrm>
                <a:off x="4357943" y="2191018"/>
                <a:ext cx="28641" cy="28641"/>
                <a:chOff x="4357943" y="2191018"/>
                <a:chExt cx="28641" cy="28641"/>
              </a:xfrm>
            </p:grpSpPr>
            <p:sp>
              <p:nvSpPr>
                <p:cNvPr id="3366" name="Freeform: Shape 3365">
                  <a:extLst>
                    <a:ext uri="{FF2B5EF4-FFF2-40B4-BE49-F238E27FC236}">
                      <a16:creationId xmlns:a16="http://schemas.microsoft.com/office/drawing/2014/main" id="{7E8A9CFD-E1EC-337C-7F0E-DF5899EC68BE}"/>
                    </a:ext>
                  </a:extLst>
                </p:cNvPr>
                <p:cNvSpPr/>
                <p:nvPr/>
              </p:nvSpPr>
              <p:spPr>
                <a:xfrm>
                  <a:off x="437226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Freeform: Shape 3366">
                  <a:extLst>
                    <a:ext uri="{FF2B5EF4-FFF2-40B4-BE49-F238E27FC236}">
                      <a16:creationId xmlns:a16="http://schemas.microsoft.com/office/drawing/2014/main" id="{3D54BF9A-7A56-C355-F892-66E9DF372D4A}"/>
                    </a:ext>
                  </a:extLst>
                </p:cNvPr>
                <p:cNvSpPr/>
                <p:nvPr/>
              </p:nvSpPr>
              <p:spPr>
                <a:xfrm>
                  <a:off x="4357943"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6" name="Graphic 198">
                <a:extLst>
                  <a:ext uri="{FF2B5EF4-FFF2-40B4-BE49-F238E27FC236}">
                    <a16:creationId xmlns:a16="http://schemas.microsoft.com/office/drawing/2014/main" id="{15FE0992-EDE6-2FCF-AC51-9936347D32B6}"/>
                  </a:ext>
                </a:extLst>
              </p:cNvPr>
              <p:cNvGrpSpPr/>
              <p:nvPr/>
            </p:nvGrpSpPr>
            <p:grpSpPr>
              <a:xfrm>
                <a:off x="4364425" y="2191018"/>
                <a:ext cx="28792" cy="28641"/>
                <a:chOff x="4364425" y="2191018"/>
                <a:chExt cx="28792" cy="28641"/>
              </a:xfrm>
            </p:grpSpPr>
            <p:sp>
              <p:nvSpPr>
                <p:cNvPr id="3364" name="Freeform: Shape 3363">
                  <a:extLst>
                    <a:ext uri="{FF2B5EF4-FFF2-40B4-BE49-F238E27FC236}">
                      <a16:creationId xmlns:a16="http://schemas.microsoft.com/office/drawing/2014/main" id="{0EEFB1A6-B5A3-4897-938F-57FE20B25750}"/>
                    </a:ext>
                  </a:extLst>
                </p:cNvPr>
                <p:cNvSpPr/>
                <p:nvPr/>
              </p:nvSpPr>
              <p:spPr>
                <a:xfrm>
                  <a:off x="437889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Freeform: Shape 3364">
                  <a:extLst>
                    <a:ext uri="{FF2B5EF4-FFF2-40B4-BE49-F238E27FC236}">
                      <a16:creationId xmlns:a16="http://schemas.microsoft.com/office/drawing/2014/main" id="{642AD238-B1FE-4E31-90C4-115FB7C479FB}"/>
                    </a:ext>
                  </a:extLst>
                </p:cNvPr>
                <p:cNvSpPr/>
                <p:nvPr/>
              </p:nvSpPr>
              <p:spPr>
                <a:xfrm>
                  <a:off x="436442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7" name="Graphic 198">
                <a:extLst>
                  <a:ext uri="{FF2B5EF4-FFF2-40B4-BE49-F238E27FC236}">
                    <a16:creationId xmlns:a16="http://schemas.microsoft.com/office/drawing/2014/main" id="{4FECE66A-73E2-7B6E-4037-2B618F725EB7}"/>
                  </a:ext>
                </a:extLst>
              </p:cNvPr>
              <p:cNvGrpSpPr/>
              <p:nvPr/>
            </p:nvGrpSpPr>
            <p:grpSpPr>
              <a:xfrm>
                <a:off x="4371058" y="2191018"/>
                <a:ext cx="28641" cy="28641"/>
                <a:chOff x="4371058" y="2191018"/>
                <a:chExt cx="28641" cy="28641"/>
              </a:xfrm>
            </p:grpSpPr>
            <p:sp>
              <p:nvSpPr>
                <p:cNvPr id="3362" name="Freeform: Shape 3361">
                  <a:extLst>
                    <a:ext uri="{FF2B5EF4-FFF2-40B4-BE49-F238E27FC236}">
                      <a16:creationId xmlns:a16="http://schemas.microsoft.com/office/drawing/2014/main" id="{653A1811-A577-FDAF-AFF1-AC188DDCD90B}"/>
                    </a:ext>
                  </a:extLst>
                </p:cNvPr>
                <p:cNvSpPr/>
                <p:nvPr/>
              </p:nvSpPr>
              <p:spPr>
                <a:xfrm>
                  <a:off x="438537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Freeform: Shape 3362">
                  <a:extLst>
                    <a:ext uri="{FF2B5EF4-FFF2-40B4-BE49-F238E27FC236}">
                      <a16:creationId xmlns:a16="http://schemas.microsoft.com/office/drawing/2014/main" id="{B96ECFA3-162F-6D3B-1473-A2E2516E4945}"/>
                    </a:ext>
                  </a:extLst>
                </p:cNvPr>
                <p:cNvSpPr/>
                <p:nvPr/>
              </p:nvSpPr>
              <p:spPr>
                <a:xfrm>
                  <a:off x="437105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8" name="Graphic 198">
                <a:extLst>
                  <a:ext uri="{FF2B5EF4-FFF2-40B4-BE49-F238E27FC236}">
                    <a16:creationId xmlns:a16="http://schemas.microsoft.com/office/drawing/2014/main" id="{0F2F573E-838E-F575-F0EE-A5A81C5E83A1}"/>
                  </a:ext>
                </a:extLst>
              </p:cNvPr>
              <p:cNvGrpSpPr/>
              <p:nvPr/>
            </p:nvGrpSpPr>
            <p:grpSpPr>
              <a:xfrm>
                <a:off x="4377691" y="2191018"/>
                <a:ext cx="28641" cy="28641"/>
                <a:chOff x="4377691" y="2191018"/>
                <a:chExt cx="28641" cy="28641"/>
              </a:xfrm>
            </p:grpSpPr>
            <p:sp>
              <p:nvSpPr>
                <p:cNvPr id="3360" name="Freeform: Shape 3359">
                  <a:extLst>
                    <a:ext uri="{FF2B5EF4-FFF2-40B4-BE49-F238E27FC236}">
                      <a16:creationId xmlns:a16="http://schemas.microsoft.com/office/drawing/2014/main" id="{4FA036A8-ACF0-770E-2058-C0B47E5B0CFC}"/>
                    </a:ext>
                  </a:extLst>
                </p:cNvPr>
                <p:cNvSpPr/>
                <p:nvPr/>
              </p:nvSpPr>
              <p:spPr>
                <a:xfrm>
                  <a:off x="439201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Freeform: Shape 3360">
                  <a:extLst>
                    <a:ext uri="{FF2B5EF4-FFF2-40B4-BE49-F238E27FC236}">
                      <a16:creationId xmlns:a16="http://schemas.microsoft.com/office/drawing/2014/main" id="{9630AF8D-3714-07AE-AFEF-6F2C027FEA47}"/>
                    </a:ext>
                  </a:extLst>
                </p:cNvPr>
                <p:cNvSpPr/>
                <p:nvPr/>
              </p:nvSpPr>
              <p:spPr>
                <a:xfrm>
                  <a:off x="437769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9" name="Graphic 198">
                <a:extLst>
                  <a:ext uri="{FF2B5EF4-FFF2-40B4-BE49-F238E27FC236}">
                    <a16:creationId xmlns:a16="http://schemas.microsoft.com/office/drawing/2014/main" id="{C9B5E452-038F-F0FA-EBC1-2FFA050F58FA}"/>
                  </a:ext>
                </a:extLst>
              </p:cNvPr>
              <p:cNvGrpSpPr/>
              <p:nvPr/>
            </p:nvGrpSpPr>
            <p:grpSpPr>
              <a:xfrm>
                <a:off x="4384173" y="2191018"/>
                <a:ext cx="28792" cy="28641"/>
                <a:chOff x="4384173" y="2191018"/>
                <a:chExt cx="28792" cy="28641"/>
              </a:xfrm>
            </p:grpSpPr>
            <p:sp>
              <p:nvSpPr>
                <p:cNvPr id="3358" name="Freeform: Shape 3357">
                  <a:extLst>
                    <a:ext uri="{FF2B5EF4-FFF2-40B4-BE49-F238E27FC236}">
                      <a16:creationId xmlns:a16="http://schemas.microsoft.com/office/drawing/2014/main" id="{ED5354F0-AEE6-7AB9-F214-67173CD57891}"/>
                    </a:ext>
                  </a:extLst>
                </p:cNvPr>
                <p:cNvSpPr/>
                <p:nvPr/>
              </p:nvSpPr>
              <p:spPr>
                <a:xfrm>
                  <a:off x="439849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Freeform: Shape 3358">
                  <a:extLst>
                    <a:ext uri="{FF2B5EF4-FFF2-40B4-BE49-F238E27FC236}">
                      <a16:creationId xmlns:a16="http://schemas.microsoft.com/office/drawing/2014/main" id="{1A4FF260-DA14-D0E0-0BEA-4AD246088432}"/>
                    </a:ext>
                  </a:extLst>
                </p:cNvPr>
                <p:cNvSpPr/>
                <p:nvPr/>
              </p:nvSpPr>
              <p:spPr>
                <a:xfrm>
                  <a:off x="438417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0" name="Graphic 198">
                <a:extLst>
                  <a:ext uri="{FF2B5EF4-FFF2-40B4-BE49-F238E27FC236}">
                    <a16:creationId xmlns:a16="http://schemas.microsoft.com/office/drawing/2014/main" id="{2AFC3E3A-A89B-C1FB-509E-2B1190932D72}"/>
                  </a:ext>
                </a:extLst>
              </p:cNvPr>
              <p:cNvGrpSpPr/>
              <p:nvPr/>
            </p:nvGrpSpPr>
            <p:grpSpPr>
              <a:xfrm>
                <a:off x="4390806" y="2191018"/>
                <a:ext cx="28641" cy="28641"/>
                <a:chOff x="4390806" y="2191018"/>
                <a:chExt cx="28641" cy="28641"/>
              </a:xfrm>
            </p:grpSpPr>
            <p:sp>
              <p:nvSpPr>
                <p:cNvPr id="3356" name="Freeform: Shape 3355">
                  <a:extLst>
                    <a:ext uri="{FF2B5EF4-FFF2-40B4-BE49-F238E27FC236}">
                      <a16:creationId xmlns:a16="http://schemas.microsoft.com/office/drawing/2014/main" id="{DEBF800F-8E27-77B1-083F-B0729A75CDE7}"/>
                    </a:ext>
                  </a:extLst>
                </p:cNvPr>
                <p:cNvSpPr/>
                <p:nvPr/>
              </p:nvSpPr>
              <p:spPr>
                <a:xfrm>
                  <a:off x="440512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Freeform: Shape 3356">
                  <a:extLst>
                    <a:ext uri="{FF2B5EF4-FFF2-40B4-BE49-F238E27FC236}">
                      <a16:creationId xmlns:a16="http://schemas.microsoft.com/office/drawing/2014/main" id="{FFAE95C9-EE4E-FFD3-FDB9-A80E7CADA660}"/>
                    </a:ext>
                  </a:extLst>
                </p:cNvPr>
                <p:cNvSpPr/>
                <p:nvPr/>
              </p:nvSpPr>
              <p:spPr>
                <a:xfrm>
                  <a:off x="439080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1" name="Graphic 198">
                <a:extLst>
                  <a:ext uri="{FF2B5EF4-FFF2-40B4-BE49-F238E27FC236}">
                    <a16:creationId xmlns:a16="http://schemas.microsoft.com/office/drawing/2014/main" id="{E0371599-4F7C-E00F-F2FA-A8994CB7C6BE}"/>
                  </a:ext>
                </a:extLst>
              </p:cNvPr>
              <p:cNvGrpSpPr/>
              <p:nvPr/>
            </p:nvGrpSpPr>
            <p:grpSpPr>
              <a:xfrm>
                <a:off x="4397288" y="2191018"/>
                <a:ext cx="28792" cy="28641"/>
                <a:chOff x="4397288" y="2191018"/>
                <a:chExt cx="28792" cy="28641"/>
              </a:xfrm>
            </p:grpSpPr>
            <p:sp>
              <p:nvSpPr>
                <p:cNvPr id="3354" name="Freeform: Shape 3353">
                  <a:extLst>
                    <a:ext uri="{FF2B5EF4-FFF2-40B4-BE49-F238E27FC236}">
                      <a16:creationId xmlns:a16="http://schemas.microsoft.com/office/drawing/2014/main" id="{3FD42446-8B27-9196-7495-521EE7D7673F}"/>
                    </a:ext>
                  </a:extLst>
                </p:cNvPr>
                <p:cNvSpPr/>
                <p:nvPr/>
              </p:nvSpPr>
              <p:spPr>
                <a:xfrm>
                  <a:off x="44117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Freeform: Shape 3354">
                  <a:extLst>
                    <a:ext uri="{FF2B5EF4-FFF2-40B4-BE49-F238E27FC236}">
                      <a16:creationId xmlns:a16="http://schemas.microsoft.com/office/drawing/2014/main" id="{A02587DC-2194-123B-7927-3C6E4482528A}"/>
                    </a:ext>
                  </a:extLst>
                </p:cNvPr>
                <p:cNvSpPr/>
                <p:nvPr/>
              </p:nvSpPr>
              <p:spPr>
                <a:xfrm>
                  <a:off x="4397288"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2" name="Graphic 198">
                <a:extLst>
                  <a:ext uri="{FF2B5EF4-FFF2-40B4-BE49-F238E27FC236}">
                    <a16:creationId xmlns:a16="http://schemas.microsoft.com/office/drawing/2014/main" id="{5C366186-220E-4DD5-87FB-1D0C45ECFE67}"/>
                  </a:ext>
                </a:extLst>
              </p:cNvPr>
              <p:cNvGrpSpPr/>
              <p:nvPr/>
            </p:nvGrpSpPr>
            <p:grpSpPr>
              <a:xfrm>
                <a:off x="4403921" y="2191018"/>
                <a:ext cx="28641" cy="28641"/>
                <a:chOff x="4403921" y="2191018"/>
                <a:chExt cx="28641" cy="28641"/>
              </a:xfrm>
            </p:grpSpPr>
            <p:sp>
              <p:nvSpPr>
                <p:cNvPr id="3352" name="Freeform: Shape 3351">
                  <a:extLst>
                    <a:ext uri="{FF2B5EF4-FFF2-40B4-BE49-F238E27FC236}">
                      <a16:creationId xmlns:a16="http://schemas.microsoft.com/office/drawing/2014/main" id="{71824952-F96F-1082-D876-370B96555C9D}"/>
                    </a:ext>
                  </a:extLst>
                </p:cNvPr>
                <p:cNvSpPr/>
                <p:nvPr/>
              </p:nvSpPr>
              <p:spPr>
                <a:xfrm>
                  <a:off x="441824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Freeform: Shape 3352">
                  <a:extLst>
                    <a:ext uri="{FF2B5EF4-FFF2-40B4-BE49-F238E27FC236}">
                      <a16:creationId xmlns:a16="http://schemas.microsoft.com/office/drawing/2014/main" id="{6087EFA1-0980-3433-975F-85CE936A0861}"/>
                    </a:ext>
                  </a:extLst>
                </p:cNvPr>
                <p:cNvSpPr/>
                <p:nvPr/>
              </p:nvSpPr>
              <p:spPr>
                <a:xfrm>
                  <a:off x="440392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3" name="Graphic 198">
                <a:extLst>
                  <a:ext uri="{FF2B5EF4-FFF2-40B4-BE49-F238E27FC236}">
                    <a16:creationId xmlns:a16="http://schemas.microsoft.com/office/drawing/2014/main" id="{C968CDAB-D730-AC77-694F-A4FCA418B18E}"/>
                  </a:ext>
                </a:extLst>
              </p:cNvPr>
              <p:cNvGrpSpPr/>
              <p:nvPr/>
            </p:nvGrpSpPr>
            <p:grpSpPr>
              <a:xfrm>
                <a:off x="4410554" y="2191018"/>
                <a:ext cx="28641" cy="28641"/>
                <a:chOff x="4410554" y="2191018"/>
                <a:chExt cx="28641" cy="28641"/>
              </a:xfrm>
            </p:grpSpPr>
            <p:sp>
              <p:nvSpPr>
                <p:cNvPr id="3350" name="Freeform: Shape 3349">
                  <a:extLst>
                    <a:ext uri="{FF2B5EF4-FFF2-40B4-BE49-F238E27FC236}">
                      <a16:creationId xmlns:a16="http://schemas.microsoft.com/office/drawing/2014/main" id="{F7A11248-C5AB-FF2A-41AD-F05F6A9D4138}"/>
                    </a:ext>
                  </a:extLst>
                </p:cNvPr>
                <p:cNvSpPr/>
                <p:nvPr/>
              </p:nvSpPr>
              <p:spPr>
                <a:xfrm>
                  <a:off x="442487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Freeform: Shape 3350">
                  <a:extLst>
                    <a:ext uri="{FF2B5EF4-FFF2-40B4-BE49-F238E27FC236}">
                      <a16:creationId xmlns:a16="http://schemas.microsoft.com/office/drawing/2014/main" id="{3F16D4FD-2ED9-C118-B24C-FFF19693F611}"/>
                    </a:ext>
                  </a:extLst>
                </p:cNvPr>
                <p:cNvSpPr/>
                <p:nvPr/>
              </p:nvSpPr>
              <p:spPr>
                <a:xfrm>
                  <a:off x="441055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4" name="Graphic 198">
                <a:extLst>
                  <a:ext uri="{FF2B5EF4-FFF2-40B4-BE49-F238E27FC236}">
                    <a16:creationId xmlns:a16="http://schemas.microsoft.com/office/drawing/2014/main" id="{440CD4D0-E109-F67C-9270-A4B05F028E80}"/>
                  </a:ext>
                </a:extLst>
              </p:cNvPr>
              <p:cNvGrpSpPr/>
              <p:nvPr/>
            </p:nvGrpSpPr>
            <p:grpSpPr>
              <a:xfrm>
                <a:off x="4417036" y="2191018"/>
                <a:ext cx="28792" cy="28641"/>
                <a:chOff x="4417036" y="2191018"/>
                <a:chExt cx="28792" cy="28641"/>
              </a:xfrm>
            </p:grpSpPr>
            <p:sp>
              <p:nvSpPr>
                <p:cNvPr id="3348" name="Freeform: Shape 3347">
                  <a:extLst>
                    <a:ext uri="{FF2B5EF4-FFF2-40B4-BE49-F238E27FC236}">
                      <a16:creationId xmlns:a16="http://schemas.microsoft.com/office/drawing/2014/main" id="{E4F1B347-4504-D244-927D-D7CF2B72E32D}"/>
                    </a:ext>
                  </a:extLst>
                </p:cNvPr>
                <p:cNvSpPr/>
                <p:nvPr/>
              </p:nvSpPr>
              <p:spPr>
                <a:xfrm>
                  <a:off x="443135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9" name="Freeform: Shape 3348">
                  <a:extLst>
                    <a:ext uri="{FF2B5EF4-FFF2-40B4-BE49-F238E27FC236}">
                      <a16:creationId xmlns:a16="http://schemas.microsoft.com/office/drawing/2014/main" id="{03CB1326-5261-54C8-36C0-3CF25F0789C8}"/>
                    </a:ext>
                  </a:extLst>
                </p:cNvPr>
                <p:cNvSpPr/>
                <p:nvPr/>
              </p:nvSpPr>
              <p:spPr>
                <a:xfrm>
                  <a:off x="4417036"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5" name="Graphic 198">
                <a:extLst>
                  <a:ext uri="{FF2B5EF4-FFF2-40B4-BE49-F238E27FC236}">
                    <a16:creationId xmlns:a16="http://schemas.microsoft.com/office/drawing/2014/main" id="{8D8E336E-E6BF-7ED3-CA73-B821F8F2ACC6}"/>
                  </a:ext>
                </a:extLst>
              </p:cNvPr>
              <p:cNvGrpSpPr/>
              <p:nvPr/>
            </p:nvGrpSpPr>
            <p:grpSpPr>
              <a:xfrm>
                <a:off x="4423669" y="2191018"/>
                <a:ext cx="28641" cy="28641"/>
                <a:chOff x="4423669" y="2191018"/>
                <a:chExt cx="28641" cy="28641"/>
              </a:xfrm>
            </p:grpSpPr>
            <p:sp>
              <p:nvSpPr>
                <p:cNvPr id="3346" name="Freeform: Shape 3345">
                  <a:extLst>
                    <a:ext uri="{FF2B5EF4-FFF2-40B4-BE49-F238E27FC236}">
                      <a16:creationId xmlns:a16="http://schemas.microsoft.com/office/drawing/2014/main" id="{9ADDD9DE-80CC-5406-AB28-C8359FEDA5A2}"/>
                    </a:ext>
                  </a:extLst>
                </p:cNvPr>
                <p:cNvSpPr/>
                <p:nvPr/>
              </p:nvSpPr>
              <p:spPr>
                <a:xfrm>
                  <a:off x="44379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7" name="Freeform: Shape 3346">
                  <a:extLst>
                    <a:ext uri="{FF2B5EF4-FFF2-40B4-BE49-F238E27FC236}">
                      <a16:creationId xmlns:a16="http://schemas.microsoft.com/office/drawing/2014/main" id="{9513143A-0905-C854-97DE-FFA85D3049A8}"/>
                    </a:ext>
                  </a:extLst>
                </p:cNvPr>
                <p:cNvSpPr/>
                <p:nvPr/>
              </p:nvSpPr>
              <p:spPr>
                <a:xfrm>
                  <a:off x="44236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6" name="Graphic 198">
                <a:extLst>
                  <a:ext uri="{FF2B5EF4-FFF2-40B4-BE49-F238E27FC236}">
                    <a16:creationId xmlns:a16="http://schemas.microsoft.com/office/drawing/2014/main" id="{A0ED65AE-3143-0654-73BE-967C09B2759C}"/>
                  </a:ext>
                </a:extLst>
              </p:cNvPr>
              <p:cNvGrpSpPr/>
              <p:nvPr/>
            </p:nvGrpSpPr>
            <p:grpSpPr>
              <a:xfrm>
                <a:off x="4430302" y="2191018"/>
                <a:ext cx="28641" cy="28641"/>
                <a:chOff x="4430302" y="2191018"/>
                <a:chExt cx="28641" cy="28641"/>
              </a:xfrm>
            </p:grpSpPr>
            <p:sp>
              <p:nvSpPr>
                <p:cNvPr id="3344" name="Freeform: Shape 3343">
                  <a:extLst>
                    <a:ext uri="{FF2B5EF4-FFF2-40B4-BE49-F238E27FC236}">
                      <a16:creationId xmlns:a16="http://schemas.microsoft.com/office/drawing/2014/main" id="{48044FC9-214E-5A68-3738-BDB4CE7F7DFC}"/>
                    </a:ext>
                  </a:extLst>
                </p:cNvPr>
                <p:cNvSpPr/>
                <p:nvPr/>
              </p:nvSpPr>
              <p:spPr>
                <a:xfrm>
                  <a:off x="44446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5" name="Freeform: Shape 3344">
                  <a:extLst>
                    <a:ext uri="{FF2B5EF4-FFF2-40B4-BE49-F238E27FC236}">
                      <a16:creationId xmlns:a16="http://schemas.microsoft.com/office/drawing/2014/main" id="{2DFB02A7-4D87-C5DC-B4B4-C5B095830684}"/>
                    </a:ext>
                  </a:extLst>
                </p:cNvPr>
                <p:cNvSpPr/>
                <p:nvPr/>
              </p:nvSpPr>
              <p:spPr>
                <a:xfrm>
                  <a:off x="443030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7" name="Graphic 198">
                <a:extLst>
                  <a:ext uri="{FF2B5EF4-FFF2-40B4-BE49-F238E27FC236}">
                    <a16:creationId xmlns:a16="http://schemas.microsoft.com/office/drawing/2014/main" id="{D5281BA7-7D46-BDD8-EDD6-1D3521009C67}"/>
                  </a:ext>
                </a:extLst>
              </p:cNvPr>
              <p:cNvGrpSpPr/>
              <p:nvPr/>
            </p:nvGrpSpPr>
            <p:grpSpPr>
              <a:xfrm>
                <a:off x="4442513" y="2191018"/>
                <a:ext cx="28792" cy="28641"/>
                <a:chOff x="4442513" y="2191018"/>
                <a:chExt cx="28792" cy="28641"/>
              </a:xfrm>
            </p:grpSpPr>
            <p:sp>
              <p:nvSpPr>
                <p:cNvPr id="3342" name="Freeform: Shape 3341">
                  <a:extLst>
                    <a:ext uri="{FF2B5EF4-FFF2-40B4-BE49-F238E27FC236}">
                      <a16:creationId xmlns:a16="http://schemas.microsoft.com/office/drawing/2014/main" id="{94C8E19A-F085-EA28-1003-9564FC907F6F}"/>
                    </a:ext>
                  </a:extLst>
                </p:cNvPr>
                <p:cNvSpPr/>
                <p:nvPr/>
              </p:nvSpPr>
              <p:spPr>
                <a:xfrm>
                  <a:off x="44569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3" name="Freeform: Shape 3342">
                  <a:extLst>
                    <a:ext uri="{FF2B5EF4-FFF2-40B4-BE49-F238E27FC236}">
                      <a16:creationId xmlns:a16="http://schemas.microsoft.com/office/drawing/2014/main" id="{114DBD0D-7C41-85C8-49F4-69EB91074750}"/>
                    </a:ext>
                  </a:extLst>
                </p:cNvPr>
                <p:cNvSpPr/>
                <p:nvPr/>
              </p:nvSpPr>
              <p:spPr>
                <a:xfrm>
                  <a:off x="444251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8" name="Graphic 198">
                <a:extLst>
                  <a:ext uri="{FF2B5EF4-FFF2-40B4-BE49-F238E27FC236}">
                    <a16:creationId xmlns:a16="http://schemas.microsoft.com/office/drawing/2014/main" id="{4F5A6F85-AD7C-D17F-F507-2974401B0F7C}"/>
                  </a:ext>
                </a:extLst>
              </p:cNvPr>
              <p:cNvGrpSpPr/>
              <p:nvPr/>
            </p:nvGrpSpPr>
            <p:grpSpPr>
              <a:xfrm>
                <a:off x="4452311" y="2191018"/>
                <a:ext cx="28792" cy="28641"/>
                <a:chOff x="4452311" y="2191018"/>
                <a:chExt cx="28792" cy="28641"/>
              </a:xfrm>
            </p:grpSpPr>
            <p:sp>
              <p:nvSpPr>
                <p:cNvPr id="3340" name="Freeform: Shape 3339">
                  <a:extLst>
                    <a:ext uri="{FF2B5EF4-FFF2-40B4-BE49-F238E27FC236}">
                      <a16:creationId xmlns:a16="http://schemas.microsoft.com/office/drawing/2014/main" id="{D0BA7B97-1C07-8A36-3D46-CC9261632012}"/>
                    </a:ext>
                  </a:extLst>
                </p:cNvPr>
                <p:cNvSpPr/>
                <p:nvPr/>
              </p:nvSpPr>
              <p:spPr>
                <a:xfrm>
                  <a:off x="446663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1" name="Freeform: Shape 3340">
                  <a:extLst>
                    <a:ext uri="{FF2B5EF4-FFF2-40B4-BE49-F238E27FC236}">
                      <a16:creationId xmlns:a16="http://schemas.microsoft.com/office/drawing/2014/main" id="{447ADBF6-20EA-7FAC-79E2-A5EA495F6199}"/>
                    </a:ext>
                  </a:extLst>
                </p:cNvPr>
                <p:cNvSpPr/>
                <p:nvPr/>
              </p:nvSpPr>
              <p:spPr>
                <a:xfrm>
                  <a:off x="44523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9" name="Graphic 198">
                <a:extLst>
                  <a:ext uri="{FF2B5EF4-FFF2-40B4-BE49-F238E27FC236}">
                    <a16:creationId xmlns:a16="http://schemas.microsoft.com/office/drawing/2014/main" id="{1F04C514-4B3C-EB31-38A0-D12899598FA9}"/>
                  </a:ext>
                </a:extLst>
              </p:cNvPr>
              <p:cNvGrpSpPr/>
              <p:nvPr/>
            </p:nvGrpSpPr>
            <p:grpSpPr>
              <a:xfrm>
                <a:off x="4465275" y="2191018"/>
                <a:ext cx="28792" cy="28641"/>
                <a:chOff x="4465275" y="2191018"/>
                <a:chExt cx="28792" cy="28641"/>
              </a:xfrm>
            </p:grpSpPr>
            <p:sp>
              <p:nvSpPr>
                <p:cNvPr id="3338" name="Freeform: Shape 3337">
                  <a:extLst>
                    <a:ext uri="{FF2B5EF4-FFF2-40B4-BE49-F238E27FC236}">
                      <a16:creationId xmlns:a16="http://schemas.microsoft.com/office/drawing/2014/main" id="{7B0613B5-1A2E-9308-F5F4-82CBB4372B68}"/>
                    </a:ext>
                  </a:extLst>
                </p:cNvPr>
                <p:cNvSpPr/>
                <p:nvPr/>
              </p:nvSpPr>
              <p:spPr>
                <a:xfrm>
                  <a:off x="447974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9" name="Freeform: Shape 3338">
                  <a:extLst>
                    <a:ext uri="{FF2B5EF4-FFF2-40B4-BE49-F238E27FC236}">
                      <a16:creationId xmlns:a16="http://schemas.microsoft.com/office/drawing/2014/main" id="{81DFAEAE-A9DA-D54F-2E1F-AC1ED29AABD3}"/>
                    </a:ext>
                  </a:extLst>
                </p:cNvPr>
                <p:cNvSpPr/>
                <p:nvPr/>
              </p:nvSpPr>
              <p:spPr>
                <a:xfrm>
                  <a:off x="446527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0" name="Graphic 198">
                <a:extLst>
                  <a:ext uri="{FF2B5EF4-FFF2-40B4-BE49-F238E27FC236}">
                    <a16:creationId xmlns:a16="http://schemas.microsoft.com/office/drawing/2014/main" id="{ADBEBEC4-E8FA-E889-3AAF-5669C240F9C8}"/>
                  </a:ext>
                </a:extLst>
              </p:cNvPr>
              <p:cNvGrpSpPr/>
              <p:nvPr/>
            </p:nvGrpSpPr>
            <p:grpSpPr>
              <a:xfrm>
                <a:off x="4479747" y="2191018"/>
                <a:ext cx="28641" cy="28641"/>
                <a:chOff x="4479747" y="2191018"/>
                <a:chExt cx="28641" cy="28641"/>
              </a:xfrm>
            </p:grpSpPr>
            <p:sp>
              <p:nvSpPr>
                <p:cNvPr id="3336" name="Freeform: Shape 3335">
                  <a:extLst>
                    <a:ext uri="{FF2B5EF4-FFF2-40B4-BE49-F238E27FC236}">
                      <a16:creationId xmlns:a16="http://schemas.microsoft.com/office/drawing/2014/main" id="{1AFAABB6-4916-1A95-0DCA-2A8FC42C82EC}"/>
                    </a:ext>
                  </a:extLst>
                </p:cNvPr>
                <p:cNvSpPr/>
                <p:nvPr/>
              </p:nvSpPr>
              <p:spPr>
                <a:xfrm>
                  <a:off x="44940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7" name="Freeform: Shape 3336">
                  <a:extLst>
                    <a:ext uri="{FF2B5EF4-FFF2-40B4-BE49-F238E27FC236}">
                      <a16:creationId xmlns:a16="http://schemas.microsoft.com/office/drawing/2014/main" id="{0206D429-792A-905C-C761-32DF617C545D}"/>
                    </a:ext>
                  </a:extLst>
                </p:cNvPr>
                <p:cNvSpPr/>
                <p:nvPr/>
              </p:nvSpPr>
              <p:spPr>
                <a:xfrm>
                  <a:off x="44797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1" name="Graphic 198">
                <a:extLst>
                  <a:ext uri="{FF2B5EF4-FFF2-40B4-BE49-F238E27FC236}">
                    <a16:creationId xmlns:a16="http://schemas.microsoft.com/office/drawing/2014/main" id="{D114C9BD-3ADF-C310-A937-BB5EE85A8C8F}"/>
                  </a:ext>
                </a:extLst>
              </p:cNvPr>
              <p:cNvGrpSpPr/>
              <p:nvPr/>
            </p:nvGrpSpPr>
            <p:grpSpPr>
              <a:xfrm>
                <a:off x="4489998" y="2191018"/>
                <a:ext cx="28641" cy="28641"/>
                <a:chOff x="4489998" y="2191018"/>
                <a:chExt cx="28641" cy="28641"/>
              </a:xfrm>
            </p:grpSpPr>
            <p:sp>
              <p:nvSpPr>
                <p:cNvPr id="3334" name="Freeform: Shape 3333">
                  <a:extLst>
                    <a:ext uri="{FF2B5EF4-FFF2-40B4-BE49-F238E27FC236}">
                      <a16:creationId xmlns:a16="http://schemas.microsoft.com/office/drawing/2014/main" id="{121312DC-1719-2AEA-1983-818708DC43AF}"/>
                    </a:ext>
                  </a:extLst>
                </p:cNvPr>
                <p:cNvSpPr/>
                <p:nvPr/>
              </p:nvSpPr>
              <p:spPr>
                <a:xfrm>
                  <a:off x="450431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5" name="Freeform: Shape 3334">
                  <a:extLst>
                    <a:ext uri="{FF2B5EF4-FFF2-40B4-BE49-F238E27FC236}">
                      <a16:creationId xmlns:a16="http://schemas.microsoft.com/office/drawing/2014/main" id="{113861E5-EDF1-01F6-8445-D0683B9B4C9D}"/>
                    </a:ext>
                  </a:extLst>
                </p:cNvPr>
                <p:cNvSpPr/>
                <p:nvPr/>
              </p:nvSpPr>
              <p:spPr>
                <a:xfrm>
                  <a:off x="448999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2" name="Graphic 198">
                <a:extLst>
                  <a:ext uri="{FF2B5EF4-FFF2-40B4-BE49-F238E27FC236}">
                    <a16:creationId xmlns:a16="http://schemas.microsoft.com/office/drawing/2014/main" id="{F977127D-6EE7-3829-BC3B-006994B55C67}"/>
                  </a:ext>
                </a:extLst>
              </p:cNvPr>
              <p:cNvGrpSpPr/>
              <p:nvPr/>
            </p:nvGrpSpPr>
            <p:grpSpPr>
              <a:xfrm>
                <a:off x="4500400" y="2191018"/>
                <a:ext cx="28792" cy="28641"/>
                <a:chOff x="4500400" y="2191018"/>
                <a:chExt cx="28792" cy="28641"/>
              </a:xfrm>
            </p:grpSpPr>
            <p:sp>
              <p:nvSpPr>
                <p:cNvPr id="3332" name="Freeform: Shape 3331">
                  <a:extLst>
                    <a:ext uri="{FF2B5EF4-FFF2-40B4-BE49-F238E27FC236}">
                      <a16:creationId xmlns:a16="http://schemas.microsoft.com/office/drawing/2014/main" id="{A396F882-C318-835F-313F-D4F56684A98C}"/>
                    </a:ext>
                  </a:extLst>
                </p:cNvPr>
                <p:cNvSpPr/>
                <p:nvPr/>
              </p:nvSpPr>
              <p:spPr>
                <a:xfrm>
                  <a:off x="45148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3" name="Freeform: Shape 3332">
                  <a:extLst>
                    <a:ext uri="{FF2B5EF4-FFF2-40B4-BE49-F238E27FC236}">
                      <a16:creationId xmlns:a16="http://schemas.microsoft.com/office/drawing/2014/main" id="{153B1CB4-3101-90BB-AACD-F882633111F8}"/>
                    </a:ext>
                  </a:extLst>
                </p:cNvPr>
                <p:cNvSpPr/>
                <p:nvPr/>
              </p:nvSpPr>
              <p:spPr>
                <a:xfrm>
                  <a:off x="45004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3" name="Graphic 198">
                <a:extLst>
                  <a:ext uri="{FF2B5EF4-FFF2-40B4-BE49-F238E27FC236}">
                    <a16:creationId xmlns:a16="http://schemas.microsoft.com/office/drawing/2014/main" id="{2A1B7DA7-7A38-A6DF-D1EF-6FFFCD4BDB4D}"/>
                  </a:ext>
                </a:extLst>
              </p:cNvPr>
              <p:cNvGrpSpPr/>
              <p:nvPr/>
            </p:nvGrpSpPr>
            <p:grpSpPr>
              <a:xfrm>
                <a:off x="4507032" y="2191018"/>
                <a:ext cx="28641" cy="28641"/>
                <a:chOff x="4507032" y="2191018"/>
                <a:chExt cx="28641" cy="28641"/>
              </a:xfrm>
            </p:grpSpPr>
            <p:sp>
              <p:nvSpPr>
                <p:cNvPr id="3330" name="Freeform: Shape 3329">
                  <a:extLst>
                    <a:ext uri="{FF2B5EF4-FFF2-40B4-BE49-F238E27FC236}">
                      <a16:creationId xmlns:a16="http://schemas.microsoft.com/office/drawing/2014/main" id="{EB6FA448-9D2F-FA32-8074-FC6D551CC645}"/>
                    </a:ext>
                  </a:extLst>
                </p:cNvPr>
                <p:cNvSpPr/>
                <p:nvPr/>
              </p:nvSpPr>
              <p:spPr>
                <a:xfrm>
                  <a:off x="45213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1" name="Freeform: Shape 3330">
                  <a:extLst>
                    <a:ext uri="{FF2B5EF4-FFF2-40B4-BE49-F238E27FC236}">
                      <a16:creationId xmlns:a16="http://schemas.microsoft.com/office/drawing/2014/main" id="{750C4263-50FF-6726-1C79-709F3C1A8472}"/>
                    </a:ext>
                  </a:extLst>
                </p:cNvPr>
                <p:cNvSpPr/>
                <p:nvPr/>
              </p:nvSpPr>
              <p:spPr>
                <a:xfrm>
                  <a:off x="45070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4" name="Graphic 198">
                <a:extLst>
                  <a:ext uri="{FF2B5EF4-FFF2-40B4-BE49-F238E27FC236}">
                    <a16:creationId xmlns:a16="http://schemas.microsoft.com/office/drawing/2014/main" id="{99C36C87-6ADD-7139-26CA-C56DE4106BA3}"/>
                  </a:ext>
                </a:extLst>
              </p:cNvPr>
              <p:cNvGrpSpPr/>
              <p:nvPr/>
            </p:nvGrpSpPr>
            <p:grpSpPr>
              <a:xfrm>
                <a:off x="4520600" y="2191018"/>
                <a:ext cx="28792" cy="28641"/>
                <a:chOff x="4520600" y="2191018"/>
                <a:chExt cx="28792" cy="28641"/>
              </a:xfrm>
            </p:grpSpPr>
            <p:sp>
              <p:nvSpPr>
                <p:cNvPr id="3328" name="Freeform: Shape 3327">
                  <a:extLst>
                    <a:ext uri="{FF2B5EF4-FFF2-40B4-BE49-F238E27FC236}">
                      <a16:creationId xmlns:a16="http://schemas.microsoft.com/office/drawing/2014/main" id="{A16E5B07-ED68-6EC1-F7E2-4310347B4010}"/>
                    </a:ext>
                  </a:extLst>
                </p:cNvPr>
                <p:cNvSpPr/>
                <p:nvPr/>
              </p:nvSpPr>
              <p:spPr>
                <a:xfrm>
                  <a:off x="45350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9" name="Freeform: Shape 3328">
                  <a:extLst>
                    <a:ext uri="{FF2B5EF4-FFF2-40B4-BE49-F238E27FC236}">
                      <a16:creationId xmlns:a16="http://schemas.microsoft.com/office/drawing/2014/main" id="{BE80D7A8-FAF1-5B3B-5927-E950CD15228C}"/>
                    </a:ext>
                  </a:extLst>
                </p:cNvPr>
                <p:cNvSpPr/>
                <p:nvPr/>
              </p:nvSpPr>
              <p:spPr>
                <a:xfrm>
                  <a:off x="45206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5" name="Graphic 198">
                <a:extLst>
                  <a:ext uri="{FF2B5EF4-FFF2-40B4-BE49-F238E27FC236}">
                    <a16:creationId xmlns:a16="http://schemas.microsoft.com/office/drawing/2014/main" id="{04CFE5B0-91FA-6699-A3BF-5E2434327F5D}"/>
                  </a:ext>
                </a:extLst>
              </p:cNvPr>
              <p:cNvGrpSpPr/>
              <p:nvPr/>
            </p:nvGrpSpPr>
            <p:grpSpPr>
              <a:xfrm>
                <a:off x="4527534" y="2207600"/>
                <a:ext cx="28641" cy="28641"/>
                <a:chOff x="4527534" y="2207600"/>
                <a:chExt cx="28641" cy="28641"/>
              </a:xfrm>
            </p:grpSpPr>
            <p:sp>
              <p:nvSpPr>
                <p:cNvPr id="3326" name="Freeform: Shape 3325">
                  <a:extLst>
                    <a:ext uri="{FF2B5EF4-FFF2-40B4-BE49-F238E27FC236}">
                      <a16:creationId xmlns:a16="http://schemas.microsoft.com/office/drawing/2014/main" id="{545B7B19-B33C-D162-5F64-F45ABCE50BCA}"/>
                    </a:ext>
                  </a:extLst>
                </p:cNvPr>
                <p:cNvSpPr/>
                <p:nvPr/>
              </p:nvSpPr>
              <p:spPr>
                <a:xfrm>
                  <a:off x="454185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7" name="Freeform: Shape 3326">
                  <a:extLst>
                    <a:ext uri="{FF2B5EF4-FFF2-40B4-BE49-F238E27FC236}">
                      <a16:creationId xmlns:a16="http://schemas.microsoft.com/office/drawing/2014/main" id="{1DAB6162-9D32-436C-17FB-9B7CE1B32574}"/>
                    </a:ext>
                  </a:extLst>
                </p:cNvPr>
                <p:cNvSpPr/>
                <p:nvPr/>
              </p:nvSpPr>
              <p:spPr>
                <a:xfrm>
                  <a:off x="452753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6" name="Graphic 198">
                <a:extLst>
                  <a:ext uri="{FF2B5EF4-FFF2-40B4-BE49-F238E27FC236}">
                    <a16:creationId xmlns:a16="http://schemas.microsoft.com/office/drawing/2014/main" id="{72EEAFD4-E86C-2C09-D29F-B3B7BF7ED10B}"/>
                  </a:ext>
                </a:extLst>
              </p:cNvPr>
              <p:cNvGrpSpPr/>
              <p:nvPr/>
            </p:nvGrpSpPr>
            <p:grpSpPr>
              <a:xfrm>
                <a:off x="4534619" y="2207600"/>
                <a:ext cx="28792" cy="28641"/>
                <a:chOff x="4534619" y="2207600"/>
                <a:chExt cx="28792" cy="28641"/>
              </a:xfrm>
            </p:grpSpPr>
            <p:sp>
              <p:nvSpPr>
                <p:cNvPr id="3324" name="Freeform: Shape 3323">
                  <a:extLst>
                    <a:ext uri="{FF2B5EF4-FFF2-40B4-BE49-F238E27FC236}">
                      <a16:creationId xmlns:a16="http://schemas.microsoft.com/office/drawing/2014/main" id="{E934E2CF-F41F-74CF-9B61-9D8CE1EA2C5F}"/>
                    </a:ext>
                  </a:extLst>
                </p:cNvPr>
                <p:cNvSpPr/>
                <p:nvPr/>
              </p:nvSpPr>
              <p:spPr>
                <a:xfrm>
                  <a:off x="454909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5" name="Freeform: Shape 3324">
                  <a:extLst>
                    <a:ext uri="{FF2B5EF4-FFF2-40B4-BE49-F238E27FC236}">
                      <a16:creationId xmlns:a16="http://schemas.microsoft.com/office/drawing/2014/main" id="{EAA0031C-46FD-476E-93B9-5C02128CFC1A}"/>
                    </a:ext>
                  </a:extLst>
                </p:cNvPr>
                <p:cNvSpPr/>
                <p:nvPr/>
              </p:nvSpPr>
              <p:spPr>
                <a:xfrm>
                  <a:off x="453461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7" name="Graphic 198">
                <a:extLst>
                  <a:ext uri="{FF2B5EF4-FFF2-40B4-BE49-F238E27FC236}">
                    <a16:creationId xmlns:a16="http://schemas.microsoft.com/office/drawing/2014/main" id="{BB29095B-0862-1A51-2108-ABAA8EBBE9FF}"/>
                  </a:ext>
                </a:extLst>
              </p:cNvPr>
              <p:cNvGrpSpPr/>
              <p:nvPr/>
            </p:nvGrpSpPr>
            <p:grpSpPr>
              <a:xfrm>
                <a:off x="4541855" y="2207600"/>
                <a:ext cx="28641" cy="28641"/>
                <a:chOff x="4541855" y="2207600"/>
                <a:chExt cx="28641" cy="28641"/>
              </a:xfrm>
            </p:grpSpPr>
            <p:sp>
              <p:nvSpPr>
                <p:cNvPr id="3322" name="Freeform: Shape 3321">
                  <a:extLst>
                    <a:ext uri="{FF2B5EF4-FFF2-40B4-BE49-F238E27FC236}">
                      <a16:creationId xmlns:a16="http://schemas.microsoft.com/office/drawing/2014/main" id="{C2DDE5F7-D7A3-BF4A-242F-F255C04E1ED1}"/>
                    </a:ext>
                  </a:extLst>
                </p:cNvPr>
                <p:cNvSpPr/>
                <p:nvPr/>
              </p:nvSpPr>
              <p:spPr>
                <a:xfrm>
                  <a:off x="455617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3" name="Freeform: Shape 3322">
                  <a:extLst>
                    <a:ext uri="{FF2B5EF4-FFF2-40B4-BE49-F238E27FC236}">
                      <a16:creationId xmlns:a16="http://schemas.microsoft.com/office/drawing/2014/main" id="{51A0B527-A996-5FD3-0AF7-61AB0B9C8A86}"/>
                    </a:ext>
                  </a:extLst>
                </p:cNvPr>
                <p:cNvSpPr/>
                <p:nvPr/>
              </p:nvSpPr>
              <p:spPr>
                <a:xfrm>
                  <a:off x="454185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8" name="Graphic 198">
                <a:extLst>
                  <a:ext uri="{FF2B5EF4-FFF2-40B4-BE49-F238E27FC236}">
                    <a16:creationId xmlns:a16="http://schemas.microsoft.com/office/drawing/2014/main" id="{4154C43C-6EA1-C0C5-0DD5-5F8F6D62B7FB}"/>
                  </a:ext>
                </a:extLst>
              </p:cNvPr>
              <p:cNvGrpSpPr/>
              <p:nvPr/>
            </p:nvGrpSpPr>
            <p:grpSpPr>
              <a:xfrm>
                <a:off x="4548940" y="2207600"/>
                <a:ext cx="28792" cy="28641"/>
                <a:chOff x="4548940" y="2207600"/>
                <a:chExt cx="28792" cy="28641"/>
              </a:xfrm>
            </p:grpSpPr>
            <p:sp>
              <p:nvSpPr>
                <p:cNvPr id="3320" name="Freeform: Shape 3319">
                  <a:extLst>
                    <a:ext uri="{FF2B5EF4-FFF2-40B4-BE49-F238E27FC236}">
                      <a16:creationId xmlns:a16="http://schemas.microsoft.com/office/drawing/2014/main" id="{F801EB68-702F-AD7D-BE10-C27489882985}"/>
                    </a:ext>
                  </a:extLst>
                </p:cNvPr>
                <p:cNvSpPr/>
                <p:nvPr/>
              </p:nvSpPr>
              <p:spPr>
                <a:xfrm>
                  <a:off x="45632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Freeform: Shape 3320">
                  <a:extLst>
                    <a:ext uri="{FF2B5EF4-FFF2-40B4-BE49-F238E27FC236}">
                      <a16:creationId xmlns:a16="http://schemas.microsoft.com/office/drawing/2014/main" id="{DD326C54-3C91-E8CA-6A43-2B1865037F5E}"/>
                    </a:ext>
                  </a:extLst>
                </p:cNvPr>
                <p:cNvSpPr/>
                <p:nvPr/>
              </p:nvSpPr>
              <p:spPr>
                <a:xfrm>
                  <a:off x="45489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9" name="Graphic 198">
                <a:extLst>
                  <a:ext uri="{FF2B5EF4-FFF2-40B4-BE49-F238E27FC236}">
                    <a16:creationId xmlns:a16="http://schemas.microsoft.com/office/drawing/2014/main" id="{A3561637-50F7-2457-017B-DCF192420F3E}"/>
                  </a:ext>
                </a:extLst>
              </p:cNvPr>
              <p:cNvGrpSpPr/>
              <p:nvPr/>
            </p:nvGrpSpPr>
            <p:grpSpPr>
              <a:xfrm>
                <a:off x="4556176" y="2207600"/>
                <a:ext cx="28641" cy="28641"/>
                <a:chOff x="4556176" y="2207600"/>
                <a:chExt cx="28641" cy="28641"/>
              </a:xfrm>
            </p:grpSpPr>
            <p:sp>
              <p:nvSpPr>
                <p:cNvPr id="3318" name="Freeform: Shape 3317">
                  <a:extLst>
                    <a:ext uri="{FF2B5EF4-FFF2-40B4-BE49-F238E27FC236}">
                      <a16:creationId xmlns:a16="http://schemas.microsoft.com/office/drawing/2014/main" id="{DFA4757E-9206-A67D-FEF8-F15AC2EF3DC9}"/>
                    </a:ext>
                  </a:extLst>
                </p:cNvPr>
                <p:cNvSpPr/>
                <p:nvPr/>
              </p:nvSpPr>
              <p:spPr>
                <a:xfrm>
                  <a:off x="45704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9" name="Freeform: Shape 3318">
                  <a:extLst>
                    <a:ext uri="{FF2B5EF4-FFF2-40B4-BE49-F238E27FC236}">
                      <a16:creationId xmlns:a16="http://schemas.microsoft.com/office/drawing/2014/main" id="{51C42CDD-2254-540A-8093-B1AA54E79000}"/>
                    </a:ext>
                  </a:extLst>
                </p:cNvPr>
                <p:cNvSpPr/>
                <p:nvPr/>
              </p:nvSpPr>
              <p:spPr>
                <a:xfrm>
                  <a:off x="45561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0" name="Graphic 198">
                <a:extLst>
                  <a:ext uri="{FF2B5EF4-FFF2-40B4-BE49-F238E27FC236}">
                    <a16:creationId xmlns:a16="http://schemas.microsoft.com/office/drawing/2014/main" id="{37848D72-D6E7-8064-AC4E-71EEC813D8D0}"/>
                  </a:ext>
                </a:extLst>
              </p:cNvPr>
              <p:cNvGrpSpPr/>
              <p:nvPr/>
            </p:nvGrpSpPr>
            <p:grpSpPr>
              <a:xfrm>
                <a:off x="4563261" y="2207600"/>
                <a:ext cx="28641" cy="28641"/>
                <a:chOff x="4563261" y="2207600"/>
                <a:chExt cx="28641" cy="28641"/>
              </a:xfrm>
            </p:grpSpPr>
            <p:sp>
              <p:nvSpPr>
                <p:cNvPr id="3316" name="Freeform: Shape 3315">
                  <a:extLst>
                    <a:ext uri="{FF2B5EF4-FFF2-40B4-BE49-F238E27FC236}">
                      <a16:creationId xmlns:a16="http://schemas.microsoft.com/office/drawing/2014/main" id="{1339F306-0C0A-DC0B-8B79-D72053893089}"/>
                    </a:ext>
                  </a:extLst>
                </p:cNvPr>
                <p:cNvSpPr/>
                <p:nvPr/>
              </p:nvSpPr>
              <p:spPr>
                <a:xfrm>
                  <a:off x="457758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Freeform: Shape 3316">
                  <a:extLst>
                    <a:ext uri="{FF2B5EF4-FFF2-40B4-BE49-F238E27FC236}">
                      <a16:creationId xmlns:a16="http://schemas.microsoft.com/office/drawing/2014/main" id="{0206B4E9-85C3-677E-46A8-83879628EE85}"/>
                    </a:ext>
                  </a:extLst>
                </p:cNvPr>
                <p:cNvSpPr/>
                <p:nvPr/>
              </p:nvSpPr>
              <p:spPr>
                <a:xfrm>
                  <a:off x="4563261"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1" name="Graphic 198">
                <a:extLst>
                  <a:ext uri="{FF2B5EF4-FFF2-40B4-BE49-F238E27FC236}">
                    <a16:creationId xmlns:a16="http://schemas.microsoft.com/office/drawing/2014/main" id="{BD91BE56-8F0C-CFA0-B9CE-7113B9C973A3}"/>
                  </a:ext>
                </a:extLst>
              </p:cNvPr>
              <p:cNvGrpSpPr/>
              <p:nvPr/>
            </p:nvGrpSpPr>
            <p:grpSpPr>
              <a:xfrm>
                <a:off x="4570346" y="2207600"/>
                <a:ext cx="28792" cy="28641"/>
                <a:chOff x="4570346" y="2207600"/>
                <a:chExt cx="28792" cy="28641"/>
              </a:xfrm>
            </p:grpSpPr>
            <p:sp>
              <p:nvSpPr>
                <p:cNvPr id="3314" name="Freeform: Shape 3313">
                  <a:extLst>
                    <a:ext uri="{FF2B5EF4-FFF2-40B4-BE49-F238E27FC236}">
                      <a16:creationId xmlns:a16="http://schemas.microsoft.com/office/drawing/2014/main" id="{A1F4A2C3-0BD9-2818-DEBD-D4E84DECA294}"/>
                    </a:ext>
                  </a:extLst>
                </p:cNvPr>
                <p:cNvSpPr/>
                <p:nvPr/>
              </p:nvSpPr>
              <p:spPr>
                <a:xfrm>
                  <a:off x="458466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5" name="Freeform: Shape 3314">
                  <a:extLst>
                    <a:ext uri="{FF2B5EF4-FFF2-40B4-BE49-F238E27FC236}">
                      <a16:creationId xmlns:a16="http://schemas.microsoft.com/office/drawing/2014/main" id="{1CF0DE77-4CCB-7C52-18A9-779E44D6C40A}"/>
                    </a:ext>
                  </a:extLst>
                </p:cNvPr>
                <p:cNvSpPr/>
                <p:nvPr/>
              </p:nvSpPr>
              <p:spPr>
                <a:xfrm>
                  <a:off x="457034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2" name="Graphic 198">
                <a:extLst>
                  <a:ext uri="{FF2B5EF4-FFF2-40B4-BE49-F238E27FC236}">
                    <a16:creationId xmlns:a16="http://schemas.microsoft.com/office/drawing/2014/main" id="{7D24ACDD-5840-4563-9330-3F98BD9271E1}"/>
                  </a:ext>
                </a:extLst>
              </p:cNvPr>
              <p:cNvGrpSpPr/>
              <p:nvPr/>
            </p:nvGrpSpPr>
            <p:grpSpPr>
              <a:xfrm>
                <a:off x="4577582" y="2207600"/>
                <a:ext cx="28641" cy="28641"/>
                <a:chOff x="4577582" y="2207600"/>
                <a:chExt cx="28641" cy="28641"/>
              </a:xfrm>
            </p:grpSpPr>
            <p:sp>
              <p:nvSpPr>
                <p:cNvPr id="3312" name="Freeform: Shape 3311">
                  <a:extLst>
                    <a:ext uri="{FF2B5EF4-FFF2-40B4-BE49-F238E27FC236}">
                      <a16:creationId xmlns:a16="http://schemas.microsoft.com/office/drawing/2014/main" id="{03E3BA00-975F-C640-53C7-8AFCAE8F8B27}"/>
                    </a:ext>
                  </a:extLst>
                </p:cNvPr>
                <p:cNvSpPr/>
                <p:nvPr/>
              </p:nvSpPr>
              <p:spPr>
                <a:xfrm>
                  <a:off x="459190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Freeform: Shape 3312">
                  <a:extLst>
                    <a:ext uri="{FF2B5EF4-FFF2-40B4-BE49-F238E27FC236}">
                      <a16:creationId xmlns:a16="http://schemas.microsoft.com/office/drawing/2014/main" id="{9A365C76-73D6-2ADF-3B86-8F52D879C221}"/>
                    </a:ext>
                  </a:extLst>
                </p:cNvPr>
                <p:cNvSpPr/>
                <p:nvPr/>
              </p:nvSpPr>
              <p:spPr>
                <a:xfrm>
                  <a:off x="457758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3" name="Graphic 198">
                <a:extLst>
                  <a:ext uri="{FF2B5EF4-FFF2-40B4-BE49-F238E27FC236}">
                    <a16:creationId xmlns:a16="http://schemas.microsoft.com/office/drawing/2014/main" id="{907D5867-DB8F-AB8E-F0FF-1AE66E12F1DA}"/>
                  </a:ext>
                </a:extLst>
              </p:cNvPr>
              <p:cNvGrpSpPr/>
              <p:nvPr/>
            </p:nvGrpSpPr>
            <p:grpSpPr>
              <a:xfrm>
                <a:off x="4584667" y="2207600"/>
                <a:ext cx="28641" cy="28641"/>
                <a:chOff x="4584667" y="2207600"/>
                <a:chExt cx="28641" cy="28641"/>
              </a:xfrm>
            </p:grpSpPr>
            <p:sp>
              <p:nvSpPr>
                <p:cNvPr id="3310" name="Freeform: Shape 3309">
                  <a:extLst>
                    <a:ext uri="{FF2B5EF4-FFF2-40B4-BE49-F238E27FC236}">
                      <a16:creationId xmlns:a16="http://schemas.microsoft.com/office/drawing/2014/main" id="{9583754B-5C59-0139-B8A5-8A36212D75F6}"/>
                    </a:ext>
                  </a:extLst>
                </p:cNvPr>
                <p:cNvSpPr/>
                <p:nvPr/>
              </p:nvSpPr>
              <p:spPr>
                <a:xfrm>
                  <a:off x="459898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1" name="Freeform: Shape 3310">
                  <a:extLst>
                    <a:ext uri="{FF2B5EF4-FFF2-40B4-BE49-F238E27FC236}">
                      <a16:creationId xmlns:a16="http://schemas.microsoft.com/office/drawing/2014/main" id="{7439A665-382D-B945-24F4-51979DF9D9B0}"/>
                    </a:ext>
                  </a:extLst>
                </p:cNvPr>
                <p:cNvSpPr/>
                <p:nvPr/>
              </p:nvSpPr>
              <p:spPr>
                <a:xfrm>
                  <a:off x="458466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4" name="Graphic 198">
                <a:extLst>
                  <a:ext uri="{FF2B5EF4-FFF2-40B4-BE49-F238E27FC236}">
                    <a16:creationId xmlns:a16="http://schemas.microsoft.com/office/drawing/2014/main" id="{C0E973AB-F515-742F-88F5-200DB6C68952}"/>
                  </a:ext>
                </a:extLst>
              </p:cNvPr>
              <p:cNvGrpSpPr/>
              <p:nvPr/>
            </p:nvGrpSpPr>
            <p:grpSpPr>
              <a:xfrm>
                <a:off x="4591752" y="2207600"/>
                <a:ext cx="28792" cy="28641"/>
                <a:chOff x="4591752" y="2207600"/>
                <a:chExt cx="28792" cy="28641"/>
              </a:xfrm>
            </p:grpSpPr>
            <p:sp>
              <p:nvSpPr>
                <p:cNvPr id="3308" name="Freeform: Shape 3307">
                  <a:extLst>
                    <a:ext uri="{FF2B5EF4-FFF2-40B4-BE49-F238E27FC236}">
                      <a16:creationId xmlns:a16="http://schemas.microsoft.com/office/drawing/2014/main" id="{E074AFDF-443D-0122-5964-D0871144C31B}"/>
                    </a:ext>
                  </a:extLst>
                </p:cNvPr>
                <p:cNvSpPr/>
                <p:nvPr/>
              </p:nvSpPr>
              <p:spPr>
                <a:xfrm>
                  <a:off x="460607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9" name="Freeform: Shape 3308">
                  <a:extLst>
                    <a:ext uri="{FF2B5EF4-FFF2-40B4-BE49-F238E27FC236}">
                      <a16:creationId xmlns:a16="http://schemas.microsoft.com/office/drawing/2014/main" id="{E71FFB42-3108-EE8E-17D1-2A2A0B06D0C7}"/>
                    </a:ext>
                  </a:extLst>
                </p:cNvPr>
                <p:cNvSpPr/>
                <p:nvPr/>
              </p:nvSpPr>
              <p:spPr>
                <a:xfrm>
                  <a:off x="459175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5" name="Graphic 198">
                <a:extLst>
                  <a:ext uri="{FF2B5EF4-FFF2-40B4-BE49-F238E27FC236}">
                    <a16:creationId xmlns:a16="http://schemas.microsoft.com/office/drawing/2014/main" id="{A41BB731-BB4F-E181-2763-6349643C3BBC}"/>
                  </a:ext>
                </a:extLst>
              </p:cNvPr>
              <p:cNvGrpSpPr/>
              <p:nvPr/>
            </p:nvGrpSpPr>
            <p:grpSpPr>
              <a:xfrm>
                <a:off x="4598988" y="2207600"/>
                <a:ext cx="28641" cy="28641"/>
                <a:chOff x="4598988" y="2207600"/>
                <a:chExt cx="28641" cy="28641"/>
              </a:xfrm>
            </p:grpSpPr>
            <p:sp>
              <p:nvSpPr>
                <p:cNvPr id="3306" name="Freeform: Shape 3305">
                  <a:extLst>
                    <a:ext uri="{FF2B5EF4-FFF2-40B4-BE49-F238E27FC236}">
                      <a16:creationId xmlns:a16="http://schemas.microsoft.com/office/drawing/2014/main" id="{6EEF9695-A896-C4B7-E77E-9DE3B7F67D07}"/>
                    </a:ext>
                  </a:extLst>
                </p:cNvPr>
                <p:cNvSpPr/>
                <p:nvPr/>
              </p:nvSpPr>
              <p:spPr>
                <a:xfrm>
                  <a:off x="46133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Freeform: Shape 3306">
                  <a:extLst>
                    <a:ext uri="{FF2B5EF4-FFF2-40B4-BE49-F238E27FC236}">
                      <a16:creationId xmlns:a16="http://schemas.microsoft.com/office/drawing/2014/main" id="{84B98C38-3373-107C-68C8-3E8C40B8434A}"/>
                    </a:ext>
                  </a:extLst>
                </p:cNvPr>
                <p:cNvSpPr/>
                <p:nvPr/>
              </p:nvSpPr>
              <p:spPr>
                <a:xfrm>
                  <a:off x="459898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6" name="Graphic 198">
                <a:extLst>
                  <a:ext uri="{FF2B5EF4-FFF2-40B4-BE49-F238E27FC236}">
                    <a16:creationId xmlns:a16="http://schemas.microsoft.com/office/drawing/2014/main" id="{3B905065-25DA-7C86-7991-01923119AD04}"/>
                  </a:ext>
                </a:extLst>
              </p:cNvPr>
              <p:cNvGrpSpPr/>
              <p:nvPr/>
            </p:nvGrpSpPr>
            <p:grpSpPr>
              <a:xfrm>
                <a:off x="4606073" y="2207600"/>
                <a:ext cx="28641" cy="28641"/>
                <a:chOff x="4606073" y="2207600"/>
                <a:chExt cx="28641" cy="28641"/>
              </a:xfrm>
            </p:grpSpPr>
            <p:sp>
              <p:nvSpPr>
                <p:cNvPr id="3304" name="Freeform: Shape 3303">
                  <a:extLst>
                    <a:ext uri="{FF2B5EF4-FFF2-40B4-BE49-F238E27FC236}">
                      <a16:creationId xmlns:a16="http://schemas.microsoft.com/office/drawing/2014/main" id="{5927E60F-4704-7BB6-70EF-119CCCAE4A6B}"/>
                    </a:ext>
                  </a:extLst>
                </p:cNvPr>
                <p:cNvSpPr/>
                <p:nvPr/>
              </p:nvSpPr>
              <p:spPr>
                <a:xfrm>
                  <a:off x="46203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5" name="Freeform: Shape 3304">
                  <a:extLst>
                    <a:ext uri="{FF2B5EF4-FFF2-40B4-BE49-F238E27FC236}">
                      <a16:creationId xmlns:a16="http://schemas.microsoft.com/office/drawing/2014/main" id="{1E6FC3B9-0A97-6395-CC29-F96254C5BBEB}"/>
                    </a:ext>
                  </a:extLst>
                </p:cNvPr>
                <p:cNvSpPr/>
                <p:nvPr/>
              </p:nvSpPr>
              <p:spPr>
                <a:xfrm>
                  <a:off x="460607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7" name="Graphic 198">
                <a:extLst>
                  <a:ext uri="{FF2B5EF4-FFF2-40B4-BE49-F238E27FC236}">
                    <a16:creationId xmlns:a16="http://schemas.microsoft.com/office/drawing/2014/main" id="{8A3E07CA-0171-239E-8918-4A5E9C9B079A}"/>
                  </a:ext>
                </a:extLst>
              </p:cNvPr>
              <p:cNvGrpSpPr/>
              <p:nvPr/>
            </p:nvGrpSpPr>
            <p:grpSpPr>
              <a:xfrm>
                <a:off x="4613159" y="2207600"/>
                <a:ext cx="28792" cy="28641"/>
                <a:chOff x="4613159" y="2207600"/>
                <a:chExt cx="28792" cy="28641"/>
              </a:xfrm>
            </p:grpSpPr>
            <p:sp>
              <p:nvSpPr>
                <p:cNvPr id="3302" name="Freeform: Shape 3301">
                  <a:extLst>
                    <a:ext uri="{FF2B5EF4-FFF2-40B4-BE49-F238E27FC236}">
                      <a16:creationId xmlns:a16="http://schemas.microsoft.com/office/drawing/2014/main" id="{747F3777-FEAE-9A7B-DBDC-A9780B880D87}"/>
                    </a:ext>
                  </a:extLst>
                </p:cNvPr>
                <p:cNvSpPr/>
                <p:nvPr/>
              </p:nvSpPr>
              <p:spPr>
                <a:xfrm>
                  <a:off x="462763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3" name="Freeform: Shape 3302">
                  <a:extLst>
                    <a:ext uri="{FF2B5EF4-FFF2-40B4-BE49-F238E27FC236}">
                      <a16:creationId xmlns:a16="http://schemas.microsoft.com/office/drawing/2014/main" id="{917EBD1F-F6CC-D33F-AD80-717BF94BBEB9}"/>
                    </a:ext>
                  </a:extLst>
                </p:cNvPr>
                <p:cNvSpPr/>
                <p:nvPr/>
              </p:nvSpPr>
              <p:spPr>
                <a:xfrm>
                  <a:off x="46131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8" name="Graphic 198">
                <a:extLst>
                  <a:ext uri="{FF2B5EF4-FFF2-40B4-BE49-F238E27FC236}">
                    <a16:creationId xmlns:a16="http://schemas.microsoft.com/office/drawing/2014/main" id="{2ECC8B5A-5636-728C-8C13-7100B5C6248D}"/>
                  </a:ext>
                </a:extLst>
              </p:cNvPr>
              <p:cNvGrpSpPr/>
              <p:nvPr/>
            </p:nvGrpSpPr>
            <p:grpSpPr>
              <a:xfrm>
                <a:off x="4626274" y="2207600"/>
                <a:ext cx="28641" cy="28641"/>
                <a:chOff x="4626274" y="2207600"/>
                <a:chExt cx="28641" cy="28641"/>
              </a:xfrm>
            </p:grpSpPr>
            <p:sp>
              <p:nvSpPr>
                <p:cNvPr id="3300" name="Freeform: Shape 3299">
                  <a:extLst>
                    <a:ext uri="{FF2B5EF4-FFF2-40B4-BE49-F238E27FC236}">
                      <a16:creationId xmlns:a16="http://schemas.microsoft.com/office/drawing/2014/main" id="{8653FB31-1F47-3523-77F1-90FB32526C75}"/>
                    </a:ext>
                  </a:extLst>
                </p:cNvPr>
                <p:cNvSpPr/>
                <p:nvPr/>
              </p:nvSpPr>
              <p:spPr>
                <a:xfrm>
                  <a:off x="464059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1" name="Freeform: Shape 3300">
                  <a:extLst>
                    <a:ext uri="{FF2B5EF4-FFF2-40B4-BE49-F238E27FC236}">
                      <a16:creationId xmlns:a16="http://schemas.microsoft.com/office/drawing/2014/main" id="{7730FAC2-AEB6-9809-8DBB-DE2D24FC1582}"/>
                    </a:ext>
                  </a:extLst>
                </p:cNvPr>
                <p:cNvSpPr/>
                <p:nvPr/>
              </p:nvSpPr>
              <p:spPr>
                <a:xfrm>
                  <a:off x="462627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9" name="Graphic 198">
                <a:extLst>
                  <a:ext uri="{FF2B5EF4-FFF2-40B4-BE49-F238E27FC236}">
                    <a16:creationId xmlns:a16="http://schemas.microsoft.com/office/drawing/2014/main" id="{73F22A19-49DF-06AA-0A1F-FB5190042219}"/>
                  </a:ext>
                </a:extLst>
              </p:cNvPr>
              <p:cNvGrpSpPr/>
              <p:nvPr/>
            </p:nvGrpSpPr>
            <p:grpSpPr>
              <a:xfrm>
                <a:off x="4634414" y="2207600"/>
                <a:ext cx="28792" cy="28641"/>
                <a:chOff x="4634414" y="2207600"/>
                <a:chExt cx="28792" cy="28641"/>
              </a:xfrm>
            </p:grpSpPr>
            <p:sp>
              <p:nvSpPr>
                <p:cNvPr id="3298" name="Freeform: Shape 3297">
                  <a:extLst>
                    <a:ext uri="{FF2B5EF4-FFF2-40B4-BE49-F238E27FC236}">
                      <a16:creationId xmlns:a16="http://schemas.microsoft.com/office/drawing/2014/main" id="{67BC3C1E-DE7F-1A40-AEDE-0AC7B47CAC0F}"/>
                    </a:ext>
                  </a:extLst>
                </p:cNvPr>
                <p:cNvSpPr/>
                <p:nvPr/>
              </p:nvSpPr>
              <p:spPr>
                <a:xfrm>
                  <a:off x="464888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9" name="Freeform: Shape 3298">
                  <a:extLst>
                    <a:ext uri="{FF2B5EF4-FFF2-40B4-BE49-F238E27FC236}">
                      <a16:creationId xmlns:a16="http://schemas.microsoft.com/office/drawing/2014/main" id="{71EB5F0F-3267-8B73-0925-90663FC6E3D2}"/>
                    </a:ext>
                  </a:extLst>
                </p:cNvPr>
                <p:cNvSpPr/>
                <p:nvPr/>
              </p:nvSpPr>
              <p:spPr>
                <a:xfrm>
                  <a:off x="4634414"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0" name="Graphic 198">
                <a:extLst>
                  <a:ext uri="{FF2B5EF4-FFF2-40B4-BE49-F238E27FC236}">
                    <a16:creationId xmlns:a16="http://schemas.microsoft.com/office/drawing/2014/main" id="{9B1DDDB0-7922-9620-E8C5-3B3FB1D4C436}"/>
                  </a:ext>
                </a:extLst>
              </p:cNvPr>
              <p:cNvGrpSpPr/>
              <p:nvPr/>
            </p:nvGrpSpPr>
            <p:grpSpPr>
              <a:xfrm>
                <a:off x="4643308" y="2207600"/>
                <a:ext cx="28792" cy="28641"/>
                <a:chOff x="4643308" y="2207600"/>
                <a:chExt cx="28792" cy="28641"/>
              </a:xfrm>
            </p:grpSpPr>
            <p:sp>
              <p:nvSpPr>
                <p:cNvPr id="3296" name="Freeform: Shape 3295">
                  <a:extLst>
                    <a:ext uri="{FF2B5EF4-FFF2-40B4-BE49-F238E27FC236}">
                      <a16:creationId xmlns:a16="http://schemas.microsoft.com/office/drawing/2014/main" id="{CBC20C4A-5F88-6EEE-E16A-026FD256DAB6}"/>
                    </a:ext>
                  </a:extLst>
                </p:cNvPr>
                <p:cNvSpPr/>
                <p:nvPr/>
              </p:nvSpPr>
              <p:spPr>
                <a:xfrm>
                  <a:off x="465778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7" name="Freeform: Shape 3296">
                  <a:extLst>
                    <a:ext uri="{FF2B5EF4-FFF2-40B4-BE49-F238E27FC236}">
                      <a16:creationId xmlns:a16="http://schemas.microsoft.com/office/drawing/2014/main" id="{C33620C4-A021-B12D-9EEE-35E0DE5362CB}"/>
                    </a:ext>
                  </a:extLst>
                </p:cNvPr>
                <p:cNvSpPr/>
                <p:nvPr/>
              </p:nvSpPr>
              <p:spPr>
                <a:xfrm>
                  <a:off x="46433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1" name="Graphic 198">
                <a:extLst>
                  <a:ext uri="{FF2B5EF4-FFF2-40B4-BE49-F238E27FC236}">
                    <a16:creationId xmlns:a16="http://schemas.microsoft.com/office/drawing/2014/main" id="{76F25B54-CC78-93A9-2D36-EDF625D2CB60}"/>
                  </a:ext>
                </a:extLst>
              </p:cNvPr>
              <p:cNvGrpSpPr/>
              <p:nvPr/>
            </p:nvGrpSpPr>
            <p:grpSpPr>
              <a:xfrm>
                <a:off x="4653559" y="2207600"/>
                <a:ext cx="28792" cy="28641"/>
                <a:chOff x="4653559" y="2207600"/>
                <a:chExt cx="28792" cy="28641"/>
              </a:xfrm>
            </p:grpSpPr>
            <p:sp>
              <p:nvSpPr>
                <p:cNvPr id="3294" name="Freeform: Shape 3293">
                  <a:extLst>
                    <a:ext uri="{FF2B5EF4-FFF2-40B4-BE49-F238E27FC236}">
                      <a16:creationId xmlns:a16="http://schemas.microsoft.com/office/drawing/2014/main" id="{481BB9C7-6138-B93C-219D-3BC4DA0D9D8B}"/>
                    </a:ext>
                  </a:extLst>
                </p:cNvPr>
                <p:cNvSpPr/>
                <p:nvPr/>
              </p:nvSpPr>
              <p:spPr>
                <a:xfrm>
                  <a:off x="466803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5" name="Freeform: Shape 3294">
                  <a:extLst>
                    <a:ext uri="{FF2B5EF4-FFF2-40B4-BE49-F238E27FC236}">
                      <a16:creationId xmlns:a16="http://schemas.microsoft.com/office/drawing/2014/main" id="{0FBFAACC-58E7-E2C0-401E-0527482A8BB9}"/>
                    </a:ext>
                  </a:extLst>
                </p:cNvPr>
                <p:cNvSpPr/>
                <p:nvPr/>
              </p:nvSpPr>
              <p:spPr>
                <a:xfrm>
                  <a:off x="46535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2" name="Graphic 198">
                <a:extLst>
                  <a:ext uri="{FF2B5EF4-FFF2-40B4-BE49-F238E27FC236}">
                    <a16:creationId xmlns:a16="http://schemas.microsoft.com/office/drawing/2014/main" id="{8D8089F2-0C7E-3359-B246-FCCF007E24BE}"/>
                  </a:ext>
                </a:extLst>
              </p:cNvPr>
              <p:cNvGrpSpPr/>
              <p:nvPr/>
            </p:nvGrpSpPr>
            <p:grpSpPr>
              <a:xfrm>
                <a:off x="4672704" y="2207600"/>
                <a:ext cx="28641" cy="28641"/>
                <a:chOff x="4672704" y="2207600"/>
                <a:chExt cx="28641" cy="28641"/>
              </a:xfrm>
            </p:grpSpPr>
            <p:sp>
              <p:nvSpPr>
                <p:cNvPr id="3292" name="Freeform: Shape 3291">
                  <a:extLst>
                    <a:ext uri="{FF2B5EF4-FFF2-40B4-BE49-F238E27FC236}">
                      <a16:creationId xmlns:a16="http://schemas.microsoft.com/office/drawing/2014/main" id="{2F4A15EE-FF4F-855E-FD5C-A777534ABC20}"/>
                    </a:ext>
                  </a:extLst>
                </p:cNvPr>
                <p:cNvSpPr/>
                <p:nvPr/>
              </p:nvSpPr>
              <p:spPr>
                <a:xfrm>
                  <a:off x="46870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3" name="Freeform: Shape 3292">
                  <a:extLst>
                    <a:ext uri="{FF2B5EF4-FFF2-40B4-BE49-F238E27FC236}">
                      <a16:creationId xmlns:a16="http://schemas.microsoft.com/office/drawing/2014/main" id="{5E98D0FA-4C7A-9C74-1141-D3E088B81BEC}"/>
                    </a:ext>
                  </a:extLst>
                </p:cNvPr>
                <p:cNvSpPr/>
                <p:nvPr/>
              </p:nvSpPr>
              <p:spPr>
                <a:xfrm>
                  <a:off x="46727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3" name="Graphic 198">
                <a:extLst>
                  <a:ext uri="{FF2B5EF4-FFF2-40B4-BE49-F238E27FC236}">
                    <a16:creationId xmlns:a16="http://schemas.microsoft.com/office/drawing/2014/main" id="{7E9270E4-3076-E746-251A-1028C6D06FC9}"/>
                  </a:ext>
                </a:extLst>
              </p:cNvPr>
              <p:cNvGrpSpPr/>
              <p:nvPr/>
            </p:nvGrpSpPr>
            <p:grpSpPr>
              <a:xfrm>
                <a:off x="4695316" y="2207600"/>
                <a:ext cx="28641" cy="28641"/>
                <a:chOff x="4695316" y="2207600"/>
                <a:chExt cx="28641" cy="28641"/>
              </a:xfrm>
            </p:grpSpPr>
            <p:sp>
              <p:nvSpPr>
                <p:cNvPr id="3290" name="Freeform: Shape 3289">
                  <a:extLst>
                    <a:ext uri="{FF2B5EF4-FFF2-40B4-BE49-F238E27FC236}">
                      <a16:creationId xmlns:a16="http://schemas.microsoft.com/office/drawing/2014/main" id="{016839E8-9DF1-AC88-C7FD-A5C65DE0C7F7}"/>
                    </a:ext>
                  </a:extLst>
                </p:cNvPr>
                <p:cNvSpPr/>
                <p:nvPr/>
              </p:nvSpPr>
              <p:spPr>
                <a:xfrm>
                  <a:off x="470963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1" name="Freeform: Shape 3290">
                  <a:extLst>
                    <a:ext uri="{FF2B5EF4-FFF2-40B4-BE49-F238E27FC236}">
                      <a16:creationId xmlns:a16="http://schemas.microsoft.com/office/drawing/2014/main" id="{CE5487C1-C1AB-B6EA-3FEC-8FA0677D092E}"/>
                    </a:ext>
                  </a:extLst>
                </p:cNvPr>
                <p:cNvSpPr/>
                <p:nvPr/>
              </p:nvSpPr>
              <p:spPr>
                <a:xfrm>
                  <a:off x="469531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4" name="Graphic 198">
                <a:extLst>
                  <a:ext uri="{FF2B5EF4-FFF2-40B4-BE49-F238E27FC236}">
                    <a16:creationId xmlns:a16="http://schemas.microsoft.com/office/drawing/2014/main" id="{D78BE5D8-C6B7-95C4-778A-8DCB567B84AF}"/>
                  </a:ext>
                </a:extLst>
              </p:cNvPr>
              <p:cNvGrpSpPr/>
              <p:nvPr/>
            </p:nvGrpSpPr>
            <p:grpSpPr>
              <a:xfrm>
                <a:off x="4710994" y="2207600"/>
                <a:ext cx="28641" cy="28641"/>
                <a:chOff x="4710994" y="2207600"/>
                <a:chExt cx="28641" cy="28641"/>
              </a:xfrm>
            </p:grpSpPr>
            <p:sp>
              <p:nvSpPr>
                <p:cNvPr id="3288" name="Freeform: Shape 3287">
                  <a:extLst>
                    <a:ext uri="{FF2B5EF4-FFF2-40B4-BE49-F238E27FC236}">
                      <a16:creationId xmlns:a16="http://schemas.microsoft.com/office/drawing/2014/main" id="{082FD5EB-7F63-0B34-F8E2-620367B907C2}"/>
                    </a:ext>
                  </a:extLst>
                </p:cNvPr>
                <p:cNvSpPr/>
                <p:nvPr/>
              </p:nvSpPr>
              <p:spPr>
                <a:xfrm>
                  <a:off x="472531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9" name="Freeform: Shape 3288">
                  <a:extLst>
                    <a:ext uri="{FF2B5EF4-FFF2-40B4-BE49-F238E27FC236}">
                      <a16:creationId xmlns:a16="http://schemas.microsoft.com/office/drawing/2014/main" id="{5F879DA5-20CA-7A80-6ECE-FA35ADD455D9}"/>
                    </a:ext>
                  </a:extLst>
                </p:cNvPr>
                <p:cNvSpPr/>
                <p:nvPr/>
              </p:nvSpPr>
              <p:spPr>
                <a:xfrm>
                  <a:off x="471099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5" name="Graphic 198">
                <a:extLst>
                  <a:ext uri="{FF2B5EF4-FFF2-40B4-BE49-F238E27FC236}">
                    <a16:creationId xmlns:a16="http://schemas.microsoft.com/office/drawing/2014/main" id="{975880D1-FECE-4052-94AD-6D4B18FFC143}"/>
                  </a:ext>
                </a:extLst>
              </p:cNvPr>
              <p:cNvGrpSpPr/>
              <p:nvPr/>
            </p:nvGrpSpPr>
            <p:grpSpPr>
              <a:xfrm>
                <a:off x="4720189" y="2207600"/>
                <a:ext cx="28792" cy="28641"/>
                <a:chOff x="4720189" y="2207600"/>
                <a:chExt cx="28792" cy="28641"/>
              </a:xfrm>
            </p:grpSpPr>
            <p:sp>
              <p:nvSpPr>
                <p:cNvPr id="3286" name="Freeform: Shape 3285">
                  <a:extLst>
                    <a:ext uri="{FF2B5EF4-FFF2-40B4-BE49-F238E27FC236}">
                      <a16:creationId xmlns:a16="http://schemas.microsoft.com/office/drawing/2014/main" id="{7B3E86FB-664A-E84C-3116-C26CAD71B899}"/>
                    </a:ext>
                  </a:extLst>
                </p:cNvPr>
                <p:cNvSpPr/>
                <p:nvPr/>
              </p:nvSpPr>
              <p:spPr>
                <a:xfrm>
                  <a:off x="47345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7" name="Freeform: Shape 3286">
                  <a:extLst>
                    <a:ext uri="{FF2B5EF4-FFF2-40B4-BE49-F238E27FC236}">
                      <a16:creationId xmlns:a16="http://schemas.microsoft.com/office/drawing/2014/main" id="{4171C53B-DED0-4CBD-1FD6-59DE7582F70F}"/>
                    </a:ext>
                  </a:extLst>
                </p:cNvPr>
                <p:cNvSpPr/>
                <p:nvPr/>
              </p:nvSpPr>
              <p:spPr>
                <a:xfrm>
                  <a:off x="472018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6" name="Graphic 198">
                <a:extLst>
                  <a:ext uri="{FF2B5EF4-FFF2-40B4-BE49-F238E27FC236}">
                    <a16:creationId xmlns:a16="http://schemas.microsoft.com/office/drawing/2014/main" id="{4842CE18-8193-860D-8361-ED3BDD1F0791}"/>
                  </a:ext>
                </a:extLst>
              </p:cNvPr>
              <p:cNvGrpSpPr/>
              <p:nvPr/>
            </p:nvGrpSpPr>
            <p:grpSpPr>
              <a:xfrm>
                <a:off x="4729837" y="2207600"/>
                <a:ext cx="28641" cy="28641"/>
                <a:chOff x="4729837" y="2207600"/>
                <a:chExt cx="28641" cy="28641"/>
              </a:xfrm>
            </p:grpSpPr>
            <p:sp>
              <p:nvSpPr>
                <p:cNvPr id="3284" name="Freeform: Shape 3283">
                  <a:extLst>
                    <a:ext uri="{FF2B5EF4-FFF2-40B4-BE49-F238E27FC236}">
                      <a16:creationId xmlns:a16="http://schemas.microsoft.com/office/drawing/2014/main" id="{22CC8566-B3FB-20BA-F2A0-AB420B59A288}"/>
                    </a:ext>
                  </a:extLst>
                </p:cNvPr>
                <p:cNvSpPr/>
                <p:nvPr/>
              </p:nvSpPr>
              <p:spPr>
                <a:xfrm>
                  <a:off x="474415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Freeform: Shape 3284">
                  <a:extLst>
                    <a:ext uri="{FF2B5EF4-FFF2-40B4-BE49-F238E27FC236}">
                      <a16:creationId xmlns:a16="http://schemas.microsoft.com/office/drawing/2014/main" id="{CD1A603D-2F73-4061-1C5B-CAD3A22345C6}"/>
                    </a:ext>
                  </a:extLst>
                </p:cNvPr>
                <p:cNvSpPr/>
                <p:nvPr/>
              </p:nvSpPr>
              <p:spPr>
                <a:xfrm>
                  <a:off x="472983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7" name="Graphic 198">
                <a:extLst>
                  <a:ext uri="{FF2B5EF4-FFF2-40B4-BE49-F238E27FC236}">
                    <a16:creationId xmlns:a16="http://schemas.microsoft.com/office/drawing/2014/main" id="{531E9B1D-DFCF-9329-B846-CBC7BE7E13E3}"/>
                  </a:ext>
                </a:extLst>
              </p:cNvPr>
              <p:cNvGrpSpPr/>
              <p:nvPr/>
            </p:nvGrpSpPr>
            <p:grpSpPr>
              <a:xfrm>
                <a:off x="4739636" y="2207600"/>
                <a:ext cx="28641" cy="28641"/>
                <a:chOff x="4739636" y="2207600"/>
                <a:chExt cx="28641" cy="28641"/>
              </a:xfrm>
            </p:grpSpPr>
            <p:sp>
              <p:nvSpPr>
                <p:cNvPr id="3282" name="Freeform: Shape 3281">
                  <a:extLst>
                    <a:ext uri="{FF2B5EF4-FFF2-40B4-BE49-F238E27FC236}">
                      <a16:creationId xmlns:a16="http://schemas.microsoft.com/office/drawing/2014/main" id="{2806C2A6-B4C9-33FC-4DFA-950A2B308922}"/>
                    </a:ext>
                  </a:extLst>
                </p:cNvPr>
                <p:cNvSpPr/>
                <p:nvPr/>
              </p:nvSpPr>
              <p:spPr>
                <a:xfrm>
                  <a:off x="475395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Freeform: Shape 3282">
                  <a:extLst>
                    <a:ext uri="{FF2B5EF4-FFF2-40B4-BE49-F238E27FC236}">
                      <a16:creationId xmlns:a16="http://schemas.microsoft.com/office/drawing/2014/main" id="{C25F3655-A61F-D403-91A8-83B2A75C3B5A}"/>
                    </a:ext>
                  </a:extLst>
                </p:cNvPr>
                <p:cNvSpPr/>
                <p:nvPr/>
              </p:nvSpPr>
              <p:spPr>
                <a:xfrm>
                  <a:off x="473963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8" name="Graphic 198">
                <a:extLst>
                  <a:ext uri="{FF2B5EF4-FFF2-40B4-BE49-F238E27FC236}">
                    <a16:creationId xmlns:a16="http://schemas.microsoft.com/office/drawing/2014/main" id="{A0EB1359-2AF1-872B-BB6F-831D2FE8CFA8}"/>
                  </a:ext>
                </a:extLst>
              </p:cNvPr>
              <p:cNvGrpSpPr/>
              <p:nvPr/>
            </p:nvGrpSpPr>
            <p:grpSpPr>
              <a:xfrm>
                <a:off x="4749133" y="2207600"/>
                <a:ext cx="28792" cy="28641"/>
                <a:chOff x="4749133" y="2207600"/>
                <a:chExt cx="28792" cy="28641"/>
              </a:xfrm>
            </p:grpSpPr>
            <p:sp>
              <p:nvSpPr>
                <p:cNvPr id="3280" name="Freeform: Shape 3279">
                  <a:extLst>
                    <a:ext uri="{FF2B5EF4-FFF2-40B4-BE49-F238E27FC236}">
                      <a16:creationId xmlns:a16="http://schemas.microsoft.com/office/drawing/2014/main" id="{17571786-FB0B-DBA0-CEA5-8754FA97EE6B}"/>
                    </a:ext>
                  </a:extLst>
                </p:cNvPr>
                <p:cNvSpPr/>
                <p:nvPr/>
              </p:nvSpPr>
              <p:spPr>
                <a:xfrm>
                  <a:off x="476345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Freeform: Shape 3280">
                  <a:extLst>
                    <a:ext uri="{FF2B5EF4-FFF2-40B4-BE49-F238E27FC236}">
                      <a16:creationId xmlns:a16="http://schemas.microsoft.com/office/drawing/2014/main" id="{F7AA0EE0-B0FB-EF45-48F3-AD263A30DD1D}"/>
                    </a:ext>
                  </a:extLst>
                </p:cNvPr>
                <p:cNvSpPr/>
                <p:nvPr/>
              </p:nvSpPr>
              <p:spPr>
                <a:xfrm>
                  <a:off x="474913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9" name="Graphic 198">
                <a:extLst>
                  <a:ext uri="{FF2B5EF4-FFF2-40B4-BE49-F238E27FC236}">
                    <a16:creationId xmlns:a16="http://schemas.microsoft.com/office/drawing/2014/main" id="{1D19FC32-01A9-3453-7823-4F8BF3ED4EBF}"/>
                  </a:ext>
                </a:extLst>
              </p:cNvPr>
              <p:cNvGrpSpPr/>
              <p:nvPr/>
            </p:nvGrpSpPr>
            <p:grpSpPr>
              <a:xfrm>
                <a:off x="4756369" y="2207600"/>
                <a:ext cx="28641" cy="28641"/>
                <a:chOff x="4756369" y="2207600"/>
                <a:chExt cx="28641" cy="28641"/>
              </a:xfrm>
            </p:grpSpPr>
            <p:sp>
              <p:nvSpPr>
                <p:cNvPr id="3278" name="Freeform: Shape 3277">
                  <a:extLst>
                    <a:ext uri="{FF2B5EF4-FFF2-40B4-BE49-F238E27FC236}">
                      <a16:creationId xmlns:a16="http://schemas.microsoft.com/office/drawing/2014/main" id="{BC0EAC3C-73D5-E849-FB9B-73BB58728AC0}"/>
                    </a:ext>
                  </a:extLst>
                </p:cNvPr>
                <p:cNvSpPr/>
                <p:nvPr/>
              </p:nvSpPr>
              <p:spPr>
                <a:xfrm>
                  <a:off x="477069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9" name="Freeform: Shape 3278">
                  <a:extLst>
                    <a:ext uri="{FF2B5EF4-FFF2-40B4-BE49-F238E27FC236}">
                      <a16:creationId xmlns:a16="http://schemas.microsoft.com/office/drawing/2014/main" id="{387D4DD3-B6B0-9D3A-204B-BEDAC9C7EFC6}"/>
                    </a:ext>
                  </a:extLst>
                </p:cNvPr>
                <p:cNvSpPr/>
                <p:nvPr/>
              </p:nvSpPr>
              <p:spPr>
                <a:xfrm>
                  <a:off x="475636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0" name="Graphic 198">
                <a:extLst>
                  <a:ext uri="{FF2B5EF4-FFF2-40B4-BE49-F238E27FC236}">
                    <a16:creationId xmlns:a16="http://schemas.microsoft.com/office/drawing/2014/main" id="{8A21B77E-8C57-E8BC-6F88-AED3CA60FB81}"/>
                  </a:ext>
                </a:extLst>
              </p:cNvPr>
              <p:cNvGrpSpPr/>
              <p:nvPr/>
            </p:nvGrpSpPr>
            <p:grpSpPr>
              <a:xfrm>
                <a:off x="4763604" y="2207600"/>
                <a:ext cx="28641" cy="28641"/>
                <a:chOff x="4763604" y="2207600"/>
                <a:chExt cx="28641" cy="28641"/>
              </a:xfrm>
            </p:grpSpPr>
            <p:sp>
              <p:nvSpPr>
                <p:cNvPr id="3276" name="Freeform: Shape 3275">
                  <a:extLst>
                    <a:ext uri="{FF2B5EF4-FFF2-40B4-BE49-F238E27FC236}">
                      <a16:creationId xmlns:a16="http://schemas.microsoft.com/office/drawing/2014/main" id="{D159D784-FE82-509B-9226-1D8CCD83AB68}"/>
                    </a:ext>
                  </a:extLst>
                </p:cNvPr>
                <p:cNvSpPr/>
                <p:nvPr/>
              </p:nvSpPr>
              <p:spPr>
                <a:xfrm>
                  <a:off x="47779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7" name="Freeform: Shape 3276">
                  <a:extLst>
                    <a:ext uri="{FF2B5EF4-FFF2-40B4-BE49-F238E27FC236}">
                      <a16:creationId xmlns:a16="http://schemas.microsoft.com/office/drawing/2014/main" id="{7EC6AC3A-648B-BAE5-38CC-A0C3D36AC3B1}"/>
                    </a:ext>
                  </a:extLst>
                </p:cNvPr>
                <p:cNvSpPr/>
                <p:nvPr/>
              </p:nvSpPr>
              <p:spPr>
                <a:xfrm>
                  <a:off x="47636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1" name="Graphic 198">
                <a:extLst>
                  <a:ext uri="{FF2B5EF4-FFF2-40B4-BE49-F238E27FC236}">
                    <a16:creationId xmlns:a16="http://schemas.microsoft.com/office/drawing/2014/main" id="{27FA7887-027C-C626-4EB1-0EA4E5763CF3}"/>
                  </a:ext>
                </a:extLst>
              </p:cNvPr>
              <p:cNvGrpSpPr/>
              <p:nvPr/>
            </p:nvGrpSpPr>
            <p:grpSpPr>
              <a:xfrm>
                <a:off x="4770840" y="2207600"/>
                <a:ext cx="28641" cy="28641"/>
                <a:chOff x="4770840" y="2207600"/>
                <a:chExt cx="28641" cy="28641"/>
              </a:xfrm>
            </p:grpSpPr>
            <p:sp>
              <p:nvSpPr>
                <p:cNvPr id="3274" name="Freeform: Shape 3273">
                  <a:extLst>
                    <a:ext uri="{FF2B5EF4-FFF2-40B4-BE49-F238E27FC236}">
                      <a16:creationId xmlns:a16="http://schemas.microsoft.com/office/drawing/2014/main" id="{8DBBABD1-573D-2270-5A8C-F00017CA8F93}"/>
                    </a:ext>
                  </a:extLst>
                </p:cNvPr>
                <p:cNvSpPr/>
                <p:nvPr/>
              </p:nvSpPr>
              <p:spPr>
                <a:xfrm>
                  <a:off x="47851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5" name="Freeform: Shape 3274">
                  <a:extLst>
                    <a:ext uri="{FF2B5EF4-FFF2-40B4-BE49-F238E27FC236}">
                      <a16:creationId xmlns:a16="http://schemas.microsoft.com/office/drawing/2014/main" id="{398F0B46-55C0-E117-AE71-E14AC25D9214}"/>
                    </a:ext>
                  </a:extLst>
                </p:cNvPr>
                <p:cNvSpPr/>
                <p:nvPr/>
              </p:nvSpPr>
              <p:spPr>
                <a:xfrm>
                  <a:off x="4770840"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2" name="Graphic 198">
                <a:extLst>
                  <a:ext uri="{FF2B5EF4-FFF2-40B4-BE49-F238E27FC236}">
                    <a16:creationId xmlns:a16="http://schemas.microsoft.com/office/drawing/2014/main" id="{5C8E6078-2A67-8B32-F45F-0073A5227DF5}"/>
                  </a:ext>
                </a:extLst>
              </p:cNvPr>
              <p:cNvGrpSpPr/>
              <p:nvPr/>
            </p:nvGrpSpPr>
            <p:grpSpPr>
              <a:xfrm>
                <a:off x="4778076" y="2207600"/>
                <a:ext cx="28641" cy="28641"/>
                <a:chOff x="4778076" y="2207600"/>
                <a:chExt cx="28641" cy="28641"/>
              </a:xfrm>
            </p:grpSpPr>
            <p:sp>
              <p:nvSpPr>
                <p:cNvPr id="3272" name="Freeform: Shape 3271">
                  <a:extLst>
                    <a:ext uri="{FF2B5EF4-FFF2-40B4-BE49-F238E27FC236}">
                      <a16:creationId xmlns:a16="http://schemas.microsoft.com/office/drawing/2014/main" id="{1585B722-C85E-BC1E-47FE-0193F36BC125}"/>
                    </a:ext>
                  </a:extLst>
                </p:cNvPr>
                <p:cNvSpPr/>
                <p:nvPr/>
              </p:nvSpPr>
              <p:spPr>
                <a:xfrm>
                  <a:off x="47923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3" name="Freeform: Shape 3272">
                  <a:extLst>
                    <a:ext uri="{FF2B5EF4-FFF2-40B4-BE49-F238E27FC236}">
                      <a16:creationId xmlns:a16="http://schemas.microsoft.com/office/drawing/2014/main" id="{6B072A41-5335-44CB-997A-EF23B70DEF73}"/>
                    </a:ext>
                  </a:extLst>
                </p:cNvPr>
                <p:cNvSpPr/>
                <p:nvPr/>
              </p:nvSpPr>
              <p:spPr>
                <a:xfrm>
                  <a:off x="47780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3" name="Graphic 198">
                <a:extLst>
                  <a:ext uri="{FF2B5EF4-FFF2-40B4-BE49-F238E27FC236}">
                    <a16:creationId xmlns:a16="http://schemas.microsoft.com/office/drawing/2014/main" id="{76D05CB9-1508-8EBC-459A-62D1E0B24636}"/>
                  </a:ext>
                </a:extLst>
              </p:cNvPr>
              <p:cNvGrpSpPr/>
              <p:nvPr/>
            </p:nvGrpSpPr>
            <p:grpSpPr>
              <a:xfrm>
                <a:off x="4785312" y="2207600"/>
                <a:ext cx="28641" cy="28641"/>
                <a:chOff x="4785312" y="2207600"/>
                <a:chExt cx="28641" cy="28641"/>
              </a:xfrm>
            </p:grpSpPr>
            <p:sp>
              <p:nvSpPr>
                <p:cNvPr id="3270" name="Freeform: Shape 3269">
                  <a:extLst>
                    <a:ext uri="{FF2B5EF4-FFF2-40B4-BE49-F238E27FC236}">
                      <a16:creationId xmlns:a16="http://schemas.microsoft.com/office/drawing/2014/main" id="{5C4C8AA2-EC5D-4090-ECA2-283D251DC53E}"/>
                    </a:ext>
                  </a:extLst>
                </p:cNvPr>
                <p:cNvSpPr/>
                <p:nvPr/>
              </p:nvSpPr>
              <p:spPr>
                <a:xfrm>
                  <a:off x="479963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1" name="Freeform: Shape 3270">
                  <a:extLst>
                    <a:ext uri="{FF2B5EF4-FFF2-40B4-BE49-F238E27FC236}">
                      <a16:creationId xmlns:a16="http://schemas.microsoft.com/office/drawing/2014/main" id="{A840E63A-B277-3708-B459-EA9628D60D50}"/>
                    </a:ext>
                  </a:extLst>
                </p:cNvPr>
                <p:cNvSpPr/>
                <p:nvPr/>
              </p:nvSpPr>
              <p:spPr>
                <a:xfrm>
                  <a:off x="478531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4" name="Graphic 198">
                <a:extLst>
                  <a:ext uri="{FF2B5EF4-FFF2-40B4-BE49-F238E27FC236}">
                    <a16:creationId xmlns:a16="http://schemas.microsoft.com/office/drawing/2014/main" id="{DB0F1AD2-D0A2-447A-217D-F3F8AE829707}"/>
                  </a:ext>
                </a:extLst>
              </p:cNvPr>
              <p:cNvGrpSpPr/>
              <p:nvPr/>
            </p:nvGrpSpPr>
            <p:grpSpPr>
              <a:xfrm>
                <a:off x="4792397" y="2207600"/>
                <a:ext cx="28792" cy="28641"/>
                <a:chOff x="4792397" y="2207600"/>
                <a:chExt cx="28792" cy="28641"/>
              </a:xfrm>
            </p:grpSpPr>
            <p:sp>
              <p:nvSpPr>
                <p:cNvPr id="3268" name="Freeform: Shape 3267">
                  <a:extLst>
                    <a:ext uri="{FF2B5EF4-FFF2-40B4-BE49-F238E27FC236}">
                      <a16:creationId xmlns:a16="http://schemas.microsoft.com/office/drawing/2014/main" id="{C09326E6-F7CB-EC66-6140-B8E6D7206302}"/>
                    </a:ext>
                  </a:extLst>
                </p:cNvPr>
                <p:cNvSpPr/>
                <p:nvPr/>
              </p:nvSpPr>
              <p:spPr>
                <a:xfrm>
                  <a:off x="480686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9" name="Freeform: Shape 3268">
                  <a:extLst>
                    <a:ext uri="{FF2B5EF4-FFF2-40B4-BE49-F238E27FC236}">
                      <a16:creationId xmlns:a16="http://schemas.microsoft.com/office/drawing/2014/main" id="{F9D5CCC2-AA06-C8CF-DAE5-8CF17DA718A3}"/>
                    </a:ext>
                  </a:extLst>
                </p:cNvPr>
                <p:cNvSpPr/>
                <p:nvPr/>
              </p:nvSpPr>
              <p:spPr>
                <a:xfrm>
                  <a:off x="4792397"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5" name="Graphic 198">
                <a:extLst>
                  <a:ext uri="{FF2B5EF4-FFF2-40B4-BE49-F238E27FC236}">
                    <a16:creationId xmlns:a16="http://schemas.microsoft.com/office/drawing/2014/main" id="{A9F4E0CA-2744-8B34-9254-98BD282B95CF}"/>
                  </a:ext>
                </a:extLst>
              </p:cNvPr>
              <p:cNvGrpSpPr/>
              <p:nvPr/>
            </p:nvGrpSpPr>
            <p:grpSpPr>
              <a:xfrm>
                <a:off x="4796166" y="2207600"/>
                <a:ext cx="28641" cy="28641"/>
                <a:chOff x="4796166" y="2207600"/>
                <a:chExt cx="28641" cy="28641"/>
              </a:xfrm>
            </p:grpSpPr>
            <p:sp>
              <p:nvSpPr>
                <p:cNvPr id="3266" name="Freeform: Shape 3265">
                  <a:extLst>
                    <a:ext uri="{FF2B5EF4-FFF2-40B4-BE49-F238E27FC236}">
                      <a16:creationId xmlns:a16="http://schemas.microsoft.com/office/drawing/2014/main" id="{A88DBDE8-BAC8-5990-9766-E920272F9B7D}"/>
                    </a:ext>
                  </a:extLst>
                </p:cNvPr>
                <p:cNvSpPr/>
                <p:nvPr/>
              </p:nvSpPr>
              <p:spPr>
                <a:xfrm>
                  <a:off x="481048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7" name="Freeform: Shape 3266">
                  <a:extLst>
                    <a:ext uri="{FF2B5EF4-FFF2-40B4-BE49-F238E27FC236}">
                      <a16:creationId xmlns:a16="http://schemas.microsoft.com/office/drawing/2014/main" id="{434544CF-60D8-33D3-5601-54652AF558D6}"/>
                    </a:ext>
                  </a:extLst>
                </p:cNvPr>
                <p:cNvSpPr/>
                <p:nvPr/>
              </p:nvSpPr>
              <p:spPr>
                <a:xfrm>
                  <a:off x="479616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6" name="Graphic 198">
                <a:extLst>
                  <a:ext uri="{FF2B5EF4-FFF2-40B4-BE49-F238E27FC236}">
                    <a16:creationId xmlns:a16="http://schemas.microsoft.com/office/drawing/2014/main" id="{70BD18F1-B2E7-A9A8-F1B5-35CEBACF8246}"/>
                  </a:ext>
                </a:extLst>
              </p:cNvPr>
              <p:cNvGrpSpPr/>
              <p:nvPr/>
            </p:nvGrpSpPr>
            <p:grpSpPr>
              <a:xfrm>
                <a:off x="4807623" y="2207600"/>
                <a:ext cx="28792" cy="28641"/>
                <a:chOff x="4807623" y="2207600"/>
                <a:chExt cx="28792" cy="28641"/>
              </a:xfrm>
            </p:grpSpPr>
            <p:sp>
              <p:nvSpPr>
                <p:cNvPr id="3264" name="Freeform: Shape 3263">
                  <a:extLst>
                    <a:ext uri="{FF2B5EF4-FFF2-40B4-BE49-F238E27FC236}">
                      <a16:creationId xmlns:a16="http://schemas.microsoft.com/office/drawing/2014/main" id="{96E34522-7B6E-E3EF-FD03-B19B663889BA}"/>
                    </a:ext>
                  </a:extLst>
                </p:cNvPr>
                <p:cNvSpPr/>
                <p:nvPr/>
              </p:nvSpPr>
              <p:spPr>
                <a:xfrm>
                  <a:off x="48220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5" name="Freeform: Shape 3264">
                  <a:extLst>
                    <a:ext uri="{FF2B5EF4-FFF2-40B4-BE49-F238E27FC236}">
                      <a16:creationId xmlns:a16="http://schemas.microsoft.com/office/drawing/2014/main" id="{4A0C8376-0A5C-4130-C71F-18A646D41FCC}"/>
                    </a:ext>
                  </a:extLst>
                </p:cNvPr>
                <p:cNvSpPr/>
                <p:nvPr/>
              </p:nvSpPr>
              <p:spPr>
                <a:xfrm>
                  <a:off x="480762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7" name="Graphic 198">
                <a:extLst>
                  <a:ext uri="{FF2B5EF4-FFF2-40B4-BE49-F238E27FC236}">
                    <a16:creationId xmlns:a16="http://schemas.microsoft.com/office/drawing/2014/main" id="{5EC99CA2-72EC-0F06-6B42-BA8A4CECB71C}"/>
                  </a:ext>
                </a:extLst>
              </p:cNvPr>
              <p:cNvGrpSpPr/>
              <p:nvPr/>
            </p:nvGrpSpPr>
            <p:grpSpPr>
              <a:xfrm>
                <a:off x="4815009" y="2207600"/>
                <a:ext cx="28792" cy="28641"/>
                <a:chOff x="4815009" y="2207600"/>
                <a:chExt cx="28792" cy="28641"/>
              </a:xfrm>
            </p:grpSpPr>
            <p:sp>
              <p:nvSpPr>
                <p:cNvPr id="3262" name="Freeform: Shape 3261">
                  <a:extLst>
                    <a:ext uri="{FF2B5EF4-FFF2-40B4-BE49-F238E27FC236}">
                      <a16:creationId xmlns:a16="http://schemas.microsoft.com/office/drawing/2014/main" id="{48E12B5C-A1E1-2762-359F-660ED31C4F55}"/>
                    </a:ext>
                  </a:extLst>
                </p:cNvPr>
                <p:cNvSpPr/>
                <p:nvPr/>
              </p:nvSpPr>
              <p:spPr>
                <a:xfrm>
                  <a:off x="482948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3" name="Freeform: Shape 3262">
                  <a:extLst>
                    <a:ext uri="{FF2B5EF4-FFF2-40B4-BE49-F238E27FC236}">
                      <a16:creationId xmlns:a16="http://schemas.microsoft.com/office/drawing/2014/main" id="{7B7F5E9B-A04B-7362-A22B-220FC1BFC761}"/>
                    </a:ext>
                  </a:extLst>
                </p:cNvPr>
                <p:cNvSpPr/>
                <p:nvPr/>
              </p:nvSpPr>
              <p:spPr>
                <a:xfrm>
                  <a:off x="481500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8" name="Graphic 198">
                <a:extLst>
                  <a:ext uri="{FF2B5EF4-FFF2-40B4-BE49-F238E27FC236}">
                    <a16:creationId xmlns:a16="http://schemas.microsoft.com/office/drawing/2014/main" id="{E9D51D50-FA86-9906-F0A9-B4FFAE2ED428}"/>
                  </a:ext>
                </a:extLst>
              </p:cNvPr>
              <p:cNvGrpSpPr/>
              <p:nvPr/>
            </p:nvGrpSpPr>
            <p:grpSpPr>
              <a:xfrm>
                <a:off x="4822396" y="2207600"/>
                <a:ext cx="28792" cy="28641"/>
                <a:chOff x="4822396" y="2207600"/>
                <a:chExt cx="28792" cy="28641"/>
              </a:xfrm>
            </p:grpSpPr>
            <p:sp>
              <p:nvSpPr>
                <p:cNvPr id="3260" name="Freeform: Shape 3259">
                  <a:extLst>
                    <a:ext uri="{FF2B5EF4-FFF2-40B4-BE49-F238E27FC236}">
                      <a16:creationId xmlns:a16="http://schemas.microsoft.com/office/drawing/2014/main" id="{3AD90853-2571-246A-3FA5-B7A921FE7BA9}"/>
                    </a:ext>
                  </a:extLst>
                </p:cNvPr>
                <p:cNvSpPr/>
                <p:nvPr/>
              </p:nvSpPr>
              <p:spPr>
                <a:xfrm>
                  <a:off x="483686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1" name="Freeform: Shape 3260">
                  <a:extLst>
                    <a:ext uri="{FF2B5EF4-FFF2-40B4-BE49-F238E27FC236}">
                      <a16:creationId xmlns:a16="http://schemas.microsoft.com/office/drawing/2014/main" id="{706EFAA5-264B-B811-F0D3-412557759413}"/>
                    </a:ext>
                  </a:extLst>
                </p:cNvPr>
                <p:cNvSpPr/>
                <p:nvPr/>
              </p:nvSpPr>
              <p:spPr>
                <a:xfrm>
                  <a:off x="482239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9" name="Graphic 198">
                <a:extLst>
                  <a:ext uri="{FF2B5EF4-FFF2-40B4-BE49-F238E27FC236}">
                    <a16:creationId xmlns:a16="http://schemas.microsoft.com/office/drawing/2014/main" id="{CCCD2D4E-9BA9-9D6C-AFA1-6674C15B369E}"/>
                  </a:ext>
                </a:extLst>
              </p:cNvPr>
              <p:cNvGrpSpPr/>
              <p:nvPr/>
            </p:nvGrpSpPr>
            <p:grpSpPr>
              <a:xfrm>
                <a:off x="4826918" y="2207600"/>
                <a:ext cx="28641" cy="28641"/>
                <a:chOff x="4826918" y="2207600"/>
                <a:chExt cx="28641" cy="28641"/>
              </a:xfrm>
            </p:grpSpPr>
            <p:sp>
              <p:nvSpPr>
                <p:cNvPr id="3258" name="Freeform: Shape 3257">
                  <a:extLst>
                    <a:ext uri="{FF2B5EF4-FFF2-40B4-BE49-F238E27FC236}">
                      <a16:creationId xmlns:a16="http://schemas.microsoft.com/office/drawing/2014/main" id="{916498F4-893B-DCB6-7CDB-43701F792592}"/>
                    </a:ext>
                  </a:extLst>
                </p:cNvPr>
                <p:cNvSpPr/>
                <p:nvPr/>
              </p:nvSpPr>
              <p:spPr>
                <a:xfrm>
                  <a:off x="484123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9" name="Freeform: Shape 3258">
                  <a:extLst>
                    <a:ext uri="{FF2B5EF4-FFF2-40B4-BE49-F238E27FC236}">
                      <a16:creationId xmlns:a16="http://schemas.microsoft.com/office/drawing/2014/main" id="{4DF3B2DF-894B-3BD0-0E19-BEC6A3D04E20}"/>
                    </a:ext>
                  </a:extLst>
                </p:cNvPr>
                <p:cNvSpPr/>
                <p:nvPr/>
              </p:nvSpPr>
              <p:spPr>
                <a:xfrm>
                  <a:off x="482691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0" name="Graphic 198">
                <a:extLst>
                  <a:ext uri="{FF2B5EF4-FFF2-40B4-BE49-F238E27FC236}">
                    <a16:creationId xmlns:a16="http://schemas.microsoft.com/office/drawing/2014/main" id="{E1C629BF-24F5-F6A2-4220-68F0AECED635}"/>
                  </a:ext>
                </a:extLst>
              </p:cNvPr>
              <p:cNvGrpSpPr/>
              <p:nvPr/>
            </p:nvGrpSpPr>
            <p:grpSpPr>
              <a:xfrm>
                <a:off x="4838375" y="2207600"/>
                <a:ext cx="28641" cy="28641"/>
                <a:chOff x="4838375" y="2207600"/>
                <a:chExt cx="28641" cy="28641"/>
              </a:xfrm>
            </p:grpSpPr>
            <p:sp>
              <p:nvSpPr>
                <p:cNvPr id="3256" name="Freeform: Shape 3255">
                  <a:extLst>
                    <a:ext uri="{FF2B5EF4-FFF2-40B4-BE49-F238E27FC236}">
                      <a16:creationId xmlns:a16="http://schemas.microsoft.com/office/drawing/2014/main" id="{85E06816-9FDE-6E62-18DE-D4A8B248653D}"/>
                    </a:ext>
                  </a:extLst>
                </p:cNvPr>
                <p:cNvSpPr/>
                <p:nvPr/>
              </p:nvSpPr>
              <p:spPr>
                <a:xfrm>
                  <a:off x="48526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7" name="Freeform: Shape 3256">
                  <a:extLst>
                    <a:ext uri="{FF2B5EF4-FFF2-40B4-BE49-F238E27FC236}">
                      <a16:creationId xmlns:a16="http://schemas.microsoft.com/office/drawing/2014/main" id="{3DE003F0-DBE9-80EC-CCF7-23F552229694}"/>
                    </a:ext>
                  </a:extLst>
                </p:cNvPr>
                <p:cNvSpPr/>
                <p:nvPr/>
              </p:nvSpPr>
              <p:spPr>
                <a:xfrm>
                  <a:off x="48383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1" name="Graphic 198">
                <a:extLst>
                  <a:ext uri="{FF2B5EF4-FFF2-40B4-BE49-F238E27FC236}">
                    <a16:creationId xmlns:a16="http://schemas.microsoft.com/office/drawing/2014/main" id="{4918B536-10B7-4EA5-3B35-7AD8A82C1034}"/>
                  </a:ext>
                </a:extLst>
              </p:cNvPr>
              <p:cNvGrpSpPr/>
              <p:nvPr/>
            </p:nvGrpSpPr>
            <p:grpSpPr>
              <a:xfrm>
                <a:off x="4847571" y="2207600"/>
                <a:ext cx="28792" cy="28641"/>
                <a:chOff x="4847571" y="2207600"/>
                <a:chExt cx="28792" cy="28641"/>
              </a:xfrm>
            </p:grpSpPr>
            <p:sp>
              <p:nvSpPr>
                <p:cNvPr id="3254" name="Freeform: Shape 3253">
                  <a:extLst>
                    <a:ext uri="{FF2B5EF4-FFF2-40B4-BE49-F238E27FC236}">
                      <a16:creationId xmlns:a16="http://schemas.microsoft.com/office/drawing/2014/main" id="{29E0316C-29DE-5341-CD84-CA271F803677}"/>
                    </a:ext>
                  </a:extLst>
                </p:cNvPr>
                <p:cNvSpPr/>
                <p:nvPr/>
              </p:nvSpPr>
              <p:spPr>
                <a:xfrm>
                  <a:off x="486204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5" name="Freeform: Shape 3254">
                  <a:extLst>
                    <a:ext uri="{FF2B5EF4-FFF2-40B4-BE49-F238E27FC236}">
                      <a16:creationId xmlns:a16="http://schemas.microsoft.com/office/drawing/2014/main" id="{937C779F-5AFA-6F86-7434-4FDAEE8B2F27}"/>
                    </a:ext>
                  </a:extLst>
                </p:cNvPr>
                <p:cNvSpPr/>
                <p:nvPr/>
              </p:nvSpPr>
              <p:spPr>
                <a:xfrm>
                  <a:off x="4847571"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2" name="Graphic 198">
                <a:extLst>
                  <a:ext uri="{FF2B5EF4-FFF2-40B4-BE49-F238E27FC236}">
                    <a16:creationId xmlns:a16="http://schemas.microsoft.com/office/drawing/2014/main" id="{51B8E1B3-9ECA-ABEE-EAC1-563750BF34A0}"/>
                  </a:ext>
                </a:extLst>
              </p:cNvPr>
              <p:cNvGrpSpPr/>
              <p:nvPr/>
            </p:nvGrpSpPr>
            <p:grpSpPr>
              <a:xfrm>
                <a:off x="4878926" y="2207600"/>
                <a:ext cx="28641" cy="28641"/>
                <a:chOff x="4878926" y="2207600"/>
                <a:chExt cx="28641" cy="28641"/>
              </a:xfrm>
            </p:grpSpPr>
            <p:sp>
              <p:nvSpPr>
                <p:cNvPr id="3252" name="Freeform: Shape 3251">
                  <a:extLst>
                    <a:ext uri="{FF2B5EF4-FFF2-40B4-BE49-F238E27FC236}">
                      <a16:creationId xmlns:a16="http://schemas.microsoft.com/office/drawing/2014/main" id="{972A3F5A-9666-BB7E-4B7D-4A300041CA67}"/>
                    </a:ext>
                  </a:extLst>
                </p:cNvPr>
                <p:cNvSpPr/>
                <p:nvPr/>
              </p:nvSpPr>
              <p:spPr>
                <a:xfrm>
                  <a:off x="489324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3" name="Freeform: Shape 3252">
                  <a:extLst>
                    <a:ext uri="{FF2B5EF4-FFF2-40B4-BE49-F238E27FC236}">
                      <a16:creationId xmlns:a16="http://schemas.microsoft.com/office/drawing/2014/main" id="{101A51F1-E98D-EA35-0E9C-9424C65C8D0B}"/>
                    </a:ext>
                  </a:extLst>
                </p:cNvPr>
                <p:cNvSpPr/>
                <p:nvPr/>
              </p:nvSpPr>
              <p:spPr>
                <a:xfrm>
                  <a:off x="487892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3" name="Graphic 198">
                <a:extLst>
                  <a:ext uri="{FF2B5EF4-FFF2-40B4-BE49-F238E27FC236}">
                    <a16:creationId xmlns:a16="http://schemas.microsoft.com/office/drawing/2014/main" id="{418616B6-6AB0-0AA2-22BE-4749223F7FA9}"/>
                  </a:ext>
                </a:extLst>
              </p:cNvPr>
              <p:cNvGrpSpPr/>
              <p:nvPr/>
            </p:nvGrpSpPr>
            <p:grpSpPr>
              <a:xfrm>
                <a:off x="4931989" y="2207600"/>
                <a:ext cx="28641" cy="28641"/>
                <a:chOff x="4931989" y="2207600"/>
                <a:chExt cx="28641" cy="28641"/>
              </a:xfrm>
            </p:grpSpPr>
            <p:sp>
              <p:nvSpPr>
                <p:cNvPr id="3250" name="Freeform: Shape 3249">
                  <a:extLst>
                    <a:ext uri="{FF2B5EF4-FFF2-40B4-BE49-F238E27FC236}">
                      <a16:creationId xmlns:a16="http://schemas.microsoft.com/office/drawing/2014/main" id="{7360CF68-428E-980C-8B54-EACCD6BA03C4}"/>
                    </a:ext>
                  </a:extLst>
                </p:cNvPr>
                <p:cNvSpPr/>
                <p:nvPr/>
              </p:nvSpPr>
              <p:spPr>
                <a:xfrm>
                  <a:off x="49463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1" name="Freeform: Shape 3250">
                  <a:extLst>
                    <a:ext uri="{FF2B5EF4-FFF2-40B4-BE49-F238E27FC236}">
                      <a16:creationId xmlns:a16="http://schemas.microsoft.com/office/drawing/2014/main" id="{46BA9761-DAAD-FD95-3D9D-70A2E6915619}"/>
                    </a:ext>
                  </a:extLst>
                </p:cNvPr>
                <p:cNvSpPr/>
                <p:nvPr/>
              </p:nvSpPr>
              <p:spPr>
                <a:xfrm>
                  <a:off x="493198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4" name="Graphic 198">
                <a:extLst>
                  <a:ext uri="{FF2B5EF4-FFF2-40B4-BE49-F238E27FC236}">
                    <a16:creationId xmlns:a16="http://schemas.microsoft.com/office/drawing/2014/main" id="{901F8D68-4B23-32FF-3026-19D9BB54A932}"/>
                  </a:ext>
                </a:extLst>
              </p:cNvPr>
              <p:cNvGrpSpPr/>
              <p:nvPr/>
            </p:nvGrpSpPr>
            <p:grpSpPr>
              <a:xfrm>
                <a:off x="4991987" y="2207600"/>
                <a:ext cx="28641" cy="28641"/>
                <a:chOff x="4991987" y="2207600"/>
                <a:chExt cx="28641" cy="28641"/>
              </a:xfrm>
            </p:grpSpPr>
            <p:sp>
              <p:nvSpPr>
                <p:cNvPr id="3248" name="Freeform: Shape 3247">
                  <a:extLst>
                    <a:ext uri="{FF2B5EF4-FFF2-40B4-BE49-F238E27FC236}">
                      <a16:creationId xmlns:a16="http://schemas.microsoft.com/office/drawing/2014/main" id="{3FFA67DF-21B3-05AA-B9C6-C84A892BF45A}"/>
                    </a:ext>
                  </a:extLst>
                </p:cNvPr>
                <p:cNvSpPr/>
                <p:nvPr/>
              </p:nvSpPr>
              <p:spPr>
                <a:xfrm>
                  <a:off x="500630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9" name="Freeform: Shape 3248">
                  <a:extLst>
                    <a:ext uri="{FF2B5EF4-FFF2-40B4-BE49-F238E27FC236}">
                      <a16:creationId xmlns:a16="http://schemas.microsoft.com/office/drawing/2014/main" id="{4487B91C-8C4B-9EC3-941B-E5694FD00E72}"/>
                    </a:ext>
                  </a:extLst>
                </p:cNvPr>
                <p:cNvSpPr/>
                <p:nvPr/>
              </p:nvSpPr>
              <p:spPr>
                <a:xfrm>
                  <a:off x="499198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5" name="Graphic 198">
                <a:extLst>
                  <a:ext uri="{FF2B5EF4-FFF2-40B4-BE49-F238E27FC236}">
                    <a16:creationId xmlns:a16="http://schemas.microsoft.com/office/drawing/2014/main" id="{8FD27CFF-32E7-CD1C-C08D-2F448D2B3F42}"/>
                  </a:ext>
                </a:extLst>
              </p:cNvPr>
              <p:cNvGrpSpPr/>
              <p:nvPr/>
            </p:nvGrpSpPr>
            <p:grpSpPr>
              <a:xfrm>
                <a:off x="5000579" y="2207600"/>
                <a:ext cx="28792" cy="28641"/>
                <a:chOff x="5000579" y="2207600"/>
                <a:chExt cx="28792" cy="28641"/>
              </a:xfrm>
            </p:grpSpPr>
            <p:sp>
              <p:nvSpPr>
                <p:cNvPr id="3246" name="Freeform: Shape 3245">
                  <a:extLst>
                    <a:ext uri="{FF2B5EF4-FFF2-40B4-BE49-F238E27FC236}">
                      <a16:creationId xmlns:a16="http://schemas.microsoft.com/office/drawing/2014/main" id="{3ED83BBC-5331-7FCD-CC68-6C4C6F2207CB}"/>
                    </a:ext>
                  </a:extLst>
                </p:cNvPr>
                <p:cNvSpPr/>
                <p:nvPr/>
              </p:nvSpPr>
              <p:spPr>
                <a:xfrm>
                  <a:off x="501490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7" name="Freeform: Shape 3246">
                  <a:extLst>
                    <a:ext uri="{FF2B5EF4-FFF2-40B4-BE49-F238E27FC236}">
                      <a16:creationId xmlns:a16="http://schemas.microsoft.com/office/drawing/2014/main" id="{FF338B3B-1D16-1CFB-B849-98C6CA29C932}"/>
                    </a:ext>
                  </a:extLst>
                </p:cNvPr>
                <p:cNvSpPr/>
                <p:nvPr/>
              </p:nvSpPr>
              <p:spPr>
                <a:xfrm>
                  <a:off x="500057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6" name="Graphic 198">
                <a:extLst>
                  <a:ext uri="{FF2B5EF4-FFF2-40B4-BE49-F238E27FC236}">
                    <a16:creationId xmlns:a16="http://schemas.microsoft.com/office/drawing/2014/main" id="{C18C12AC-2B51-3824-214D-284C3C44C3DF}"/>
                  </a:ext>
                </a:extLst>
              </p:cNvPr>
              <p:cNvGrpSpPr/>
              <p:nvPr/>
            </p:nvGrpSpPr>
            <p:grpSpPr>
              <a:xfrm>
                <a:off x="5004197" y="2207600"/>
                <a:ext cx="28641" cy="28641"/>
                <a:chOff x="5004197" y="2207600"/>
                <a:chExt cx="28641" cy="28641"/>
              </a:xfrm>
            </p:grpSpPr>
            <p:sp>
              <p:nvSpPr>
                <p:cNvPr id="3244" name="Freeform: Shape 3243">
                  <a:extLst>
                    <a:ext uri="{FF2B5EF4-FFF2-40B4-BE49-F238E27FC236}">
                      <a16:creationId xmlns:a16="http://schemas.microsoft.com/office/drawing/2014/main" id="{D97524FD-7EBC-7642-01AD-951876CA3904}"/>
                    </a:ext>
                  </a:extLst>
                </p:cNvPr>
                <p:cNvSpPr/>
                <p:nvPr/>
              </p:nvSpPr>
              <p:spPr>
                <a:xfrm>
                  <a:off x="501851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5" name="Freeform: Shape 3244">
                  <a:extLst>
                    <a:ext uri="{FF2B5EF4-FFF2-40B4-BE49-F238E27FC236}">
                      <a16:creationId xmlns:a16="http://schemas.microsoft.com/office/drawing/2014/main" id="{1F98EC91-686D-F0E7-C073-BF8CF26301E7}"/>
                    </a:ext>
                  </a:extLst>
                </p:cNvPr>
                <p:cNvSpPr/>
                <p:nvPr/>
              </p:nvSpPr>
              <p:spPr>
                <a:xfrm>
                  <a:off x="500419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7" name="Graphic 198">
                <a:extLst>
                  <a:ext uri="{FF2B5EF4-FFF2-40B4-BE49-F238E27FC236}">
                    <a16:creationId xmlns:a16="http://schemas.microsoft.com/office/drawing/2014/main" id="{D2951F99-AA2B-30D4-ED9B-9E5D49FD5060}"/>
                  </a:ext>
                </a:extLst>
              </p:cNvPr>
              <p:cNvGrpSpPr/>
              <p:nvPr/>
            </p:nvGrpSpPr>
            <p:grpSpPr>
              <a:xfrm>
                <a:off x="5014900" y="2207600"/>
                <a:ext cx="28792" cy="28641"/>
                <a:chOff x="5014900" y="2207600"/>
                <a:chExt cx="28792" cy="28641"/>
              </a:xfrm>
            </p:grpSpPr>
            <p:sp>
              <p:nvSpPr>
                <p:cNvPr id="3242" name="Freeform: Shape 3241">
                  <a:extLst>
                    <a:ext uri="{FF2B5EF4-FFF2-40B4-BE49-F238E27FC236}">
                      <a16:creationId xmlns:a16="http://schemas.microsoft.com/office/drawing/2014/main" id="{1E9F7AAD-57CA-9EC6-6C6F-14E45E53DB6E}"/>
                    </a:ext>
                  </a:extLst>
                </p:cNvPr>
                <p:cNvSpPr/>
                <p:nvPr/>
              </p:nvSpPr>
              <p:spPr>
                <a:xfrm>
                  <a:off x="502937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3" name="Freeform: Shape 3242">
                  <a:extLst>
                    <a:ext uri="{FF2B5EF4-FFF2-40B4-BE49-F238E27FC236}">
                      <a16:creationId xmlns:a16="http://schemas.microsoft.com/office/drawing/2014/main" id="{0F05F2EE-CCA0-4EE5-A1A5-AEA333259820}"/>
                    </a:ext>
                  </a:extLst>
                </p:cNvPr>
                <p:cNvSpPr/>
                <p:nvPr/>
              </p:nvSpPr>
              <p:spPr>
                <a:xfrm>
                  <a:off x="501490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8" name="Graphic 198">
                <a:extLst>
                  <a:ext uri="{FF2B5EF4-FFF2-40B4-BE49-F238E27FC236}">
                    <a16:creationId xmlns:a16="http://schemas.microsoft.com/office/drawing/2014/main" id="{2443CD31-446F-D24F-326F-6768A666B1BD}"/>
                  </a:ext>
                </a:extLst>
              </p:cNvPr>
              <p:cNvGrpSpPr/>
              <p:nvPr/>
            </p:nvGrpSpPr>
            <p:grpSpPr>
              <a:xfrm>
                <a:off x="5022438" y="2207600"/>
                <a:ext cx="28792" cy="28641"/>
                <a:chOff x="5022438" y="2207600"/>
                <a:chExt cx="28792" cy="28641"/>
              </a:xfrm>
            </p:grpSpPr>
            <p:sp>
              <p:nvSpPr>
                <p:cNvPr id="3240" name="Freeform: Shape 3239">
                  <a:extLst>
                    <a:ext uri="{FF2B5EF4-FFF2-40B4-BE49-F238E27FC236}">
                      <a16:creationId xmlns:a16="http://schemas.microsoft.com/office/drawing/2014/main" id="{AF14FD7F-10C0-4DC8-C6AE-245050ADA05B}"/>
                    </a:ext>
                  </a:extLst>
                </p:cNvPr>
                <p:cNvSpPr/>
                <p:nvPr/>
              </p:nvSpPr>
              <p:spPr>
                <a:xfrm>
                  <a:off x="50369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1" name="Freeform: Shape 3240">
                  <a:extLst>
                    <a:ext uri="{FF2B5EF4-FFF2-40B4-BE49-F238E27FC236}">
                      <a16:creationId xmlns:a16="http://schemas.microsoft.com/office/drawing/2014/main" id="{2C6BD06C-63F3-657B-965A-68C565058440}"/>
                    </a:ext>
                  </a:extLst>
                </p:cNvPr>
                <p:cNvSpPr/>
                <p:nvPr/>
              </p:nvSpPr>
              <p:spPr>
                <a:xfrm>
                  <a:off x="502243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9" name="Graphic 198">
                <a:extLst>
                  <a:ext uri="{FF2B5EF4-FFF2-40B4-BE49-F238E27FC236}">
                    <a16:creationId xmlns:a16="http://schemas.microsoft.com/office/drawing/2014/main" id="{03D5D028-A4AA-5C52-00F7-FECB203F6F56}"/>
                  </a:ext>
                </a:extLst>
              </p:cNvPr>
              <p:cNvGrpSpPr/>
              <p:nvPr/>
            </p:nvGrpSpPr>
            <p:grpSpPr>
              <a:xfrm>
                <a:off x="5026508" y="2207600"/>
                <a:ext cx="28792" cy="28641"/>
                <a:chOff x="5026508" y="2207600"/>
                <a:chExt cx="28792" cy="28641"/>
              </a:xfrm>
            </p:grpSpPr>
            <p:sp>
              <p:nvSpPr>
                <p:cNvPr id="3238" name="Freeform: Shape 3237">
                  <a:extLst>
                    <a:ext uri="{FF2B5EF4-FFF2-40B4-BE49-F238E27FC236}">
                      <a16:creationId xmlns:a16="http://schemas.microsoft.com/office/drawing/2014/main" id="{794279B1-0C7B-78DC-D344-5A70DC7E7266}"/>
                    </a:ext>
                  </a:extLst>
                </p:cNvPr>
                <p:cNvSpPr/>
                <p:nvPr/>
              </p:nvSpPr>
              <p:spPr>
                <a:xfrm>
                  <a:off x="504082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9" name="Freeform: Shape 3238">
                  <a:extLst>
                    <a:ext uri="{FF2B5EF4-FFF2-40B4-BE49-F238E27FC236}">
                      <a16:creationId xmlns:a16="http://schemas.microsoft.com/office/drawing/2014/main" id="{D1223781-C672-651B-C02D-5F79AC295C13}"/>
                    </a:ext>
                  </a:extLst>
                </p:cNvPr>
                <p:cNvSpPr/>
                <p:nvPr/>
              </p:nvSpPr>
              <p:spPr>
                <a:xfrm>
                  <a:off x="50265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0" name="Graphic 198">
                <a:extLst>
                  <a:ext uri="{FF2B5EF4-FFF2-40B4-BE49-F238E27FC236}">
                    <a16:creationId xmlns:a16="http://schemas.microsoft.com/office/drawing/2014/main" id="{FFDC5EC6-F45F-248C-4FBC-D43A2B01C296}"/>
                  </a:ext>
                </a:extLst>
              </p:cNvPr>
              <p:cNvGrpSpPr/>
              <p:nvPr/>
            </p:nvGrpSpPr>
            <p:grpSpPr>
              <a:xfrm>
                <a:off x="5040075" y="2207600"/>
                <a:ext cx="28641" cy="28641"/>
                <a:chOff x="5040075" y="2207600"/>
                <a:chExt cx="28641" cy="28641"/>
              </a:xfrm>
            </p:grpSpPr>
            <p:sp>
              <p:nvSpPr>
                <p:cNvPr id="3236" name="Freeform: Shape 3235">
                  <a:extLst>
                    <a:ext uri="{FF2B5EF4-FFF2-40B4-BE49-F238E27FC236}">
                      <a16:creationId xmlns:a16="http://schemas.microsoft.com/office/drawing/2014/main" id="{6370D827-F1BF-3458-C644-0FC31BEE2CD4}"/>
                    </a:ext>
                  </a:extLst>
                </p:cNvPr>
                <p:cNvSpPr/>
                <p:nvPr/>
              </p:nvSpPr>
              <p:spPr>
                <a:xfrm>
                  <a:off x="50543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7" name="Freeform: Shape 3236">
                  <a:extLst>
                    <a:ext uri="{FF2B5EF4-FFF2-40B4-BE49-F238E27FC236}">
                      <a16:creationId xmlns:a16="http://schemas.microsoft.com/office/drawing/2014/main" id="{300E206B-684F-0A5A-0E1F-A7CCB076F0DB}"/>
                    </a:ext>
                  </a:extLst>
                </p:cNvPr>
                <p:cNvSpPr/>
                <p:nvPr/>
              </p:nvSpPr>
              <p:spPr>
                <a:xfrm>
                  <a:off x="50400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1" name="Graphic 198">
                <a:extLst>
                  <a:ext uri="{FF2B5EF4-FFF2-40B4-BE49-F238E27FC236}">
                    <a16:creationId xmlns:a16="http://schemas.microsoft.com/office/drawing/2014/main" id="{8F7828E0-264C-759C-EC87-F0B3B0EE611A}"/>
                  </a:ext>
                </a:extLst>
              </p:cNvPr>
              <p:cNvGrpSpPr/>
              <p:nvPr/>
            </p:nvGrpSpPr>
            <p:grpSpPr>
              <a:xfrm>
                <a:off x="5054396" y="2207600"/>
                <a:ext cx="28641" cy="28641"/>
                <a:chOff x="5054396" y="2207600"/>
                <a:chExt cx="28641" cy="28641"/>
              </a:xfrm>
            </p:grpSpPr>
            <p:sp>
              <p:nvSpPr>
                <p:cNvPr id="3234" name="Freeform: Shape 3233">
                  <a:extLst>
                    <a:ext uri="{FF2B5EF4-FFF2-40B4-BE49-F238E27FC236}">
                      <a16:creationId xmlns:a16="http://schemas.microsoft.com/office/drawing/2014/main" id="{580C69F1-7C98-3DFF-BDA9-4008C4C11560}"/>
                    </a:ext>
                  </a:extLst>
                </p:cNvPr>
                <p:cNvSpPr/>
                <p:nvPr/>
              </p:nvSpPr>
              <p:spPr>
                <a:xfrm>
                  <a:off x="506871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5" name="Freeform: Shape 3234">
                  <a:extLst>
                    <a:ext uri="{FF2B5EF4-FFF2-40B4-BE49-F238E27FC236}">
                      <a16:creationId xmlns:a16="http://schemas.microsoft.com/office/drawing/2014/main" id="{A904E1F6-B73C-E455-59A8-A0D0319FE326}"/>
                    </a:ext>
                  </a:extLst>
                </p:cNvPr>
                <p:cNvSpPr/>
                <p:nvPr/>
              </p:nvSpPr>
              <p:spPr>
                <a:xfrm>
                  <a:off x="505439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raphic 198">
                <a:extLst>
                  <a:ext uri="{FF2B5EF4-FFF2-40B4-BE49-F238E27FC236}">
                    <a16:creationId xmlns:a16="http://schemas.microsoft.com/office/drawing/2014/main" id="{EED81CCD-EB04-C688-107F-A35EB2452ED8}"/>
                  </a:ext>
                </a:extLst>
              </p:cNvPr>
              <p:cNvGrpSpPr/>
              <p:nvPr/>
            </p:nvGrpSpPr>
            <p:grpSpPr>
              <a:xfrm>
                <a:off x="5063592" y="2207600"/>
                <a:ext cx="28792" cy="28641"/>
                <a:chOff x="5063592" y="2207600"/>
                <a:chExt cx="28792" cy="28641"/>
              </a:xfrm>
            </p:grpSpPr>
            <p:sp>
              <p:nvSpPr>
                <p:cNvPr id="3232" name="Freeform: Shape 3231">
                  <a:extLst>
                    <a:ext uri="{FF2B5EF4-FFF2-40B4-BE49-F238E27FC236}">
                      <a16:creationId xmlns:a16="http://schemas.microsoft.com/office/drawing/2014/main" id="{00F17E75-878C-A5A9-B066-82F89B3EA3E4}"/>
                    </a:ext>
                  </a:extLst>
                </p:cNvPr>
                <p:cNvSpPr/>
                <p:nvPr/>
              </p:nvSpPr>
              <p:spPr>
                <a:xfrm>
                  <a:off x="507806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Freeform: Shape 3232">
                  <a:extLst>
                    <a:ext uri="{FF2B5EF4-FFF2-40B4-BE49-F238E27FC236}">
                      <a16:creationId xmlns:a16="http://schemas.microsoft.com/office/drawing/2014/main" id="{0B9A54BA-90BF-3E0E-B35E-769EEF39E32E}"/>
                    </a:ext>
                  </a:extLst>
                </p:cNvPr>
                <p:cNvSpPr/>
                <p:nvPr/>
              </p:nvSpPr>
              <p:spPr>
                <a:xfrm>
                  <a:off x="506359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3" name="Graphic 198">
                <a:extLst>
                  <a:ext uri="{FF2B5EF4-FFF2-40B4-BE49-F238E27FC236}">
                    <a16:creationId xmlns:a16="http://schemas.microsoft.com/office/drawing/2014/main" id="{B5E93A69-FB16-DC82-00DF-080C8353FE3E}"/>
                  </a:ext>
                </a:extLst>
              </p:cNvPr>
              <p:cNvGrpSpPr/>
              <p:nvPr/>
            </p:nvGrpSpPr>
            <p:grpSpPr>
              <a:xfrm>
                <a:off x="5081229" y="2207600"/>
                <a:ext cx="28792" cy="28641"/>
                <a:chOff x="5081229" y="2207600"/>
                <a:chExt cx="28792" cy="28641"/>
              </a:xfrm>
            </p:grpSpPr>
            <p:sp>
              <p:nvSpPr>
                <p:cNvPr id="3230" name="Freeform: Shape 3229">
                  <a:extLst>
                    <a:ext uri="{FF2B5EF4-FFF2-40B4-BE49-F238E27FC236}">
                      <a16:creationId xmlns:a16="http://schemas.microsoft.com/office/drawing/2014/main" id="{CEC67746-F58C-99B2-FD69-3E9C5FC8AA74}"/>
                    </a:ext>
                  </a:extLst>
                </p:cNvPr>
                <p:cNvSpPr/>
                <p:nvPr/>
              </p:nvSpPr>
              <p:spPr>
                <a:xfrm>
                  <a:off x="509570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1" name="Freeform: Shape 3230">
                  <a:extLst>
                    <a:ext uri="{FF2B5EF4-FFF2-40B4-BE49-F238E27FC236}">
                      <a16:creationId xmlns:a16="http://schemas.microsoft.com/office/drawing/2014/main" id="{634EDD02-3F97-D8FC-074F-56F6D432C253}"/>
                    </a:ext>
                  </a:extLst>
                </p:cNvPr>
                <p:cNvSpPr/>
                <p:nvPr/>
              </p:nvSpPr>
              <p:spPr>
                <a:xfrm>
                  <a:off x="508122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4" name="Graphic 198">
                <a:extLst>
                  <a:ext uri="{FF2B5EF4-FFF2-40B4-BE49-F238E27FC236}">
                    <a16:creationId xmlns:a16="http://schemas.microsoft.com/office/drawing/2014/main" id="{6695FCB4-2CF7-C8BA-629D-0F566360B4B9}"/>
                  </a:ext>
                </a:extLst>
              </p:cNvPr>
              <p:cNvGrpSpPr/>
              <p:nvPr/>
            </p:nvGrpSpPr>
            <p:grpSpPr>
              <a:xfrm>
                <a:off x="5103540" y="2207600"/>
                <a:ext cx="28792" cy="28641"/>
                <a:chOff x="5103540" y="2207600"/>
                <a:chExt cx="28792" cy="28641"/>
              </a:xfrm>
            </p:grpSpPr>
            <p:sp>
              <p:nvSpPr>
                <p:cNvPr id="3228" name="Freeform: Shape 3227">
                  <a:extLst>
                    <a:ext uri="{FF2B5EF4-FFF2-40B4-BE49-F238E27FC236}">
                      <a16:creationId xmlns:a16="http://schemas.microsoft.com/office/drawing/2014/main" id="{8A65915E-1166-B4FA-8EA7-6DC49AB4B2DF}"/>
                    </a:ext>
                  </a:extLst>
                </p:cNvPr>
                <p:cNvSpPr/>
                <p:nvPr/>
              </p:nvSpPr>
              <p:spPr>
                <a:xfrm>
                  <a:off x="511801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Freeform: Shape 3228">
                  <a:extLst>
                    <a:ext uri="{FF2B5EF4-FFF2-40B4-BE49-F238E27FC236}">
                      <a16:creationId xmlns:a16="http://schemas.microsoft.com/office/drawing/2014/main" id="{507052A0-57A9-5772-056D-B99DCED55BFF}"/>
                    </a:ext>
                  </a:extLst>
                </p:cNvPr>
                <p:cNvSpPr/>
                <p:nvPr/>
              </p:nvSpPr>
              <p:spPr>
                <a:xfrm>
                  <a:off x="51035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raphic 198">
                <a:extLst>
                  <a:ext uri="{FF2B5EF4-FFF2-40B4-BE49-F238E27FC236}">
                    <a16:creationId xmlns:a16="http://schemas.microsoft.com/office/drawing/2014/main" id="{D3FFB042-CE82-A23A-079A-1848CB8D05AA}"/>
                  </a:ext>
                </a:extLst>
              </p:cNvPr>
              <p:cNvGrpSpPr/>
              <p:nvPr/>
            </p:nvGrpSpPr>
            <p:grpSpPr>
              <a:xfrm>
                <a:off x="5275693" y="2207600"/>
                <a:ext cx="28641" cy="28641"/>
                <a:chOff x="5275693" y="2207600"/>
                <a:chExt cx="28641" cy="28641"/>
              </a:xfrm>
            </p:grpSpPr>
            <p:sp>
              <p:nvSpPr>
                <p:cNvPr id="3226" name="Freeform: Shape 3225">
                  <a:extLst>
                    <a:ext uri="{FF2B5EF4-FFF2-40B4-BE49-F238E27FC236}">
                      <a16:creationId xmlns:a16="http://schemas.microsoft.com/office/drawing/2014/main" id="{15D1F1C9-5E1A-196F-4660-595FC0F83DF4}"/>
                    </a:ext>
                  </a:extLst>
                </p:cNvPr>
                <p:cNvSpPr/>
                <p:nvPr/>
              </p:nvSpPr>
              <p:spPr>
                <a:xfrm>
                  <a:off x="529001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Freeform: Shape 3226">
                  <a:extLst>
                    <a:ext uri="{FF2B5EF4-FFF2-40B4-BE49-F238E27FC236}">
                      <a16:creationId xmlns:a16="http://schemas.microsoft.com/office/drawing/2014/main" id="{5C76C5AE-0EA2-2519-914A-1E12327F6CB3}"/>
                    </a:ext>
                  </a:extLst>
                </p:cNvPr>
                <p:cNvSpPr/>
                <p:nvPr/>
              </p:nvSpPr>
              <p:spPr>
                <a:xfrm>
                  <a:off x="527569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944" name="Graphic 2943">
              <a:extLst>
                <a:ext uri="{FF2B5EF4-FFF2-40B4-BE49-F238E27FC236}">
                  <a16:creationId xmlns:a16="http://schemas.microsoft.com/office/drawing/2014/main" id="{348059BE-4CE5-C7B9-711B-5DC5B84B823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257389" y="2191390"/>
              <a:ext cx="3900563" cy="373097"/>
            </a:xfrm>
            <a:prstGeom prst="rect">
              <a:avLst/>
            </a:prstGeom>
          </p:spPr>
        </p:pic>
      </p:grpSp>
      <p:grpSp>
        <p:nvGrpSpPr>
          <p:cNvPr id="247" name="Google Shape;247;p10">
            <a:extLst>
              <a:ext uri="{FF2B5EF4-FFF2-40B4-BE49-F238E27FC236}">
                <a16:creationId xmlns:a16="http://schemas.microsoft.com/office/drawing/2014/main" id="{D1249F09-2804-529C-C56A-87931D0C3441}"/>
              </a:ext>
            </a:extLst>
          </p:cNvPr>
          <p:cNvGrpSpPr/>
          <p:nvPr/>
        </p:nvGrpSpPr>
        <p:grpSpPr>
          <a:xfrm>
            <a:off x="1284727" y="2020256"/>
            <a:ext cx="5491435" cy="2552561"/>
            <a:chOff x="1230245" y="1990924"/>
            <a:chExt cx="3293311" cy="1441789"/>
          </a:xfrm>
        </p:grpSpPr>
        <p:cxnSp>
          <p:nvCxnSpPr>
            <p:cNvPr id="248" name="Google Shape;248;p10">
              <a:extLst>
                <a:ext uri="{FF2B5EF4-FFF2-40B4-BE49-F238E27FC236}">
                  <a16:creationId xmlns:a16="http://schemas.microsoft.com/office/drawing/2014/main" id="{DFE01E84-87A7-6FAA-8999-316767478AEB}"/>
                </a:ext>
              </a:extLst>
            </p:cNvPr>
            <p:cNvCxnSpPr/>
            <p:nvPr/>
          </p:nvCxnSpPr>
          <p:spPr>
            <a:xfrm rot="10800000">
              <a:off x="3177700" y="2288325"/>
              <a:ext cx="0" cy="1012359"/>
            </a:xfrm>
            <a:prstGeom prst="straightConnector1">
              <a:avLst/>
            </a:prstGeom>
            <a:noFill/>
            <a:ln w="6350" cap="flat" cmpd="sng">
              <a:solidFill>
                <a:srgbClr val="A5A5A5"/>
              </a:solidFill>
              <a:prstDash val="dash"/>
              <a:miter lim="800000"/>
              <a:headEnd type="none" w="sm" len="sm"/>
              <a:tailEnd type="none" w="sm" len="sm"/>
            </a:ln>
          </p:spPr>
        </p:cxnSp>
        <p:cxnSp>
          <p:nvCxnSpPr>
            <p:cNvPr id="249" name="Google Shape;249;p10">
              <a:extLst>
                <a:ext uri="{FF2B5EF4-FFF2-40B4-BE49-F238E27FC236}">
                  <a16:creationId xmlns:a16="http://schemas.microsoft.com/office/drawing/2014/main" id="{904CD13F-DDF8-E1DE-A2F2-8A910833943D}"/>
                </a:ext>
              </a:extLst>
            </p:cNvPr>
            <p:cNvCxnSpPr/>
            <p:nvPr/>
          </p:nvCxnSpPr>
          <p:spPr>
            <a:xfrm rot="10800000">
              <a:off x="4034249" y="2401960"/>
              <a:ext cx="0" cy="898724"/>
            </a:xfrm>
            <a:prstGeom prst="straightConnector1">
              <a:avLst/>
            </a:prstGeom>
            <a:noFill/>
            <a:ln w="6350" cap="flat" cmpd="sng">
              <a:solidFill>
                <a:srgbClr val="A5A5A5"/>
              </a:solidFill>
              <a:prstDash val="dash"/>
              <a:miter lim="800000"/>
              <a:headEnd type="none" w="sm" len="sm"/>
              <a:tailEnd type="none" w="sm" len="sm"/>
            </a:ln>
          </p:spPr>
        </p:cxnSp>
        <p:cxnSp>
          <p:nvCxnSpPr>
            <p:cNvPr id="250" name="Google Shape;250;p10">
              <a:extLst>
                <a:ext uri="{FF2B5EF4-FFF2-40B4-BE49-F238E27FC236}">
                  <a16:creationId xmlns:a16="http://schemas.microsoft.com/office/drawing/2014/main" id="{3AE8FBBA-F205-311F-530D-2C9857A1EA5B}"/>
                </a:ext>
              </a:extLst>
            </p:cNvPr>
            <p:cNvCxnSpPr/>
            <p:nvPr/>
          </p:nvCxnSpPr>
          <p:spPr>
            <a:xfrm rot="10800000">
              <a:off x="2336505" y="2155796"/>
              <a:ext cx="0" cy="1144888"/>
            </a:xfrm>
            <a:prstGeom prst="straightConnector1">
              <a:avLst/>
            </a:prstGeom>
            <a:noFill/>
            <a:ln w="6350" cap="flat" cmpd="sng">
              <a:solidFill>
                <a:srgbClr val="A5A5A5"/>
              </a:solidFill>
              <a:prstDash val="dash"/>
              <a:miter lim="800000"/>
              <a:headEnd type="none" w="sm" len="sm"/>
              <a:tailEnd type="none" w="sm" len="sm"/>
            </a:ln>
          </p:spPr>
        </p:cxnSp>
        <p:grpSp>
          <p:nvGrpSpPr>
            <p:cNvPr id="253" name="Google Shape;253;p10">
              <a:extLst>
                <a:ext uri="{FF2B5EF4-FFF2-40B4-BE49-F238E27FC236}">
                  <a16:creationId xmlns:a16="http://schemas.microsoft.com/office/drawing/2014/main" id="{8DCA236A-85C0-B1F6-5FCC-B95866F73027}"/>
                </a:ext>
              </a:extLst>
            </p:cNvPr>
            <p:cNvGrpSpPr/>
            <p:nvPr/>
          </p:nvGrpSpPr>
          <p:grpSpPr>
            <a:xfrm>
              <a:off x="1230245" y="2054205"/>
              <a:ext cx="3293311" cy="1378508"/>
              <a:chOff x="665375" y="1475887"/>
              <a:chExt cx="4523482" cy="2195485"/>
            </a:xfrm>
          </p:grpSpPr>
          <p:grpSp>
            <p:nvGrpSpPr>
              <p:cNvPr id="254" name="Google Shape;254;p10">
                <a:extLst>
                  <a:ext uri="{FF2B5EF4-FFF2-40B4-BE49-F238E27FC236}">
                    <a16:creationId xmlns:a16="http://schemas.microsoft.com/office/drawing/2014/main" id="{0ABEAE46-B31D-D636-8BAE-800B336C19B2}"/>
                  </a:ext>
                </a:extLst>
              </p:cNvPr>
              <p:cNvGrpSpPr/>
              <p:nvPr/>
            </p:nvGrpSpPr>
            <p:grpSpPr>
              <a:xfrm>
                <a:off x="930358" y="3467559"/>
                <a:ext cx="4258499" cy="203813"/>
                <a:chOff x="820160" y="4004099"/>
                <a:chExt cx="3717383" cy="206606"/>
              </a:xfrm>
            </p:grpSpPr>
            <p:grpSp>
              <p:nvGrpSpPr>
                <p:cNvPr id="255" name="Google Shape;255;p10">
                  <a:extLst>
                    <a:ext uri="{FF2B5EF4-FFF2-40B4-BE49-F238E27FC236}">
                      <a16:creationId xmlns:a16="http://schemas.microsoft.com/office/drawing/2014/main" id="{1380CDAC-2401-889A-9D2E-E84100FD4CF4}"/>
                    </a:ext>
                  </a:extLst>
                </p:cNvPr>
                <p:cNvGrpSpPr/>
                <p:nvPr/>
              </p:nvGrpSpPr>
              <p:grpSpPr>
                <a:xfrm>
                  <a:off x="853653" y="4004099"/>
                  <a:ext cx="3653535" cy="58277"/>
                  <a:chOff x="853653" y="4004099"/>
                  <a:chExt cx="3653535" cy="58277"/>
                </a:xfrm>
              </p:grpSpPr>
              <p:cxnSp>
                <p:nvCxnSpPr>
                  <p:cNvPr id="256" name="Google Shape;256;p10">
                    <a:extLst>
                      <a:ext uri="{FF2B5EF4-FFF2-40B4-BE49-F238E27FC236}">
                        <a16:creationId xmlns:a16="http://schemas.microsoft.com/office/drawing/2014/main" id="{DE146295-D74C-D782-EF56-1DA53FB6853A}"/>
                      </a:ext>
                    </a:extLst>
                  </p:cNvPr>
                  <p:cNvCxnSpPr/>
                  <p:nvPr/>
                </p:nvCxnSpPr>
                <p:spPr>
                  <a:xfrm rot="10800000">
                    <a:off x="853653" y="4004099"/>
                    <a:ext cx="3653535" cy="0"/>
                  </a:xfrm>
                  <a:prstGeom prst="straightConnector1">
                    <a:avLst/>
                  </a:prstGeom>
                  <a:noFill/>
                  <a:ln w="12700" cap="sq" cmpd="sng">
                    <a:solidFill>
                      <a:srgbClr val="000000"/>
                    </a:solidFill>
                    <a:prstDash val="solid"/>
                    <a:miter lim="800000"/>
                    <a:headEnd type="none" w="sm" len="sm"/>
                    <a:tailEnd type="none" w="sm" len="sm"/>
                  </a:ln>
                </p:spPr>
              </p:cxnSp>
              <p:cxnSp>
                <p:nvCxnSpPr>
                  <p:cNvPr id="257" name="Google Shape;257;p10">
                    <a:extLst>
                      <a:ext uri="{FF2B5EF4-FFF2-40B4-BE49-F238E27FC236}">
                        <a16:creationId xmlns:a16="http://schemas.microsoft.com/office/drawing/2014/main" id="{6F0C066D-BC7A-F5A7-D4B9-939A17279B57}"/>
                      </a:ext>
                    </a:extLst>
                  </p:cNvPr>
                  <p:cNvCxnSpPr/>
                  <p:nvPr/>
                </p:nvCxnSpPr>
                <p:spPr>
                  <a:xfrm rot="10800000">
                    <a:off x="881356"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8" name="Google Shape;258;p10">
                    <a:extLst>
                      <a:ext uri="{FF2B5EF4-FFF2-40B4-BE49-F238E27FC236}">
                        <a16:creationId xmlns:a16="http://schemas.microsoft.com/office/drawing/2014/main" id="{A0B97ED6-9942-1327-E96A-64C9E8E337CB}"/>
                      </a:ext>
                    </a:extLst>
                  </p:cNvPr>
                  <p:cNvCxnSpPr/>
                  <p:nvPr/>
                </p:nvCxnSpPr>
                <p:spPr>
                  <a:xfrm rot="10800000">
                    <a:off x="1397304"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9" name="Google Shape;259;p10">
                    <a:extLst>
                      <a:ext uri="{FF2B5EF4-FFF2-40B4-BE49-F238E27FC236}">
                        <a16:creationId xmlns:a16="http://schemas.microsoft.com/office/drawing/2014/main" id="{0B5815A0-6340-F1E8-45CE-92A24DBA21F1}"/>
                      </a:ext>
                    </a:extLst>
                  </p:cNvPr>
                  <p:cNvCxnSpPr/>
                  <p:nvPr/>
                </p:nvCxnSpPr>
                <p:spPr>
                  <a:xfrm rot="10800000">
                    <a:off x="1915119"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0" name="Google Shape;260;p10">
                    <a:extLst>
                      <a:ext uri="{FF2B5EF4-FFF2-40B4-BE49-F238E27FC236}">
                        <a16:creationId xmlns:a16="http://schemas.microsoft.com/office/drawing/2014/main" id="{61C0D7A1-18B1-F5CC-8D1D-DA5E76B01F37}"/>
                      </a:ext>
                    </a:extLst>
                  </p:cNvPr>
                  <p:cNvCxnSpPr/>
                  <p:nvPr/>
                </p:nvCxnSpPr>
                <p:spPr>
                  <a:xfrm rot="10800000">
                    <a:off x="2421513"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1" name="Google Shape;261;p10">
                    <a:extLst>
                      <a:ext uri="{FF2B5EF4-FFF2-40B4-BE49-F238E27FC236}">
                        <a16:creationId xmlns:a16="http://schemas.microsoft.com/office/drawing/2014/main" id="{FE86ACD5-011D-B341-C531-B356A0C0B41F}"/>
                      </a:ext>
                    </a:extLst>
                  </p:cNvPr>
                  <p:cNvCxnSpPr/>
                  <p:nvPr/>
                </p:nvCxnSpPr>
                <p:spPr>
                  <a:xfrm rot="10800000">
                    <a:off x="292674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2" name="Google Shape;262;p10">
                    <a:extLst>
                      <a:ext uri="{FF2B5EF4-FFF2-40B4-BE49-F238E27FC236}">
                        <a16:creationId xmlns:a16="http://schemas.microsoft.com/office/drawing/2014/main" id="{1DDC4A90-3FE5-B549-4BC4-26013B1A8A1C}"/>
                      </a:ext>
                    </a:extLst>
                  </p:cNvPr>
                  <p:cNvCxnSpPr/>
                  <p:nvPr/>
                </p:nvCxnSpPr>
                <p:spPr>
                  <a:xfrm rot="10800000">
                    <a:off x="3449048"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3" name="Google Shape;263;p10">
                    <a:extLst>
                      <a:ext uri="{FF2B5EF4-FFF2-40B4-BE49-F238E27FC236}">
                        <a16:creationId xmlns:a16="http://schemas.microsoft.com/office/drawing/2014/main" id="{6F048CA6-833F-5DE7-AE8C-613E7BAD1C25}"/>
                      </a:ext>
                    </a:extLst>
                  </p:cNvPr>
                  <p:cNvCxnSpPr/>
                  <p:nvPr/>
                </p:nvCxnSpPr>
                <p:spPr>
                  <a:xfrm rot="10800000">
                    <a:off x="395088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4" name="Google Shape;264;p10">
                    <a:extLst>
                      <a:ext uri="{FF2B5EF4-FFF2-40B4-BE49-F238E27FC236}">
                        <a16:creationId xmlns:a16="http://schemas.microsoft.com/office/drawing/2014/main" id="{D595667D-59CA-B7C9-E317-D38670F1C530}"/>
                      </a:ext>
                    </a:extLst>
                  </p:cNvPr>
                  <p:cNvCxnSpPr/>
                  <p:nvPr/>
                </p:nvCxnSpPr>
                <p:spPr>
                  <a:xfrm rot="10800000">
                    <a:off x="4475595" y="4004254"/>
                    <a:ext cx="0" cy="58122"/>
                  </a:xfrm>
                  <a:prstGeom prst="straightConnector1">
                    <a:avLst/>
                  </a:prstGeom>
                  <a:noFill/>
                  <a:ln w="12700" cap="sq" cmpd="sng">
                    <a:solidFill>
                      <a:srgbClr val="000000"/>
                    </a:solidFill>
                    <a:prstDash val="solid"/>
                    <a:miter lim="800000"/>
                    <a:headEnd type="none" w="sm" len="sm"/>
                    <a:tailEnd type="none" w="sm" len="sm"/>
                  </a:ln>
                </p:spPr>
              </p:cxnSp>
            </p:grpSp>
            <p:sp>
              <p:nvSpPr>
                <p:cNvPr id="265" name="Google Shape;265;p10">
                  <a:extLst>
                    <a:ext uri="{FF2B5EF4-FFF2-40B4-BE49-F238E27FC236}">
                      <a16:creationId xmlns:a16="http://schemas.microsoft.com/office/drawing/2014/main" id="{A29B8986-8425-CCED-19F9-A5DCFB786868}"/>
                    </a:ext>
                  </a:extLst>
                </p:cNvPr>
                <p:cNvSpPr txBox="1"/>
                <p:nvPr/>
              </p:nvSpPr>
              <p:spPr>
                <a:xfrm>
                  <a:off x="82016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a:extLst>
                    <a:ext uri="{FF2B5EF4-FFF2-40B4-BE49-F238E27FC236}">
                      <a16:creationId xmlns:a16="http://schemas.microsoft.com/office/drawing/2014/main" id="{96DFB8AF-9948-C36C-E03B-A0DD512B6DF7}"/>
                    </a:ext>
                  </a:extLst>
                </p:cNvPr>
                <p:cNvSpPr txBox="1"/>
                <p:nvPr/>
              </p:nvSpPr>
              <p:spPr>
                <a:xfrm>
                  <a:off x="1335272"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a:extLst>
                    <a:ext uri="{FF2B5EF4-FFF2-40B4-BE49-F238E27FC236}">
                      <a16:creationId xmlns:a16="http://schemas.microsoft.com/office/drawing/2014/main" id="{801224D7-3353-33E8-95E4-DED24834352A}"/>
                    </a:ext>
                  </a:extLst>
                </p:cNvPr>
                <p:cNvSpPr txBox="1"/>
                <p:nvPr/>
              </p:nvSpPr>
              <p:spPr>
                <a:xfrm>
                  <a:off x="1853324"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a:extLst>
                    <a:ext uri="{FF2B5EF4-FFF2-40B4-BE49-F238E27FC236}">
                      <a16:creationId xmlns:a16="http://schemas.microsoft.com/office/drawing/2014/main" id="{AC397888-1EEA-80E3-07AA-D87EA945EC24}"/>
                    </a:ext>
                  </a:extLst>
                </p:cNvPr>
                <p:cNvSpPr txBox="1"/>
                <p:nvPr/>
              </p:nvSpPr>
              <p:spPr>
                <a:xfrm>
                  <a:off x="236143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a:extLst>
                    <a:ext uri="{FF2B5EF4-FFF2-40B4-BE49-F238E27FC236}">
                      <a16:creationId xmlns:a16="http://schemas.microsoft.com/office/drawing/2014/main" id="{1E80007B-6F92-D7E0-4FFF-1FA6B98675C2}"/>
                    </a:ext>
                  </a:extLst>
                </p:cNvPr>
                <p:cNvSpPr txBox="1"/>
                <p:nvPr/>
              </p:nvSpPr>
              <p:spPr>
                <a:xfrm>
                  <a:off x="2866596"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a:extLst>
                    <a:ext uri="{FF2B5EF4-FFF2-40B4-BE49-F238E27FC236}">
                      <a16:creationId xmlns:a16="http://schemas.microsoft.com/office/drawing/2014/main" id="{1F14E97B-A9C8-08A6-77A3-62B2BB606083}"/>
                    </a:ext>
                  </a:extLst>
                </p:cNvPr>
                <p:cNvSpPr txBox="1"/>
                <p:nvPr/>
              </p:nvSpPr>
              <p:spPr>
                <a:xfrm>
                  <a:off x="3387511"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a:extLst>
                    <a:ext uri="{FF2B5EF4-FFF2-40B4-BE49-F238E27FC236}">
                      <a16:creationId xmlns:a16="http://schemas.microsoft.com/office/drawing/2014/main" id="{A9A412C9-E2F0-F543-1E7B-25DC224F7496}"/>
                    </a:ext>
                  </a:extLst>
                </p:cNvPr>
                <p:cNvSpPr txBox="1"/>
                <p:nvPr/>
              </p:nvSpPr>
              <p:spPr>
                <a:xfrm>
                  <a:off x="3890283" y="4117090"/>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0">
                  <a:extLst>
                    <a:ext uri="{FF2B5EF4-FFF2-40B4-BE49-F238E27FC236}">
                      <a16:creationId xmlns:a16="http://schemas.microsoft.com/office/drawing/2014/main" id="{303B1E48-6FEB-0310-4F23-20E0EEAA963E}"/>
                    </a:ext>
                  </a:extLst>
                </p:cNvPr>
                <p:cNvSpPr txBox="1"/>
                <p:nvPr/>
              </p:nvSpPr>
              <p:spPr>
                <a:xfrm>
                  <a:off x="4415151" y="4117084"/>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3" name="Google Shape;273;p10">
                <a:extLst>
                  <a:ext uri="{FF2B5EF4-FFF2-40B4-BE49-F238E27FC236}">
                    <a16:creationId xmlns:a16="http://schemas.microsoft.com/office/drawing/2014/main" id="{DEC64C0B-7F3A-A077-04FB-1DDC31FDE7A4}"/>
                  </a:ext>
                </a:extLst>
              </p:cNvPr>
              <p:cNvGrpSpPr/>
              <p:nvPr/>
            </p:nvGrpSpPr>
            <p:grpSpPr>
              <a:xfrm>
                <a:off x="665375" y="1475887"/>
                <a:ext cx="303192" cy="1999109"/>
                <a:chOff x="588851" y="1985128"/>
                <a:chExt cx="264668" cy="2026497"/>
              </a:xfrm>
            </p:grpSpPr>
            <p:sp>
              <p:nvSpPr>
                <p:cNvPr id="274" name="Google Shape;274;p10">
                  <a:extLst>
                    <a:ext uri="{FF2B5EF4-FFF2-40B4-BE49-F238E27FC236}">
                      <a16:creationId xmlns:a16="http://schemas.microsoft.com/office/drawing/2014/main" id="{0BCE7EC4-0068-2C76-9F5D-C76E169EC8E9}"/>
                    </a:ext>
                  </a:extLst>
                </p:cNvPr>
                <p:cNvSpPr txBox="1"/>
                <p:nvPr/>
              </p:nvSpPr>
              <p:spPr>
                <a:xfrm>
                  <a:off x="588851" y="1985128"/>
                  <a:ext cx="194513"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10">
                  <a:extLst>
                    <a:ext uri="{FF2B5EF4-FFF2-40B4-BE49-F238E27FC236}">
                      <a16:creationId xmlns:a16="http://schemas.microsoft.com/office/drawing/2014/main" id="{32A31946-D051-40EF-E7F4-DC794BB3CAFA}"/>
                    </a:ext>
                  </a:extLst>
                </p:cNvPr>
                <p:cNvSpPr txBox="1"/>
                <p:nvPr/>
              </p:nvSpPr>
              <p:spPr>
                <a:xfrm>
                  <a:off x="623685" y="3276326"/>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80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10">
                  <a:extLst>
                    <a:ext uri="{FF2B5EF4-FFF2-40B4-BE49-F238E27FC236}">
                      <a16:creationId xmlns:a16="http://schemas.microsoft.com/office/drawing/2014/main" id="{AED2B293-1CA9-6BFD-6809-B6694A0FFEF5}"/>
                    </a:ext>
                  </a:extLst>
                </p:cNvPr>
                <p:cNvSpPr txBox="1"/>
                <p:nvPr/>
              </p:nvSpPr>
              <p:spPr>
                <a:xfrm>
                  <a:off x="623685" y="3918010"/>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70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77" name="Google Shape;277;p10">
                  <a:extLst>
                    <a:ext uri="{FF2B5EF4-FFF2-40B4-BE49-F238E27FC236}">
                      <a16:creationId xmlns:a16="http://schemas.microsoft.com/office/drawing/2014/main" id="{899483BE-87C4-AAFA-B2DC-FB347B7819B6}"/>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78" name="Google Shape;278;p10">
                  <a:extLst>
                    <a:ext uri="{FF2B5EF4-FFF2-40B4-BE49-F238E27FC236}">
                      <a16:creationId xmlns:a16="http://schemas.microsoft.com/office/drawing/2014/main" id="{8ADAA2C7-0B3C-EC1F-8A7A-E4F70B6F1759}"/>
                    </a:ext>
                  </a:extLst>
                </p:cNvPr>
                <p:cNvCxnSpPr>
                  <a:cxnSpLocks/>
                </p:cNvCxnSpPr>
                <p:nvPr/>
              </p:nvCxnSpPr>
              <p:spPr>
                <a:xfrm rot="10800000">
                  <a:off x="808282" y="2026294"/>
                  <a:ext cx="43164" cy="0"/>
                </a:xfrm>
                <a:prstGeom prst="straightConnector1">
                  <a:avLst/>
                </a:prstGeom>
                <a:noFill/>
                <a:ln w="12700" cap="sq" cmpd="sng">
                  <a:solidFill>
                    <a:srgbClr val="000000"/>
                  </a:solidFill>
                  <a:prstDash val="solid"/>
                  <a:miter lim="800000"/>
                  <a:headEnd type="none" w="sm" len="sm"/>
                  <a:tailEnd type="none" w="sm" len="sm"/>
                </a:ln>
              </p:spPr>
            </p:cxnSp>
            <p:cxnSp>
              <p:nvCxnSpPr>
                <p:cNvPr id="279" name="Google Shape;279;p10">
                  <a:extLst>
                    <a:ext uri="{FF2B5EF4-FFF2-40B4-BE49-F238E27FC236}">
                      <a16:creationId xmlns:a16="http://schemas.microsoft.com/office/drawing/2014/main" id="{9359457D-E67C-D520-F9F4-6CACBA490934}"/>
                    </a:ext>
                  </a:extLst>
                </p:cNvPr>
                <p:cNvCxnSpPr/>
                <p:nvPr/>
              </p:nvCxnSpPr>
              <p:spPr>
                <a:xfrm rot="10800000">
                  <a:off x="808283" y="3325245"/>
                  <a:ext cx="43165" cy="0"/>
                </a:xfrm>
                <a:prstGeom prst="straightConnector1">
                  <a:avLst/>
                </a:prstGeom>
                <a:noFill/>
                <a:ln w="12700" cap="sq" cmpd="sng">
                  <a:solidFill>
                    <a:srgbClr val="000000"/>
                  </a:solidFill>
                  <a:prstDash val="solid"/>
                  <a:miter lim="800000"/>
                  <a:headEnd type="none" w="sm" len="sm"/>
                  <a:tailEnd type="none" w="sm" len="sm"/>
                </a:ln>
              </p:spPr>
            </p:cxnSp>
            <p:cxnSp>
              <p:nvCxnSpPr>
                <p:cNvPr id="280" name="Google Shape;280;p10">
                  <a:extLst>
                    <a:ext uri="{FF2B5EF4-FFF2-40B4-BE49-F238E27FC236}">
                      <a16:creationId xmlns:a16="http://schemas.microsoft.com/office/drawing/2014/main" id="{2D82E6F1-9624-3BF5-253F-E277C01F1454}"/>
                    </a:ext>
                  </a:extLst>
                </p:cNvPr>
                <p:cNvCxnSpPr/>
                <p:nvPr/>
              </p:nvCxnSpPr>
              <p:spPr>
                <a:xfrm rot="10800000">
                  <a:off x="808287" y="3960191"/>
                  <a:ext cx="43164" cy="0"/>
                </a:xfrm>
                <a:prstGeom prst="straightConnector1">
                  <a:avLst/>
                </a:prstGeom>
                <a:noFill/>
                <a:ln w="12700" cap="sq" cmpd="sng">
                  <a:solidFill>
                    <a:srgbClr val="000000"/>
                  </a:solidFill>
                  <a:prstDash val="solid"/>
                  <a:miter lim="800000"/>
                  <a:headEnd type="none" w="sm" len="sm"/>
                  <a:tailEnd type="none" w="sm" len="sm"/>
                </a:ln>
              </p:spPr>
            </p:cxnSp>
          </p:grpSp>
        </p:grpSp>
        <p:sp>
          <p:nvSpPr>
            <p:cNvPr id="283" name="Google Shape;283;p10">
              <a:extLst>
                <a:ext uri="{FF2B5EF4-FFF2-40B4-BE49-F238E27FC236}">
                  <a16:creationId xmlns:a16="http://schemas.microsoft.com/office/drawing/2014/main" id="{852AB172-76D2-9710-9AC6-B1FD8F82C104}"/>
                </a:ext>
              </a:extLst>
            </p:cNvPr>
            <p:cNvSpPr txBox="1"/>
            <p:nvPr/>
          </p:nvSpPr>
          <p:spPr>
            <a:xfrm>
              <a:off x="2078523" y="1990924"/>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97.7%</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0">
              <a:extLst>
                <a:ext uri="{FF2B5EF4-FFF2-40B4-BE49-F238E27FC236}">
                  <a16:creationId xmlns:a16="http://schemas.microsoft.com/office/drawing/2014/main" id="{626A3498-243C-B8C5-86F4-59D205965F51}"/>
                </a:ext>
              </a:extLst>
            </p:cNvPr>
            <p:cNvSpPr txBox="1"/>
            <p:nvPr/>
          </p:nvSpPr>
          <p:spPr>
            <a:xfrm>
              <a:off x="2081603" y="2220109"/>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96.9%</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0">
              <a:extLst>
                <a:ext uri="{FF2B5EF4-FFF2-40B4-BE49-F238E27FC236}">
                  <a16:creationId xmlns:a16="http://schemas.microsoft.com/office/drawing/2014/main" id="{6D76F50A-B8C9-7B4B-8F8B-4A05158BA214}"/>
                </a:ext>
              </a:extLst>
            </p:cNvPr>
            <p:cNvSpPr txBox="1"/>
            <p:nvPr/>
          </p:nvSpPr>
          <p:spPr>
            <a:xfrm>
              <a:off x="2920452" y="2121339"/>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94.6%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0">
              <a:extLst>
                <a:ext uri="{FF2B5EF4-FFF2-40B4-BE49-F238E27FC236}">
                  <a16:creationId xmlns:a16="http://schemas.microsoft.com/office/drawing/2014/main" id="{1E93C424-C18F-1603-2C80-C05DA795851E}"/>
                </a:ext>
              </a:extLst>
            </p:cNvPr>
            <p:cNvSpPr txBox="1"/>
            <p:nvPr/>
          </p:nvSpPr>
          <p:spPr>
            <a:xfrm>
              <a:off x="2923502" y="2419527"/>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92.3%</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0">
              <a:extLst>
                <a:ext uri="{FF2B5EF4-FFF2-40B4-BE49-F238E27FC236}">
                  <a16:creationId xmlns:a16="http://schemas.microsoft.com/office/drawing/2014/main" id="{6F44BB69-52CD-94A7-EBE5-354FFDA0D9D4}"/>
                </a:ext>
              </a:extLst>
            </p:cNvPr>
            <p:cNvSpPr txBox="1"/>
            <p:nvPr/>
          </p:nvSpPr>
          <p:spPr>
            <a:xfrm>
              <a:off x="3771060" y="2212147"/>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92.4%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0">
              <a:extLst>
                <a:ext uri="{FF2B5EF4-FFF2-40B4-BE49-F238E27FC236}">
                  <a16:creationId xmlns:a16="http://schemas.microsoft.com/office/drawing/2014/main" id="{77BA082F-365A-4FB7-7184-BD6490CBE4BF}"/>
                </a:ext>
              </a:extLst>
            </p:cNvPr>
            <p:cNvSpPr txBox="1"/>
            <p:nvPr/>
          </p:nvSpPr>
          <p:spPr>
            <a:xfrm>
              <a:off x="3778172" y="2553243"/>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89.6%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9" name="Google Shape;289;p10">
            <a:extLst>
              <a:ext uri="{FF2B5EF4-FFF2-40B4-BE49-F238E27FC236}">
                <a16:creationId xmlns:a16="http://schemas.microsoft.com/office/drawing/2014/main" id="{C708AAD2-0C5D-9A9C-FF04-F1EB4D3CA64E}"/>
              </a:ext>
            </a:extLst>
          </p:cNvPr>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p>
            <a:r>
              <a:rPr lang="en-US"/>
              <a:t>Primary endpoint: IDFS</a:t>
            </a:r>
            <a:endParaRPr>
              <a:highlight>
                <a:srgbClr val="00FF00"/>
              </a:highlight>
            </a:endParaRPr>
          </a:p>
        </p:txBody>
      </p:sp>
      <p:sp>
        <p:nvSpPr>
          <p:cNvPr id="290" name="Google Shape;290;p10">
            <a:extLst>
              <a:ext uri="{FF2B5EF4-FFF2-40B4-BE49-F238E27FC236}">
                <a16:creationId xmlns:a16="http://schemas.microsoft.com/office/drawing/2014/main" id="{1C89304B-B517-A867-94E1-248DE1CB1485}"/>
              </a:ext>
            </a:extLst>
          </p:cNvPr>
          <p:cNvSpPr txBox="1">
            <a:spLocks noGrp="1"/>
          </p:cNvSpPr>
          <p:nvPr>
            <p:ph type="ftr" idx="11"/>
          </p:nvPr>
        </p:nvSpPr>
        <p:spPr>
          <a:xfrm>
            <a:off x="203200" y="6213156"/>
            <a:ext cx="11758219" cy="287130"/>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a:ln>
                  <a:noFill/>
                </a:ln>
                <a:solidFill>
                  <a:srgbClr val="7F7F7F"/>
                </a:solidFill>
                <a:effectLst/>
                <a:uLnTx/>
                <a:uFillTx/>
                <a:latin typeface="Arial"/>
                <a:cs typeface="Arial"/>
                <a:sym typeface="Arial"/>
              </a:rPr>
              <a:t>Data cutoff: August 8, 2025. Median follow-up, 32.4 months in the giredestrant arm and 32.3 months in the SOC ET arm; maximum follow-up, 46.6 months and 46.3 months, respectively. * Log-rank (2-sided). p-value boundary for IDFS interim analysis was 0.0217 (2-sided). AI, aromatase inhibitor; CI, confidence interval; ET, endocrine therapy; HR, hazard ratio; IDFS, invasive disease-free survival; SOC, standard-of-care.</a:t>
            </a:r>
          </a:p>
        </p:txBody>
      </p:sp>
      <p:sp>
        <p:nvSpPr>
          <p:cNvPr id="292" name="Google Shape;292;p10">
            <a:extLst>
              <a:ext uri="{FF2B5EF4-FFF2-40B4-BE49-F238E27FC236}">
                <a16:creationId xmlns:a16="http://schemas.microsoft.com/office/drawing/2014/main" id="{069FF7F7-F08C-70B7-A2A0-28FA07E71EFF}"/>
              </a:ext>
            </a:extLst>
          </p:cNvPr>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 name="Google Shape;181;p9">
            <a:extLst>
              <a:ext uri="{FF2B5EF4-FFF2-40B4-BE49-F238E27FC236}">
                <a16:creationId xmlns:a16="http://schemas.microsoft.com/office/drawing/2014/main" id="{C067E604-A31D-FE09-3D9F-CE2178C6DA02}"/>
              </a:ext>
            </a:extLst>
          </p:cNvPr>
          <p:cNvGrpSpPr/>
          <p:nvPr/>
        </p:nvGrpSpPr>
        <p:grpSpPr>
          <a:xfrm>
            <a:off x="-363735" y="1476396"/>
            <a:ext cx="9237321" cy="3982560"/>
            <a:chOff x="1751" y="1478473"/>
            <a:chExt cx="5589394" cy="2482519"/>
          </a:xfrm>
        </p:grpSpPr>
        <p:grpSp>
          <p:nvGrpSpPr>
            <p:cNvPr id="5" name="Google Shape;184;p9">
              <a:extLst>
                <a:ext uri="{FF2B5EF4-FFF2-40B4-BE49-F238E27FC236}">
                  <a16:creationId xmlns:a16="http://schemas.microsoft.com/office/drawing/2014/main" id="{C4D13B20-207D-3673-FEBC-049AE70DFB5A}"/>
                </a:ext>
              </a:extLst>
            </p:cNvPr>
            <p:cNvGrpSpPr/>
            <p:nvPr/>
          </p:nvGrpSpPr>
          <p:grpSpPr>
            <a:xfrm>
              <a:off x="1751" y="3690048"/>
              <a:ext cx="5175176" cy="270944"/>
              <a:chOff x="-2519414" y="7614733"/>
              <a:chExt cx="20607106" cy="617740"/>
            </a:xfrm>
          </p:grpSpPr>
          <p:sp>
            <p:nvSpPr>
              <p:cNvPr id="46" name="Google Shape;185;p9">
                <a:extLst>
                  <a:ext uri="{FF2B5EF4-FFF2-40B4-BE49-F238E27FC236}">
                    <a16:creationId xmlns:a16="http://schemas.microsoft.com/office/drawing/2014/main" id="{7C4329ED-B9D3-01E4-B1D5-49ECFF011A61}"/>
                  </a:ext>
                </a:extLst>
              </p:cNvPr>
              <p:cNvSpPr txBox="1"/>
              <p:nvPr/>
            </p:nvSpPr>
            <p:spPr>
              <a:xfrm>
                <a:off x="-752941" y="7614733"/>
                <a:ext cx="1661676" cy="204035"/>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1" i="0" u="none" strike="noStrike" kern="0" cap="none" spc="0" normalizeH="0" baseline="0" noProof="0">
                    <a:ln>
                      <a:noFill/>
                    </a:ln>
                    <a:solidFill>
                      <a:srgbClr val="000000"/>
                    </a:solidFill>
                    <a:effectLst/>
                    <a:uLnTx/>
                    <a:uFillTx/>
                    <a:latin typeface="Arial"/>
                    <a:ea typeface="Arial"/>
                    <a:cs typeface="Arial"/>
                    <a:sym typeface="Arial"/>
                  </a:rPr>
                  <a:t>No. at risk</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6;p9">
                <a:extLst>
                  <a:ext uri="{FF2B5EF4-FFF2-40B4-BE49-F238E27FC236}">
                    <a16:creationId xmlns:a16="http://schemas.microsoft.com/office/drawing/2014/main" id="{01AA5644-2CE2-A390-5CBF-5746E2A6E16A}"/>
                  </a:ext>
                </a:extLst>
              </p:cNvPr>
              <p:cNvSpPr txBox="1"/>
              <p:nvPr/>
            </p:nvSpPr>
            <p:spPr>
              <a:xfrm>
                <a:off x="-2519414" y="7824402"/>
                <a:ext cx="3428148" cy="408071"/>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5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Giredestrant</a:t>
                </a:r>
                <a:endParaRPr kumimoji="0" sz="933" b="0" i="0" u="none" strike="noStrike" kern="0" cap="none" spc="0" normalizeH="0" baseline="0" noProof="0">
                  <a:ln>
                    <a:noFill/>
                  </a:ln>
                  <a:solidFill>
                    <a:srgbClr val="6E1E50"/>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7F7F7F"/>
                  </a:buClr>
                  <a:buSzPts val="500"/>
                  <a:buFontTx/>
                  <a:buNone/>
                  <a:tabLst/>
                  <a:defRPr/>
                </a:pPr>
                <a:r>
                  <a:rPr kumimoji="0" lang="en-US" sz="933" b="0" i="0" u="none" strike="noStrike" kern="0" cap="none" spc="0" normalizeH="0" baseline="0" noProof="0">
                    <a:ln>
                      <a:noFill/>
                    </a:ln>
                    <a:solidFill>
                      <a:srgbClr val="7F7F7F"/>
                    </a:solidFill>
                    <a:effectLst/>
                    <a:uLnTx/>
                    <a:uFillTx/>
                    <a:latin typeface="Arial"/>
                    <a:ea typeface="+mn-ea"/>
                    <a:cs typeface="Arial"/>
                    <a:sym typeface="Arial"/>
                  </a:rPr>
                  <a:t>SOC</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ET</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7;p9">
                <a:extLst>
                  <a:ext uri="{FF2B5EF4-FFF2-40B4-BE49-F238E27FC236}">
                    <a16:creationId xmlns:a16="http://schemas.microsoft.com/office/drawing/2014/main" id="{90D3C442-87F5-37D8-5160-0787990C74E8}"/>
                  </a:ext>
                </a:extLst>
              </p:cNvPr>
              <p:cNvSpPr txBox="1"/>
              <p:nvPr/>
            </p:nvSpPr>
            <p:spPr>
              <a:xfrm>
                <a:off x="1041637" y="7824398"/>
                <a:ext cx="814359"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2084</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2086</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8;p9">
                <a:extLst>
                  <a:ext uri="{FF2B5EF4-FFF2-40B4-BE49-F238E27FC236}">
                    <a16:creationId xmlns:a16="http://schemas.microsoft.com/office/drawing/2014/main" id="{515AD8CA-213A-3F49-18C1-25D893574C0B}"/>
                  </a:ext>
                </a:extLst>
              </p:cNvPr>
              <p:cNvSpPr txBox="1"/>
              <p:nvPr/>
            </p:nvSpPr>
            <p:spPr>
              <a:xfrm>
                <a:off x="3415260" y="7824395"/>
                <a:ext cx="822170"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2021</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2016</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189;p9">
                <a:extLst>
                  <a:ext uri="{FF2B5EF4-FFF2-40B4-BE49-F238E27FC236}">
                    <a16:creationId xmlns:a16="http://schemas.microsoft.com/office/drawing/2014/main" id="{8CBCB69D-3913-51C0-648B-C826503BE880}"/>
                  </a:ext>
                </a:extLst>
              </p:cNvPr>
              <p:cNvSpPr txBox="1"/>
              <p:nvPr/>
            </p:nvSpPr>
            <p:spPr>
              <a:xfrm>
                <a:off x="5780767" y="7824395"/>
                <a:ext cx="774228"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1969</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1958</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0;p9">
                <a:extLst>
                  <a:ext uri="{FF2B5EF4-FFF2-40B4-BE49-F238E27FC236}">
                    <a16:creationId xmlns:a16="http://schemas.microsoft.com/office/drawing/2014/main" id="{4CAFD0C9-A992-9A09-FBD4-C003050D8F54}"/>
                  </a:ext>
                </a:extLst>
              </p:cNvPr>
              <p:cNvSpPr txBox="1"/>
              <p:nvPr/>
            </p:nvSpPr>
            <p:spPr>
              <a:xfrm>
                <a:off x="8098332" y="7824395"/>
                <a:ext cx="814359"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1932</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1898</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1;p9">
                <a:extLst>
                  <a:ext uri="{FF2B5EF4-FFF2-40B4-BE49-F238E27FC236}">
                    <a16:creationId xmlns:a16="http://schemas.microsoft.com/office/drawing/2014/main" id="{A7C8EC29-95EC-C23D-C5AC-D0F7A3FB85FF}"/>
                  </a:ext>
                </a:extLst>
              </p:cNvPr>
              <p:cNvSpPr txBox="1"/>
              <p:nvPr/>
            </p:nvSpPr>
            <p:spPr>
              <a:xfrm>
                <a:off x="10330368" y="7824395"/>
                <a:ext cx="1010157"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1716</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1683</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2;p9">
                <a:extLst>
                  <a:ext uri="{FF2B5EF4-FFF2-40B4-BE49-F238E27FC236}">
                    <a16:creationId xmlns:a16="http://schemas.microsoft.com/office/drawing/2014/main" id="{18D98FAA-3D1D-3D85-9B28-C62F607C3074}"/>
                  </a:ext>
                </a:extLst>
              </p:cNvPr>
              <p:cNvSpPr txBox="1"/>
              <p:nvPr/>
            </p:nvSpPr>
            <p:spPr>
              <a:xfrm>
                <a:off x="12713881" y="7824395"/>
                <a:ext cx="920556"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1088</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1048</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3;p9">
                <a:extLst>
                  <a:ext uri="{FF2B5EF4-FFF2-40B4-BE49-F238E27FC236}">
                    <a16:creationId xmlns:a16="http://schemas.microsoft.com/office/drawing/2014/main" id="{6A042DA3-F404-B1BB-204F-AFC1B5E39253}"/>
                  </a:ext>
                </a:extLst>
              </p:cNvPr>
              <p:cNvSpPr txBox="1"/>
              <p:nvPr/>
            </p:nvSpPr>
            <p:spPr>
              <a:xfrm>
                <a:off x="15110134" y="7824395"/>
                <a:ext cx="774228"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345</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325</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4;p9">
                <a:extLst>
                  <a:ext uri="{FF2B5EF4-FFF2-40B4-BE49-F238E27FC236}">
                    <a16:creationId xmlns:a16="http://schemas.microsoft.com/office/drawing/2014/main" id="{D1CE3664-2931-FDEF-8CAF-6F672EE20FC4}"/>
                  </a:ext>
                </a:extLst>
              </p:cNvPr>
              <p:cNvSpPr txBox="1"/>
              <p:nvPr/>
            </p:nvSpPr>
            <p:spPr>
              <a:xfrm>
                <a:off x="17640792" y="7824395"/>
                <a:ext cx="446900"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26</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25</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5;p9">
              <a:extLst>
                <a:ext uri="{FF2B5EF4-FFF2-40B4-BE49-F238E27FC236}">
                  <a16:creationId xmlns:a16="http://schemas.microsoft.com/office/drawing/2014/main" id="{EA332B43-2346-987B-5B83-149A02453AE0}"/>
                </a:ext>
              </a:extLst>
            </p:cNvPr>
            <p:cNvGrpSpPr/>
            <p:nvPr/>
          </p:nvGrpSpPr>
          <p:grpSpPr>
            <a:xfrm>
              <a:off x="463765" y="1478473"/>
              <a:ext cx="5127380" cy="2294046"/>
              <a:chOff x="463765" y="1478473"/>
              <a:chExt cx="5127380" cy="2294046"/>
            </a:xfrm>
          </p:grpSpPr>
          <p:grpSp>
            <p:nvGrpSpPr>
              <p:cNvPr id="10" name="Google Shape;196;p9">
                <a:extLst>
                  <a:ext uri="{FF2B5EF4-FFF2-40B4-BE49-F238E27FC236}">
                    <a16:creationId xmlns:a16="http://schemas.microsoft.com/office/drawing/2014/main" id="{76BB3590-629C-4BA0-E821-F7FD491D6ECA}"/>
                  </a:ext>
                </a:extLst>
              </p:cNvPr>
              <p:cNvGrpSpPr/>
              <p:nvPr/>
            </p:nvGrpSpPr>
            <p:grpSpPr>
              <a:xfrm>
                <a:off x="930358" y="3467574"/>
                <a:ext cx="4660787" cy="304945"/>
                <a:chOff x="820160" y="4004099"/>
                <a:chExt cx="4068553" cy="309123"/>
              </a:xfrm>
            </p:grpSpPr>
            <p:sp>
              <p:nvSpPr>
                <p:cNvPr id="26" name="Google Shape;197;p9">
                  <a:extLst>
                    <a:ext uri="{FF2B5EF4-FFF2-40B4-BE49-F238E27FC236}">
                      <a16:creationId xmlns:a16="http://schemas.microsoft.com/office/drawing/2014/main" id="{CBE8E924-2AC7-B9D5-871B-6B29A7EF094F}"/>
                    </a:ext>
                  </a:extLst>
                </p:cNvPr>
                <p:cNvSpPr txBox="1"/>
                <p:nvPr/>
              </p:nvSpPr>
              <p:spPr>
                <a:xfrm>
                  <a:off x="2307863" y="4131701"/>
                  <a:ext cx="740575" cy="181521"/>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Time (months)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198;p9">
                  <a:extLst>
                    <a:ext uri="{FF2B5EF4-FFF2-40B4-BE49-F238E27FC236}">
                      <a16:creationId xmlns:a16="http://schemas.microsoft.com/office/drawing/2014/main" id="{23707C59-44FA-C1AA-3C02-4F3A027B7DD9}"/>
                    </a:ext>
                  </a:extLst>
                </p:cNvPr>
                <p:cNvGrpSpPr/>
                <p:nvPr/>
              </p:nvGrpSpPr>
              <p:grpSpPr>
                <a:xfrm>
                  <a:off x="820160" y="4004099"/>
                  <a:ext cx="4068553" cy="146168"/>
                  <a:chOff x="820160" y="4004099"/>
                  <a:chExt cx="4068553" cy="146168"/>
                </a:xfrm>
              </p:grpSpPr>
              <p:grpSp>
                <p:nvGrpSpPr>
                  <p:cNvPr id="28" name="Google Shape;199;p9">
                    <a:extLst>
                      <a:ext uri="{FF2B5EF4-FFF2-40B4-BE49-F238E27FC236}">
                        <a16:creationId xmlns:a16="http://schemas.microsoft.com/office/drawing/2014/main" id="{40C806BA-562A-25DA-C092-B08E40F7A954}"/>
                      </a:ext>
                    </a:extLst>
                  </p:cNvPr>
                  <p:cNvGrpSpPr/>
                  <p:nvPr/>
                </p:nvGrpSpPr>
                <p:grpSpPr>
                  <a:xfrm>
                    <a:off x="853653" y="4004099"/>
                    <a:ext cx="4035060" cy="24166"/>
                    <a:chOff x="853653" y="4004099"/>
                    <a:chExt cx="4035060" cy="24166"/>
                  </a:xfrm>
                </p:grpSpPr>
                <p:cxnSp>
                  <p:nvCxnSpPr>
                    <p:cNvPr id="37" name="Google Shape;200;p9">
                      <a:extLst>
                        <a:ext uri="{FF2B5EF4-FFF2-40B4-BE49-F238E27FC236}">
                          <a16:creationId xmlns:a16="http://schemas.microsoft.com/office/drawing/2014/main" id="{6802343A-67B6-505D-F684-85DA2719942A}"/>
                        </a:ext>
                      </a:extLst>
                    </p:cNvPr>
                    <p:cNvCxnSpPr/>
                    <p:nvPr/>
                  </p:nvCxnSpPr>
                  <p:spPr>
                    <a:xfrm rot="10800000">
                      <a:off x="853653" y="4004099"/>
                      <a:ext cx="4035060" cy="0"/>
                    </a:xfrm>
                    <a:prstGeom prst="straightConnector1">
                      <a:avLst/>
                    </a:prstGeom>
                    <a:noFill/>
                    <a:ln w="12700" cap="sq" cmpd="sng">
                      <a:solidFill>
                        <a:srgbClr val="000000"/>
                      </a:solidFill>
                      <a:prstDash val="solid"/>
                      <a:miter lim="800000"/>
                      <a:headEnd type="none" w="sm" len="sm"/>
                      <a:tailEnd type="none" w="sm" len="sm"/>
                    </a:ln>
                  </p:spPr>
                </p:cxnSp>
                <p:cxnSp>
                  <p:nvCxnSpPr>
                    <p:cNvPr id="38" name="Google Shape;201;p9">
                      <a:extLst>
                        <a:ext uri="{FF2B5EF4-FFF2-40B4-BE49-F238E27FC236}">
                          <a16:creationId xmlns:a16="http://schemas.microsoft.com/office/drawing/2014/main" id="{66D2C3FE-04F8-9771-26B6-DC132E096232}"/>
                        </a:ext>
                      </a:extLst>
                    </p:cNvPr>
                    <p:cNvCxnSpPr/>
                    <p:nvPr/>
                  </p:nvCxnSpPr>
                  <p:spPr>
                    <a:xfrm rot="10800000">
                      <a:off x="88135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39" name="Google Shape;202;p9">
                      <a:extLst>
                        <a:ext uri="{FF2B5EF4-FFF2-40B4-BE49-F238E27FC236}">
                          <a16:creationId xmlns:a16="http://schemas.microsoft.com/office/drawing/2014/main" id="{FEF2DA3D-7FC0-9441-8D64-907DB92EB929}"/>
                        </a:ext>
                      </a:extLst>
                    </p:cNvPr>
                    <p:cNvCxnSpPr/>
                    <p:nvPr/>
                  </p:nvCxnSpPr>
                  <p:spPr>
                    <a:xfrm rot="10800000">
                      <a:off x="1400984"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0" name="Google Shape;203;p9">
                      <a:extLst>
                        <a:ext uri="{FF2B5EF4-FFF2-40B4-BE49-F238E27FC236}">
                          <a16:creationId xmlns:a16="http://schemas.microsoft.com/office/drawing/2014/main" id="{4EAB5995-2C14-6EBE-5820-A2075C1AF7D4}"/>
                        </a:ext>
                      </a:extLst>
                    </p:cNvPr>
                    <p:cNvCxnSpPr/>
                    <p:nvPr/>
                  </p:nvCxnSpPr>
                  <p:spPr>
                    <a:xfrm rot="10800000">
                      <a:off x="1919441"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1" name="Google Shape;204;p9">
                      <a:extLst>
                        <a:ext uri="{FF2B5EF4-FFF2-40B4-BE49-F238E27FC236}">
                          <a16:creationId xmlns:a16="http://schemas.microsoft.com/office/drawing/2014/main" id="{15CFEF86-7251-72B4-65F5-FA044848BCE3}"/>
                        </a:ext>
                      </a:extLst>
                    </p:cNvPr>
                    <p:cNvCxnSpPr/>
                    <p:nvPr/>
                  </p:nvCxnSpPr>
                  <p:spPr>
                    <a:xfrm rot="10800000">
                      <a:off x="2427625"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2" name="Google Shape;205;p9">
                      <a:extLst>
                        <a:ext uri="{FF2B5EF4-FFF2-40B4-BE49-F238E27FC236}">
                          <a16:creationId xmlns:a16="http://schemas.microsoft.com/office/drawing/2014/main" id="{D8B0467E-1856-247F-A126-E1D7ED6DF618}"/>
                        </a:ext>
                      </a:extLst>
                    </p:cNvPr>
                    <p:cNvCxnSpPr/>
                    <p:nvPr/>
                  </p:nvCxnSpPr>
                  <p:spPr>
                    <a:xfrm rot="10800000">
                      <a:off x="2940140"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3" name="Google Shape;206;p9">
                      <a:extLst>
                        <a:ext uri="{FF2B5EF4-FFF2-40B4-BE49-F238E27FC236}">
                          <a16:creationId xmlns:a16="http://schemas.microsoft.com/office/drawing/2014/main" id="{CEC42C72-9E2F-AE9F-B218-6DC80D247F12}"/>
                        </a:ext>
                      </a:extLst>
                    </p:cNvPr>
                    <p:cNvCxnSpPr/>
                    <p:nvPr/>
                  </p:nvCxnSpPr>
                  <p:spPr>
                    <a:xfrm rot="10800000">
                      <a:off x="345191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4" name="Google Shape;207;p9">
                      <a:extLst>
                        <a:ext uri="{FF2B5EF4-FFF2-40B4-BE49-F238E27FC236}">
                          <a16:creationId xmlns:a16="http://schemas.microsoft.com/office/drawing/2014/main" id="{3F0D862F-A750-4B39-86B0-C81846080DB9}"/>
                        </a:ext>
                      </a:extLst>
                    </p:cNvPr>
                    <p:cNvCxnSpPr/>
                    <p:nvPr/>
                  </p:nvCxnSpPr>
                  <p:spPr>
                    <a:xfrm rot="10800000">
                      <a:off x="396288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5" name="Google Shape;208;p9">
                      <a:extLst>
                        <a:ext uri="{FF2B5EF4-FFF2-40B4-BE49-F238E27FC236}">
                          <a16:creationId xmlns:a16="http://schemas.microsoft.com/office/drawing/2014/main" id="{AA33F191-BA83-E9A0-6E0D-C7098B794677}"/>
                        </a:ext>
                      </a:extLst>
                    </p:cNvPr>
                    <p:cNvCxnSpPr/>
                    <p:nvPr/>
                  </p:nvCxnSpPr>
                  <p:spPr>
                    <a:xfrm rot="10800000">
                      <a:off x="4475595" y="4004256"/>
                      <a:ext cx="0" cy="24009"/>
                    </a:xfrm>
                    <a:prstGeom prst="straightConnector1">
                      <a:avLst/>
                    </a:prstGeom>
                    <a:noFill/>
                    <a:ln w="12700" cap="sq" cmpd="sng">
                      <a:solidFill>
                        <a:srgbClr val="000000"/>
                      </a:solidFill>
                      <a:prstDash val="solid"/>
                      <a:miter lim="800000"/>
                      <a:headEnd type="none" w="sm" len="sm"/>
                      <a:tailEnd type="none" w="sm" len="sm"/>
                    </a:ln>
                  </p:spPr>
                </p:cxnSp>
              </p:grpSp>
              <p:sp>
                <p:nvSpPr>
                  <p:cNvPr id="29" name="Google Shape;209;p9">
                    <a:extLst>
                      <a:ext uri="{FF2B5EF4-FFF2-40B4-BE49-F238E27FC236}">
                        <a16:creationId xmlns:a16="http://schemas.microsoft.com/office/drawing/2014/main" id="{64BE3070-71AF-C3E1-B655-544991AE07E2}"/>
                      </a:ext>
                    </a:extLst>
                  </p:cNvPr>
                  <p:cNvSpPr txBox="1"/>
                  <p:nvPr/>
                </p:nvSpPr>
                <p:spPr>
                  <a:xfrm>
                    <a:off x="820160"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10;p9">
                    <a:extLst>
                      <a:ext uri="{FF2B5EF4-FFF2-40B4-BE49-F238E27FC236}">
                        <a16:creationId xmlns:a16="http://schemas.microsoft.com/office/drawing/2014/main" id="{33F4A489-4B4A-988E-9BC3-0C8EEA9926D2}"/>
                      </a:ext>
                    </a:extLst>
                  </p:cNvPr>
                  <p:cNvSpPr txBox="1"/>
                  <p:nvPr/>
                </p:nvSpPr>
                <p:spPr>
                  <a:xfrm>
                    <a:off x="1342757"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11;p9">
                    <a:extLst>
                      <a:ext uri="{FF2B5EF4-FFF2-40B4-BE49-F238E27FC236}">
                        <a16:creationId xmlns:a16="http://schemas.microsoft.com/office/drawing/2014/main" id="{9BF92E0B-8411-4BA1-383C-09D8AE9ED270}"/>
                      </a:ext>
                    </a:extLst>
                  </p:cNvPr>
                  <p:cNvSpPr txBox="1"/>
                  <p:nvPr/>
                </p:nvSpPr>
                <p:spPr>
                  <a:xfrm>
                    <a:off x="1857645"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12;p9">
                    <a:extLst>
                      <a:ext uri="{FF2B5EF4-FFF2-40B4-BE49-F238E27FC236}">
                        <a16:creationId xmlns:a16="http://schemas.microsoft.com/office/drawing/2014/main" id="{AD205580-E9F5-CA4F-89B0-89F731F06ECA}"/>
                      </a:ext>
                    </a:extLst>
                  </p:cNvPr>
                  <p:cNvSpPr txBox="1"/>
                  <p:nvPr/>
                </p:nvSpPr>
                <p:spPr>
                  <a:xfrm>
                    <a:off x="2368861"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13;p9">
                    <a:extLst>
                      <a:ext uri="{FF2B5EF4-FFF2-40B4-BE49-F238E27FC236}">
                        <a16:creationId xmlns:a16="http://schemas.microsoft.com/office/drawing/2014/main" id="{2BDBBE23-7AC3-8264-D067-473437AD690E}"/>
                      </a:ext>
                    </a:extLst>
                  </p:cNvPr>
                  <p:cNvSpPr txBox="1"/>
                  <p:nvPr/>
                </p:nvSpPr>
                <p:spPr>
                  <a:xfrm>
                    <a:off x="2879995"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14;p9">
                    <a:extLst>
                      <a:ext uri="{FF2B5EF4-FFF2-40B4-BE49-F238E27FC236}">
                        <a16:creationId xmlns:a16="http://schemas.microsoft.com/office/drawing/2014/main" id="{866F991B-A1FC-67BC-E0C9-C556231C4548}"/>
                      </a:ext>
                    </a:extLst>
                  </p:cNvPr>
                  <p:cNvSpPr txBox="1"/>
                  <p:nvPr/>
                </p:nvSpPr>
                <p:spPr>
                  <a:xfrm>
                    <a:off x="3390379"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15;p9">
                    <a:extLst>
                      <a:ext uri="{FF2B5EF4-FFF2-40B4-BE49-F238E27FC236}">
                        <a16:creationId xmlns:a16="http://schemas.microsoft.com/office/drawing/2014/main" id="{10AE93D1-C862-83E4-FFD1-32082FC5FD48}"/>
                      </a:ext>
                    </a:extLst>
                  </p:cNvPr>
                  <p:cNvSpPr txBox="1"/>
                  <p:nvPr/>
                </p:nvSpPr>
                <p:spPr>
                  <a:xfrm>
                    <a:off x="3902286"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16;p9">
                    <a:extLst>
                      <a:ext uri="{FF2B5EF4-FFF2-40B4-BE49-F238E27FC236}">
                        <a16:creationId xmlns:a16="http://schemas.microsoft.com/office/drawing/2014/main" id="{1B430524-48BC-7872-D13F-C43273936813}"/>
                      </a:ext>
                    </a:extLst>
                  </p:cNvPr>
                  <p:cNvSpPr txBox="1"/>
                  <p:nvPr/>
                </p:nvSpPr>
                <p:spPr>
                  <a:xfrm>
                    <a:off x="4415151"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1" name="Google Shape;217;p9">
                <a:extLst>
                  <a:ext uri="{FF2B5EF4-FFF2-40B4-BE49-F238E27FC236}">
                    <a16:creationId xmlns:a16="http://schemas.microsoft.com/office/drawing/2014/main" id="{A7696E52-105B-C75E-2EEB-A36E0C594D79}"/>
                  </a:ext>
                </a:extLst>
              </p:cNvPr>
              <p:cNvGrpSpPr/>
              <p:nvPr/>
            </p:nvGrpSpPr>
            <p:grpSpPr>
              <a:xfrm>
                <a:off x="463765" y="1478473"/>
                <a:ext cx="504809" cy="1985093"/>
                <a:chOff x="412855" y="1987746"/>
                <a:chExt cx="440664" cy="2012291"/>
              </a:xfrm>
            </p:grpSpPr>
            <p:sp>
              <p:nvSpPr>
                <p:cNvPr id="12" name="Google Shape;218;p9">
                  <a:extLst>
                    <a:ext uri="{FF2B5EF4-FFF2-40B4-BE49-F238E27FC236}">
                      <a16:creationId xmlns:a16="http://schemas.microsoft.com/office/drawing/2014/main" id="{3F267A6D-9F0D-9B8F-1ED7-3EF609F8E403}"/>
                    </a:ext>
                  </a:extLst>
                </p:cNvPr>
                <p:cNvSpPr txBox="1"/>
                <p:nvPr/>
              </p:nvSpPr>
              <p:spPr>
                <a:xfrm rot="16200000">
                  <a:off x="-262278" y="2896974"/>
                  <a:ext cx="1502001" cy="151735"/>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IDFS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9" name="Google Shape;225;p9">
                  <a:extLst>
                    <a:ext uri="{FF2B5EF4-FFF2-40B4-BE49-F238E27FC236}">
                      <a16:creationId xmlns:a16="http://schemas.microsoft.com/office/drawing/2014/main" id="{CE41B3BE-2DF2-6C45-C87A-51B5AC2F64B3}"/>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0" name="Google Shape;226;p9">
                  <a:extLst>
                    <a:ext uri="{FF2B5EF4-FFF2-40B4-BE49-F238E27FC236}">
                      <a16:creationId xmlns:a16="http://schemas.microsoft.com/office/drawing/2014/main" id="{AF0FB2CE-56CD-5B80-CDEF-316AF7C1C2DA}"/>
                    </a:ext>
                  </a:extLst>
                </p:cNvPr>
                <p:cNvCxnSpPr/>
                <p:nvPr/>
              </p:nvCxnSpPr>
              <p:spPr>
                <a:xfrm rot="10800000">
                  <a:off x="831119" y="2026293"/>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1" name="Google Shape;227;p9">
                  <a:extLst>
                    <a:ext uri="{FF2B5EF4-FFF2-40B4-BE49-F238E27FC236}">
                      <a16:creationId xmlns:a16="http://schemas.microsoft.com/office/drawing/2014/main" id="{36529CE0-D4A3-878A-8DE0-007996A6D21D}"/>
                    </a:ext>
                  </a:extLst>
                </p:cNvPr>
                <p:cNvCxnSpPr/>
                <p:nvPr/>
              </p:nvCxnSpPr>
              <p:spPr>
                <a:xfrm rot="10800000">
                  <a:off x="831119" y="2410520"/>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2" name="Google Shape;228;p9">
                  <a:extLst>
                    <a:ext uri="{FF2B5EF4-FFF2-40B4-BE49-F238E27FC236}">
                      <a16:creationId xmlns:a16="http://schemas.microsoft.com/office/drawing/2014/main" id="{CC2D2D58-90CE-FDBF-E903-22F446DF3396}"/>
                    </a:ext>
                  </a:extLst>
                </p:cNvPr>
                <p:cNvCxnSpPr/>
                <p:nvPr/>
              </p:nvCxnSpPr>
              <p:spPr>
                <a:xfrm rot="10800000">
                  <a:off x="831119" y="279616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3" name="Google Shape;229;p9">
                  <a:extLst>
                    <a:ext uri="{FF2B5EF4-FFF2-40B4-BE49-F238E27FC236}">
                      <a16:creationId xmlns:a16="http://schemas.microsoft.com/office/drawing/2014/main" id="{27694B5F-6418-BFAF-D3B7-D1585D761AA1}"/>
                    </a:ext>
                  </a:extLst>
                </p:cNvPr>
                <p:cNvCxnSpPr/>
                <p:nvPr/>
              </p:nvCxnSpPr>
              <p:spPr>
                <a:xfrm rot="10800000">
                  <a:off x="831119" y="318464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4" name="Google Shape;230;p9">
                  <a:extLst>
                    <a:ext uri="{FF2B5EF4-FFF2-40B4-BE49-F238E27FC236}">
                      <a16:creationId xmlns:a16="http://schemas.microsoft.com/office/drawing/2014/main" id="{FC0D2426-2B65-7631-1562-84C6F492FDC3}"/>
                    </a:ext>
                  </a:extLst>
                </p:cNvPr>
                <p:cNvCxnSpPr/>
                <p:nvPr/>
              </p:nvCxnSpPr>
              <p:spPr>
                <a:xfrm rot="10800000">
                  <a:off x="831119" y="3570292"/>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5" name="Google Shape;231;p9">
                  <a:extLst>
                    <a:ext uri="{FF2B5EF4-FFF2-40B4-BE49-F238E27FC236}">
                      <a16:creationId xmlns:a16="http://schemas.microsoft.com/office/drawing/2014/main" id="{FC2955E8-BB1B-9124-5403-AA293B2B640C}"/>
                    </a:ext>
                  </a:extLst>
                </p:cNvPr>
                <p:cNvCxnSpPr/>
                <p:nvPr/>
              </p:nvCxnSpPr>
              <p:spPr>
                <a:xfrm rot="10800000">
                  <a:off x="831119" y="3960190"/>
                  <a:ext cx="15445" cy="0"/>
                </a:xfrm>
                <a:prstGeom prst="straightConnector1">
                  <a:avLst/>
                </a:prstGeom>
                <a:noFill/>
                <a:ln w="12700" cap="sq" cmpd="sng">
                  <a:solidFill>
                    <a:srgbClr val="000000"/>
                  </a:solidFill>
                  <a:prstDash val="solid"/>
                  <a:miter lim="800000"/>
                  <a:headEnd type="none" w="sm" len="sm"/>
                  <a:tailEnd type="none" w="sm" len="sm"/>
                </a:ln>
              </p:spPr>
            </p:cxnSp>
          </p:grpSp>
        </p:grpSp>
        <p:sp>
          <p:nvSpPr>
            <p:cNvPr id="9" name="Google Shape;234;p9">
              <a:extLst>
                <a:ext uri="{FF2B5EF4-FFF2-40B4-BE49-F238E27FC236}">
                  <a16:creationId xmlns:a16="http://schemas.microsoft.com/office/drawing/2014/main" id="{4037D7E8-7DAB-D1A2-E843-8D433E3C7E45}"/>
                </a:ext>
              </a:extLst>
            </p:cNvPr>
            <p:cNvSpPr txBox="1"/>
            <p:nvPr/>
          </p:nvSpPr>
          <p:spPr>
            <a:xfrm>
              <a:off x="1558864" y="3338692"/>
              <a:ext cx="102078" cy="63991"/>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endParaRPr kumimoji="0" sz="667"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56" name="Google Shape;239;p9">
            <a:extLst>
              <a:ext uri="{FF2B5EF4-FFF2-40B4-BE49-F238E27FC236}">
                <a16:creationId xmlns:a16="http://schemas.microsoft.com/office/drawing/2014/main" id="{4242973A-A87F-A5B4-FBAF-DDEDE2052A78}"/>
              </a:ext>
            </a:extLst>
          </p:cNvPr>
          <p:cNvGraphicFramePr/>
          <p:nvPr/>
        </p:nvGraphicFramePr>
        <p:xfrm>
          <a:off x="8905875" y="1668042"/>
          <a:ext cx="3162934" cy="1427213"/>
        </p:xfrm>
        <a:graphic>
          <a:graphicData uri="http://schemas.openxmlformats.org/drawingml/2006/table">
            <a:tbl>
              <a:tblPr>
                <a:noFill/>
              </a:tblPr>
              <a:tblGrid>
                <a:gridCol w="995600">
                  <a:extLst>
                    <a:ext uri="{9D8B030D-6E8A-4147-A177-3AD203B41FA5}">
                      <a16:colId xmlns:a16="http://schemas.microsoft.com/office/drawing/2014/main" val="20000"/>
                    </a:ext>
                  </a:extLst>
                </a:gridCol>
                <a:gridCol w="1083667">
                  <a:extLst>
                    <a:ext uri="{9D8B030D-6E8A-4147-A177-3AD203B41FA5}">
                      <a16:colId xmlns:a16="http://schemas.microsoft.com/office/drawing/2014/main" val="20001"/>
                    </a:ext>
                  </a:extLst>
                </a:gridCol>
                <a:gridCol w="1083667">
                  <a:extLst>
                    <a:ext uri="{9D8B030D-6E8A-4147-A177-3AD203B41FA5}">
                      <a16:colId xmlns:a16="http://schemas.microsoft.com/office/drawing/2014/main" val="20002"/>
                    </a:ext>
                  </a:extLst>
                </a:gridCol>
              </a:tblGrid>
              <a:tr h="594747">
                <a:tc>
                  <a:txBody>
                    <a:bodyPr/>
                    <a:lstStyle/>
                    <a:p>
                      <a:pPr marL="0" marR="0" lvl="0" indent="0" algn="l" rtl="0">
                        <a:lnSpc>
                          <a:spcPct val="100000"/>
                        </a:lnSpc>
                        <a:spcBef>
                          <a:spcPts val="0"/>
                        </a:spcBef>
                        <a:spcAft>
                          <a:spcPts val="0"/>
                        </a:spcAft>
                        <a:buNone/>
                      </a:pPr>
                      <a:endParaRPr sz="1100" u="none" strike="noStrike" cap="none">
                        <a:solidFill>
                          <a:schemeClr val="dk1"/>
                        </a:solidFill>
                        <a:latin typeface="Arial"/>
                        <a:ea typeface="Arial"/>
                        <a:cs typeface="Arial"/>
                        <a:sym typeface="Arial"/>
                      </a:endParaRPr>
                    </a:p>
                  </a:txBody>
                  <a:tcPr marL="0" marR="0"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Giredestrant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102)</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SOC ET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105)</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9947">
                <a:tc>
                  <a:txBody>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Events, n (%)</a:t>
                      </a:r>
                      <a:endParaRPr sz="1200" b="0" u="none" strike="noStrike" cap="none">
                        <a:solidFill>
                          <a:schemeClr val="dk1"/>
                        </a:solidFill>
                        <a:latin typeface="Arial"/>
                        <a:ea typeface="Arial"/>
                        <a:cs typeface="Arial"/>
                        <a:sym typeface="Arial"/>
                      </a:endParaRPr>
                    </a:p>
                  </a:txBody>
                  <a:tcPr marL="0" marR="0"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140 (6.7)</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196 (9.4)</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522200">
                <a:tc>
                  <a:txBody>
                    <a:bodyPr/>
                    <a:lstStyle/>
                    <a:p>
                      <a:pPr marL="0" marR="0" lvl="0" indent="0" algn="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Stratified HR</a:t>
                      </a:r>
                      <a:endParaRPr sz="1200"/>
                    </a:p>
                    <a:p>
                      <a:pPr marL="0" marR="0" lvl="0" indent="0" algn="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(95% CI)</a:t>
                      </a:r>
                      <a:endParaRPr sz="1200"/>
                    </a:p>
                  </a:txBody>
                  <a:tcPr marL="0" marR="0" marT="53533" marB="53533"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rtl="0">
                        <a:lnSpc>
                          <a:spcPct val="100000"/>
                        </a:lnSpc>
                        <a:spcBef>
                          <a:spcPts val="0"/>
                        </a:spcBef>
                        <a:spcAft>
                          <a:spcPts val="0"/>
                        </a:spcAft>
                        <a:buNone/>
                      </a:pPr>
                      <a:r>
                        <a:rPr lang="en-US" sz="1500" b="1" u="none" strike="noStrike" cap="none">
                          <a:solidFill>
                            <a:schemeClr val="dk1"/>
                          </a:solidFill>
                          <a:latin typeface="Arial"/>
                          <a:ea typeface="Arial"/>
                          <a:cs typeface="Arial"/>
                          <a:sym typeface="Arial"/>
                        </a:rPr>
                        <a:t>0.70 </a:t>
                      </a:r>
                      <a:endParaRPr sz="1500"/>
                    </a:p>
                    <a:p>
                      <a:pPr marL="0" marR="0" lvl="0" indent="0" algn="ct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(0.57, 0.87);</a:t>
                      </a:r>
                      <a:r>
                        <a:rPr lang="en-US" sz="1200" b="1"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p</a:t>
                      </a:r>
                      <a:r>
                        <a:rPr lang="en-US" sz="1200" b="1" u="none" strike="noStrike" cap="none">
                          <a:solidFill>
                            <a:schemeClr val="dk1"/>
                          </a:solidFill>
                          <a:latin typeface="Arial"/>
                          <a:ea typeface="Arial"/>
                          <a:cs typeface="Arial"/>
                          <a:sym typeface="Arial"/>
                        </a:rPr>
                        <a:t> = 0.0014*</a:t>
                      </a:r>
                      <a:endParaRPr sz="1200"/>
                    </a:p>
                  </a:txBody>
                  <a:tcPr marL="115800" marR="115800" marT="57900" marB="5790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60" name="Group 59">
            <a:extLst>
              <a:ext uri="{FF2B5EF4-FFF2-40B4-BE49-F238E27FC236}">
                <a16:creationId xmlns:a16="http://schemas.microsoft.com/office/drawing/2014/main" id="{C0BC9485-8AB9-72D1-B1BA-4D324A8A13D0}"/>
              </a:ext>
            </a:extLst>
          </p:cNvPr>
          <p:cNvGrpSpPr/>
          <p:nvPr/>
        </p:nvGrpSpPr>
        <p:grpSpPr>
          <a:xfrm>
            <a:off x="1272046" y="1502171"/>
            <a:ext cx="7686535" cy="534063"/>
            <a:chOff x="1151717" y="1185798"/>
            <a:chExt cx="5477683" cy="408933"/>
          </a:xfrm>
        </p:grpSpPr>
        <p:pic>
          <p:nvPicPr>
            <p:cNvPr id="61" name="Graphic 60">
              <a:extLst>
                <a:ext uri="{FF2B5EF4-FFF2-40B4-BE49-F238E27FC236}">
                  <a16:creationId xmlns:a16="http://schemas.microsoft.com/office/drawing/2014/main" id="{8F3D302D-3B58-FBF3-9E99-47D1F7374D5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62936" y="1216489"/>
              <a:ext cx="5384473" cy="364618"/>
            </a:xfrm>
            <a:prstGeom prst="rect">
              <a:avLst/>
            </a:prstGeom>
          </p:spPr>
        </p:pic>
        <p:grpSp>
          <p:nvGrpSpPr>
            <p:cNvPr id="62" name="Group 61">
              <a:extLst>
                <a:ext uri="{FF2B5EF4-FFF2-40B4-BE49-F238E27FC236}">
                  <a16:creationId xmlns:a16="http://schemas.microsoft.com/office/drawing/2014/main" id="{5763823A-A360-9EE4-25F9-018FA284AE68}"/>
                </a:ext>
              </a:extLst>
            </p:cNvPr>
            <p:cNvGrpSpPr/>
            <p:nvPr/>
          </p:nvGrpSpPr>
          <p:grpSpPr>
            <a:xfrm>
              <a:off x="1162936" y="1200577"/>
              <a:ext cx="5381599" cy="394154"/>
              <a:chOff x="1162936" y="1200577"/>
              <a:chExt cx="5381599" cy="394154"/>
            </a:xfrm>
          </p:grpSpPr>
          <p:grpSp>
            <p:nvGrpSpPr>
              <p:cNvPr id="1169" name="Graphic 191">
                <a:extLst>
                  <a:ext uri="{FF2B5EF4-FFF2-40B4-BE49-F238E27FC236}">
                    <a16:creationId xmlns:a16="http://schemas.microsoft.com/office/drawing/2014/main" id="{DAADE7B1-4E14-EE24-314A-7E06CDB1C632}"/>
                  </a:ext>
                </a:extLst>
              </p:cNvPr>
              <p:cNvGrpSpPr/>
              <p:nvPr/>
            </p:nvGrpSpPr>
            <p:grpSpPr>
              <a:xfrm>
                <a:off x="1162936" y="1200577"/>
                <a:ext cx="43711" cy="40696"/>
                <a:chOff x="1162936" y="1200577"/>
                <a:chExt cx="43711" cy="40696"/>
              </a:xfrm>
            </p:grpSpPr>
            <p:sp>
              <p:nvSpPr>
                <p:cNvPr id="2094" name="Freeform: Shape 2093">
                  <a:extLst>
                    <a:ext uri="{FF2B5EF4-FFF2-40B4-BE49-F238E27FC236}">
                      <a16:creationId xmlns:a16="http://schemas.microsoft.com/office/drawing/2014/main" id="{99FFA24E-B39A-5363-0D4D-EF223C952151}"/>
                    </a:ext>
                  </a:extLst>
                </p:cNvPr>
                <p:cNvSpPr/>
                <p:nvPr/>
              </p:nvSpPr>
              <p:spPr>
                <a:xfrm>
                  <a:off x="1184867"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5" name="Freeform: Shape 2094">
                  <a:extLst>
                    <a:ext uri="{FF2B5EF4-FFF2-40B4-BE49-F238E27FC236}">
                      <a16:creationId xmlns:a16="http://schemas.microsoft.com/office/drawing/2014/main" id="{17E1B3C3-0CCD-2CCE-62E6-E3EB5584816A}"/>
                    </a:ext>
                  </a:extLst>
                </p:cNvPr>
                <p:cNvSpPr/>
                <p:nvPr/>
              </p:nvSpPr>
              <p:spPr>
                <a:xfrm>
                  <a:off x="1162936"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0" name="Graphic 191">
                <a:extLst>
                  <a:ext uri="{FF2B5EF4-FFF2-40B4-BE49-F238E27FC236}">
                    <a16:creationId xmlns:a16="http://schemas.microsoft.com/office/drawing/2014/main" id="{F34A7536-73CD-CC0B-09D8-78F47A6A57D2}"/>
                  </a:ext>
                </a:extLst>
              </p:cNvPr>
              <p:cNvGrpSpPr/>
              <p:nvPr/>
            </p:nvGrpSpPr>
            <p:grpSpPr>
              <a:xfrm>
                <a:off x="1172767" y="1200577"/>
                <a:ext cx="43711" cy="40696"/>
                <a:chOff x="1172767" y="1200577"/>
                <a:chExt cx="43711" cy="40696"/>
              </a:xfrm>
            </p:grpSpPr>
            <p:sp>
              <p:nvSpPr>
                <p:cNvPr id="2092" name="Freeform: Shape 2091">
                  <a:extLst>
                    <a:ext uri="{FF2B5EF4-FFF2-40B4-BE49-F238E27FC236}">
                      <a16:creationId xmlns:a16="http://schemas.microsoft.com/office/drawing/2014/main" id="{CA1CCD6E-3F93-C429-9E4E-9EAF6B834283}"/>
                    </a:ext>
                  </a:extLst>
                </p:cNvPr>
                <p:cNvSpPr/>
                <p:nvPr/>
              </p:nvSpPr>
              <p:spPr>
                <a:xfrm>
                  <a:off x="1194698"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3" name="Freeform: Shape 2092">
                  <a:extLst>
                    <a:ext uri="{FF2B5EF4-FFF2-40B4-BE49-F238E27FC236}">
                      <a16:creationId xmlns:a16="http://schemas.microsoft.com/office/drawing/2014/main" id="{074A3EF8-7E6D-F61C-B866-E16402FCB226}"/>
                    </a:ext>
                  </a:extLst>
                </p:cNvPr>
                <p:cNvSpPr/>
                <p:nvPr/>
              </p:nvSpPr>
              <p:spPr>
                <a:xfrm>
                  <a:off x="1172767"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1" name="Graphic 191">
                <a:extLst>
                  <a:ext uri="{FF2B5EF4-FFF2-40B4-BE49-F238E27FC236}">
                    <a16:creationId xmlns:a16="http://schemas.microsoft.com/office/drawing/2014/main" id="{87D5088D-3A34-DB3B-CE28-5CCE8A54C31E}"/>
                  </a:ext>
                </a:extLst>
              </p:cNvPr>
              <p:cNvGrpSpPr/>
              <p:nvPr/>
            </p:nvGrpSpPr>
            <p:grpSpPr>
              <a:xfrm>
                <a:off x="1409321" y="1205083"/>
                <a:ext cx="43711" cy="40696"/>
                <a:chOff x="1409321" y="1205083"/>
                <a:chExt cx="43711" cy="40696"/>
              </a:xfrm>
            </p:grpSpPr>
            <p:sp>
              <p:nvSpPr>
                <p:cNvPr id="2090" name="Freeform: Shape 2089">
                  <a:extLst>
                    <a:ext uri="{FF2B5EF4-FFF2-40B4-BE49-F238E27FC236}">
                      <a16:creationId xmlns:a16="http://schemas.microsoft.com/office/drawing/2014/main" id="{46E90FA0-1E09-3577-7E02-E90194174FA3}"/>
                    </a:ext>
                  </a:extLst>
                </p:cNvPr>
                <p:cNvSpPr/>
                <p:nvPr/>
              </p:nvSpPr>
              <p:spPr>
                <a:xfrm>
                  <a:off x="1431100"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1" name="Freeform: Shape 2090">
                  <a:extLst>
                    <a:ext uri="{FF2B5EF4-FFF2-40B4-BE49-F238E27FC236}">
                      <a16:creationId xmlns:a16="http://schemas.microsoft.com/office/drawing/2014/main" id="{9E0BC629-539C-9135-3428-BB8A4BE8B7A9}"/>
                    </a:ext>
                  </a:extLst>
                </p:cNvPr>
                <p:cNvSpPr/>
                <p:nvPr/>
              </p:nvSpPr>
              <p:spPr>
                <a:xfrm>
                  <a:off x="1409321"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2" name="Graphic 191">
                <a:extLst>
                  <a:ext uri="{FF2B5EF4-FFF2-40B4-BE49-F238E27FC236}">
                    <a16:creationId xmlns:a16="http://schemas.microsoft.com/office/drawing/2014/main" id="{1FD73BE1-6780-E106-708E-C211FD78D746}"/>
                  </a:ext>
                </a:extLst>
              </p:cNvPr>
              <p:cNvGrpSpPr/>
              <p:nvPr/>
            </p:nvGrpSpPr>
            <p:grpSpPr>
              <a:xfrm>
                <a:off x="1471030" y="1205083"/>
                <a:ext cx="43862" cy="40696"/>
                <a:chOff x="1471030" y="1205083"/>
                <a:chExt cx="43862" cy="40696"/>
              </a:xfrm>
            </p:grpSpPr>
            <p:sp>
              <p:nvSpPr>
                <p:cNvPr id="2088" name="Freeform: Shape 2087">
                  <a:extLst>
                    <a:ext uri="{FF2B5EF4-FFF2-40B4-BE49-F238E27FC236}">
                      <a16:creationId xmlns:a16="http://schemas.microsoft.com/office/drawing/2014/main" id="{3AA9124B-A760-A3F6-46AE-71160668B488}"/>
                    </a:ext>
                  </a:extLst>
                </p:cNvPr>
                <p:cNvSpPr/>
                <p:nvPr/>
              </p:nvSpPr>
              <p:spPr>
                <a:xfrm>
                  <a:off x="1492961"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Freeform: Shape 2088">
                  <a:extLst>
                    <a:ext uri="{FF2B5EF4-FFF2-40B4-BE49-F238E27FC236}">
                      <a16:creationId xmlns:a16="http://schemas.microsoft.com/office/drawing/2014/main" id="{9F5BAB78-3313-FF1A-6569-6961C197B2BF}"/>
                    </a:ext>
                  </a:extLst>
                </p:cNvPr>
                <p:cNvSpPr/>
                <p:nvPr/>
              </p:nvSpPr>
              <p:spPr>
                <a:xfrm>
                  <a:off x="1471030" y="122550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3" name="Graphic 191">
                <a:extLst>
                  <a:ext uri="{FF2B5EF4-FFF2-40B4-BE49-F238E27FC236}">
                    <a16:creationId xmlns:a16="http://schemas.microsoft.com/office/drawing/2014/main" id="{FCD1E93D-B90B-A1E5-3DF3-D5E2E88623A1}"/>
                  </a:ext>
                </a:extLst>
              </p:cNvPr>
              <p:cNvGrpSpPr/>
              <p:nvPr/>
            </p:nvGrpSpPr>
            <p:grpSpPr>
              <a:xfrm>
                <a:off x="1484643" y="1205083"/>
                <a:ext cx="43711" cy="40696"/>
                <a:chOff x="1484643" y="1205083"/>
                <a:chExt cx="43711" cy="40696"/>
              </a:xfrm>
            </p:grpSpPr>
            <p:sp>
              <p:nvSpPr>
                <p:cNvPr id="2086" name="Freeform: Shape 2085">
                  <a:extLst>
                    <a:ext uri="{FF2B5EF4-FFF2-40B4-BE49-F238E27FC236}">
                      <a16:creationId xmlns:a16="http://schemas.microsoft.com/office/drawing/2014/main" id="{DFFA68A1-CB9E-8822-8726-494E969E8122}"/>
                    </a:ext>
                  </a:extLst>
                </p:cNvPr>
                <p:cNvSpPr/>
                <p:nvPr/>
              </p:nvSpPr>
              <p:spPr>
                <a:xfrm>
                  <a:off x="1506423"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Freeform: Shape 2086">
                  <a:extLst>
                    <a:ext uri="{FF2B5EF4-FFF2-40B4-BE49-F238E27FC236}">
                      <a16:creationId xmlns:a16="http://schemas.microsoft.com/office/drawing/2014/main" id="{DF31F6B5-A8DD-0E93-2DCC-B44F0A902196}"/>
                    </a:ext>
                  </a:extLst>
                </p:cNvPr>
                <p:cNvSpPr/>
                <p:nvPr/>
              </p:nvSpPr>
              <p:spPr>
                <a:xfrm>
                  <a:off x="1484643"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4" name="Graphic 191">
                <a:extLst>
                  <a:ext uri="{FF2B5EF4-FFF2-40B4-BE49-F238E27FC236}">
                    <a16:creationId xmlns:a16="http://schemas.microsoft.com/office/drawing/2014/main" id="{C3EF9C1D-9D49-E848-EF95-6650AD5A0040}"/>
                  </a:ext>
                </a:extLst>
              </p:cNvPr>
              <p:cNvGrpSpPr/>
              <p:nvPr/>
            </p:nvGrpSpPr>
            <p:grpSpPr>
              <a:xfrm>
                <a:off x="1522304" y="1205083"/>
                <a:ext cx="43711" cy="40696"/>
                <a:chOff x="1522304" y="1205083"/>
                <a:chExt cx="43711" cy="40696"/>
              </a:xfrm>
            </p:grpSpPr>
            <p:sp>
              <p:nvSpPr>
                <p:cNvPr id="2084" name="Freeform: Shape 2083">
                  <a:extLst>
                    <a:ext uri="{FF2B5EF4-FFF2-40B4-BE49-F238E27FC236}">
                      <a16:creationId xmlns:a16="http://schemas.microsoft.com/office/drawing/2014/main" id="{4478C3DD-9027-030F-AF77-4B64F45102F6}"/>
                    </a:ext>
                  </a:extLst>
                </p:cNvPr>
                <p:cNvSpPr/>
                <p:nvPr/>
              </p:nvSpPr>
              <p:spPr>
                <a:xfrm>
                  <a:off x="1544084"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Freeform: Shape 2084">
                  <a:extLst>
                    <a:ext uri="{FF2B5EF4-FFF2-40B4-BE49-F238E27FC236}">
                      <a16:creationId xmlns:a16="http://schemas.microsoft.com/office/drawing/2014/main" id="{3B9164C6-D5B4-B64B-D9AC-7330D23B9F8B}"/>
                    </a:ext>
                  </a:extLst>
                </p:cNvPr>
                <p:cNvSpPr/>
                <p:nvPr/>
              </p:nvSpPr>
              <p:spPr>
                <a:xfrm>
                  <a:off x="1522304"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5" name="Graphic 191">
                <a:extLst>
                  <a:ext uri="{FF2B5EF4-FFF2-40B4-BE49-F238E27FC236}">
                    <a16:creationId xmlns:a16="http://schemas.microsoft.com/office/drawing/2014/main" id="{0CEB5EC5-C4A6-963F-F28E-DF145AB831E2}"/>
                  </a:ext>
                </a:extLst>
              </p:cNvPr>
              <p:cNvGrpSpPr/>
              <p:nvPr/>
            </p:nvGrpSpPr>
            <p:grpSpPr>
              <a:xfrm>
                <a:off x="1573426" y="1205083"/>
                <a:ext cx="43711" cy="40696"/>
                <a:chOff x="1573426" y="1205083"/>
                <a:chExt cx="43711" cy="40696"/>
              </a:xfrm>
            </p:grpSpPr>
            <p:sp>
              <p:nvSpPr>
                <p:cNvPr id="2082" name="Freeform: Shape 2081">
                  <a:extLst>
                    <a:ext uri="{FF2B5EF4-FFF2-40B4-BE49-F238E27FC236}">
                      <a16:creationId xmlns:a16="http://schemas.microsoft.com/office/drawing/2014/main" id="{B4DB6BA0-4D7A-6F81-E1B2-CC072BC1065B}"/>
                    </a:ext>
                  </a:extLst>
                </p:cNvPr>
                <p:cNvSpPr/>
                <p:nvPr/>
              </p:nvSpPr>
              <p:spPr>
                <a:xfrm>
                  <a:off x="1595357"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Freeform: Shape 2082">
                  <a:extLst>
                    <a:ext uri="{FF2B5EF4-FFF2-40B4-BE49-F238E27FC236}">
                      <a16:creationId xmlns:a16="http://schemas.microsoft.com/office/drawing/2014/main" id="{4B5D9557-CBC2-6936-FA87-2BE5E6708E5E}"/>
                    </a:ext>
                  </a:extLst>
                </p:cNvPr>
                <p:cNvSpPr/>
                <p:nvPr/>
              </p:nvSpPr>
              <p:spPr>
                <a:xfrm>
                  <a:off x="1573426"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6" name="Graphic 191">
                <a:extLst>
                  <a:ext uri="{FF2B5EF4-FFF2-40B4-BE49-F238E27FC236}">
                    <a16:creationId xmlns:a16="http://schemas.microsoft.com/office/drawing/2014/main" id="{3176E35A-C98C-3A47-222E-E8438FE3A615}"/>
                  </a:ext>
                </a:extLst>
              </p:cNvPr>
              <p:cNvGrpSpPr/>
              <p:nvPr/>
            </p:nvGrpSpPr>
            <p:grpSpPr>
              <a:xfrm>
                <a:off x="1648748" y="1205083"/>
                <a:ext cx="43711" cy="40696"/>
                <a:chOff x="1648748" y="1205083"/>
                <a:chExt cx="43711" cy="40696"/>
              </a:xfrm>
            </p:grpSpPr>
            <p:sp>
              <p:nvSpPr>
                <p:cNvPr id="2080" name="Freeform: Shape 2079">
                  <a:extLst>
                    <a:ext uri="{FF2B5EF4-FFF2-40B4-BE49-F238E27FC236}">
                      <a16:creationId xmlns:a16="http://schemas.microsoft.com/office/drawing/2014/main" id="{97E4F245-D35A-E567-23FD-E04E34A8F294}"/>
                    </a:ext>
                  </a:extLst>
                </p:cNvPr>
                <p:cNvSpPr/>
                <p:nvPr/>
              </p:nvSpPr>
              <p:spPr>
                <a:xfrm>
                  <a:off x="1670528"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Freeform: Shape 2080">
                  <a:extLst>
                    <a:ext uri="{FF2B5EF4-FFF2-40B4-BE49-F238E27FC236}">
                      <a16:creationId xmlns:a16="http://schemas.microsoft.com/office/drawing/2014/main" id="{E00AF12A-0ADB-6345-405F-652BC6ACBB5A}"/>
                    </a:ext>
                  </a:extLst>
                </p:cNvPr>
                <p:cNvSpPr/>
                <p:nvPr/>
              </p:nvSpPr>
              <p:spPr>
                <a:xfrm>
                  <a:off x="1648748"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7" name="Graphic 191">
                <a:extLst>
                  <a:ext uri="{FF2B5EF4-FFF2-40B4-BE49-F238E27FC236}">
                    <a16:creationId xmlns:a16="http://schemas.microsoft.com/office/drawing/2014/main" id="{6BB694D8-607E-62E6-6253-325F67C9A659}"/>
                  </a:ext>
                </a:extLst>
              </p:cNvPr>
              <p:cNvGrpSpPr/>
              <p:nvPr/>
            </p:nvGrpSpPr>
            <p:grpSpPr>
              <a:xfrm>
                <a:off x="1724070" y="1214095"/>
                <a:ext cx="43711" cy="40696"/>
                <a:chOff x="1724070" y="1214095"/>
                <a:chExt cx="43711" cy="40696"/>
              </a:xfrm>
            </p:grpSpPr>
            <p:sp>
              <p:nvSpPr>
                <p:cNvPr id="2078" name="Freeform: Shape 2077">
                  <a:extLst>
                    <a:ext uri="{FF2B5EF4-FFF2-40B4-BE49-F238E27FC236}">
                      <a16:creationId xmlns:a16="http://schemas.microsoft.com/office/drawing/2014/main" id="{BEED1922-DEBC-B34F-85C6-363DCD15B90F}"/>
                    </a:ext>
                  </a:extLst>
                </p:cNvPr>
                <p:cNvSpPr/>
                <p:nvPr/>
              </p:nvSpPr>
              <p:spPr>
                <a:xfrm>
                  <a:off x="1745850"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Freeform: Shape 2078">
                  <a:extLst>
                    <a:ext uri="{FF2B5EF4-FFF2-40B4-BE49-F238E27FC236}">
                      <a16:creationId xmlns:a16="http://schemas.microsoft.com/office/drawing/2014/main" id="{23A0D104-46D1-52EF-9031-551C0F2CD858}"/>
                    </a:ext>
                  </a:extLst>
                </p:cNvPr>
                <p:cNvSpPr/>
                <p:nvPr/>
              </p:nvSpPr>
              <p:spPr>
                <a:xfrm>
                  <a:off x="1724070"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8" name="Graphic 191">
                <a:extLst>
                  <a:ext uri="{FF2B5EF4-FFF2-40B4-BE49-F238E27FC236}">
                    <a16:creationId xmlns:a16="http://schemas.microsoft.com/office/drawing/2014/main" id="{1EF2FDE4-FB07-6A1E-25D6-AA17904A81B1}"/>
                  </a:ext>
                </a:extLst>
              </p:cNvPr>
              <p:cNvGrpSpPr/>
              <p:nvPr/>
            </p:nvGrpSpPr>
            <p:grpSpPr>
              <a:xfrm>
                <a:off x="1734658" y="1214095"/>
                <a:ext cx="43711" cy="40696"/>
                <a:chOff x="1734658" y="1214095"/>
                <a:chExt cx="43711" cy="40696"/>
              </a:xfrm>
            </p:grpSpPr>
            <p:sp>
              <p:nvSpPr>
                <p:cNvPr id="2076" name="Freeform: Shape 2075">
                  <a:extLst>
                    <a:ext uri="{FF2B5EF4-FFF2-40B4-BE49-F238E27FC236}">
                      <a16:creationId xmlns:a16="http://schemas.microsoft.com/office/drawing/2014/main" id="{0E5E5466-9303-2857-8B3B-1A6054D2BF28}"/>
                    </a:ext>
                  </a:extLst>
                </p:cNvPr>
                <p:cNvSpPr/>
                <p:nvPr/>
              </p:nvSpPr>
              <p:spPr>
                <a:xfrm>
                  <a:off x="1756438"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Freeform: Shape 2076">
                  <a:extLst>
                    <a:ext uri="{FF2B5EF4-FFF2-40B4-BE49-F238E27FC236}">
                      <a16:creationId xmlns:a16="http://schemas.microsoft.com/office/drawing/2014/main" id="{83CF70EC-C928-6B2F-669F-04EA9556E35D}"/>
                    </a:ext>
                  </a:extLst>
                </p:cNvPr>
                <p:cNvSpPr/>
                <p:nvPr/>
              </p:nvSpPr>
              <p:spPr>
                <a:xfrm>
                  <a:off x="1734658"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9" name="Graphic 191">
                <a:extLst>
                  <a:ext uri="{FF2B5EF4-FFF2-40B4-BE49-F238E27FC236}">
                    <a16:creationId xmlns:a16="http://schemas.microsoft.com/office/drawing/2014/main" id="{5E4BEA23-639B-5DF1-E181-7D717AF5DB7D}"/>
                  </a:ext>
                </a:extLst>
              </p:cNvPr>
              <p:cNvGrpSpPr/>
              <p:nvPr/>
            </p:nvGrpSpPr>
            <p:grpSpPr>
              <a:xfrm>
                <a:off x="1844616" y="1225502"/>
                <a:ext cx="43862" cy="40696"/>
                <a:chOff x="1844616" y="1225502"/>
                <a:chExt cx="43862" cy="40696"/>
              </a:xfrm>
            </p:grpSpPr>
            <p:sp>
              <p:nvSpPr>
                <p:cNvPr id="2074" name="Freeform: Shape 2073">
                  <a:extLst>
                    <a:ext uri="{FF2B5EF4-FFF2-40B4-BE49-F238E27FC236}">
                      <a16:creationId xmlns:a16="http://schemas.microsoft.com/office/drawing/2014/main" id="{17B1ECB0-83EB-8476-19B9-6A47FCDCFBA8}"/>
                    </a:ext>
                  </a:extLst>
                </p:cNvPr>
                <p:cNvSpPr/>
                <p:nvPr/>
              </p:nvSpPr>
              <p:spPr>
                <a:xfrm>
                  <a:off x="186654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Freeform: Shape 2074">
                  <a:extLst>
                    <a:ext uri="{FF2B5EF4-FFF2-40B4-BE49-F238E27FC236}">
                      <a16:creationId xmlns:a16="http://schemas.microsoft.com/office/drawing/2014/main" id="{D6044718-49AD-2571-D447-9D47C4A53233}"/>
                    </a:ext>
                  </a:extLst>
                </p:cNvPr>
                <p:cNvSpPr/>
                <p:nvPr/>
              </p:nvSpPr>
              <p:spPr>
                <a:xfrm>
                  <a:off x="184461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0" name="Graphic 191">
                <a:extLst>
                  <a:ext uri="{FF2B5EF4-FFF2-40B4-BE49-F238E27FC236}">
                    <a16:creationId xmlns:a16="http://schemas.microsoft.com/office/drawing/2014/main" id="{51BE4063-8D08-A494-9374-846CB654AAF4}"/>
                  </a:ext>
                </a:extLst>
              </p:cNvPr>
              <p:cNvGrpSpPr/>
              <p:nvPr/>
            </p:nvGrpSpPr>
            <p:grpSpPr>
              <a:xfrm>
                <a:off x="1866547" y="1225502"/>
                <a:ext cx="43711" cy="40696"/>
                <a:chOff x="1866547" y="1225502"/>
                <a:chExt cx="43711" cy="40696"/>
              </a:xfrm>
            </p:grpSpPr>
            <p:sp>
              <p:nvSpPr>
                <p:cNvPr id="2072" name="Freeform: Shape 2071">
                  <a:extLst>
                    <a:ext uri="{FF2B5EF4-FFF2-40B4-BE49-F238E27FC236}">
                      <a16:creationId xmlns:a16="http://schemas.microsoft.com/office/drawing/2014/main" id="{6EF8C7F2-A992-2DFF-E235-973FAD590345}"/>
                    </a:ext>
                  </a:extLst>
                </p:cNvPr>
                <p:cNvSpPr/>
                <p:nvPr/>
              </p:nvSpPr>
              <p:spPr>
                <a:xfrm>
                  <a:off x="1888478"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Freeform: Shape 2072">
                  <a:extLst>
                    <a:ext uri="{FF2B5EF4-FFF2-40B4-BE49-F238E27FC236}">
                      <a16:creationId xmlns:a16="http://schemas.microsoft.com/office/drawing/2014/main" id="{70DE0AF1-26BB-2E53-976A-4E576F3FEAE2}"/>
                    </a:ext>
                  </a:extLst>
                </p:cNvPr>
                <p:cNvSpPr/>
                <p:nvPr/>
              </p:nvSpPr>
              <p:spPr>
                <a:xfrm>
                  <a:off x="1866547"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1" name="Graphic 191">
                <a:extLst>
                  <a:ext uri="{FF2B5EF4-FFF2-40B4-BE49-F238E27FC236}">
                    <a16:creationId xmlns:a16="http://schemas.microsoft.com/office/drawing/2014/main" id="{E23D040A-9758-E991-FF82-69AA8B0392B1}"/>
                  </a:ext>
                </a:extLst>
              </p:cNvPr>
              <p:cNvGrpSpPr/>
              <p:nvPr/>
            </p:nvGrpSpPr>
            <p:grpSpPr>
              <a:xfrm>
                <a:off x="1998436" y="1225502"/>
                <a:ext cx="43862" cy="40696"/>
                <a:chOff x="1998436" y="1225502"/>
                <a:chExt cx="43862" cy="40696"/>
              </a:xfrm>
            </p:grpSpPr>
            <p:sp>
              <p:nvSpPr>
                <p:cNvPr id="2070" name="Freeform: Shape 2069">
                  <a:extLst>
                    <a:ext uri="{FF2B5EF4-FFF2-40B4-BE49-F238E27FC236}">
                      <a16:creationId xmlns:a16="http://schemas.microsoft.com/office/drawing/2014/main" id="{DCE0A691-75AE-16A5-EB3A-D8081989E37D}"/>
                    </a:ext>
                  </a:extLst>
                </p:cNvPr>
                <p:cNvSpPr/>
                <p:nvPr/>
              </p:nvSpPr>
              <p:spPr>
                <a:xfrm>
                  <a:off x="202036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Freeform: Shape 2070">
                  <a:extLst>
                    <a:ext uri="{FF2B5EF4-FFF2-40B4-BE49-F238E27FC236}">
                      <a16:creationId xmlns:a16="http://schemas.microsoft.com/office/drawing/2014/main" id="{E3FA7801-6CFF-B146-0D93-7DA303D6E84A}"/>
                    </a:ext>
                  </a:extLst>
                </p:cNvPr>
                <p:cNvSpPr/>
                <p:nvPr/>
              </p:nvSpPr>
              <p:spPr>
                <a:xfrm>
                  <a:off x="199843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2" name="Graphic 191">
                <a:extLst>
                  <a:ext uri="{FF2B5EF4-FFF2-40B4-BE49-F238E27FC236}">
                    <a16:creationId xmlns:a16="http://schemas.microsoft.com/office/drawing/2014/main" id="{004BC4A0-9097-F80C-A93B-6ADBDB36B94B}"/>
                  </a:ext>
                </a:extLst>
              </p:cNvPr>
              <p:cNvGrpSpPr/>
              <p:nvPr/>
            </p:nvGrpSpPr>
            <p:grpSpPr>
              <a:xfrm>
                <a:off x="2009175" y="1225502"/>
                <a:ext cx="43711" cy="40696"/>
                <a:chOff x="2009175" y="1225502"/>
                <a:chExt cx="43711" cy="40696"/>
              </a:xfrm>
            </p:grpSpPr>
            <p:sp>
              <p:nvSpPr>
                <p:cNvPr id="2068" name="Freeform: Shape 2067">
                  <a:extLst>
                    <a:ext uri="{FF2B5EF4-FFF2-40B4-BE49-F238E27FC236}">
                      <a16:creationId xmlns:a16="http://schemas.microsoft.com/office/drawing/2014/main" id="{1D7F411D-5EE3-AB6E-4A0A-C0CEF6CC9E3A}"/>
                    </a:ext>
                  </a:extLst>
                </p:cNvPr>
                <p:cNvSpPr/>
                <p:nvPr/>
              </p:nvSpPr>
              <p:spPr>
                <a:xfrm>
                  <a:off x="2030955"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Freeform: Shape 2068">
                  <a:extLst>
                    <a:ext uri="{FF2B5EF4-FFF2-40B4-BE49-F238E27FC236}">
                      <a16:creationId xmlns:a16="http://schemas.microsoft.com/office/drawing/2014/main" id="{D89042C9-0CE8-9AE7-0145-904B0B21AC87}"/>
                    </a:ext>
                  </a:extLst>
                </p:cNvPr>
                <p:cNvSpPr/>
                <p:nvPr/>
              </p:nvSpPr>
              <p:spPr>
                <a:xfrm>
                  <a:off x="2009175"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3" name="Graphic 191">
                <a:extLst>
                  <a:ext uri="{FF2B5EF4-FFF2-40B4-BE49-F238E27FC236}">
                    <a16:creationId xmlns:a16="http://schemas.microsoft.com/office/drawing/2014/main" id="{4468BA99-8030-A4FA-0FD8-5BA4B643A30B}"/>
                  </a:ext>
                </a:extLst>
              </p:cNvPr>
              <p:cNvGrpSpPr/>
              <p:nvPr/>
            </p:nvGrpSpPr>
            <p:grpSpPr>
              <a:xfrm>
                <a:off x="2020367" y="1225502"/>
                <a:ext cx="43862" cy="40696"/>
                <a:chOff x="2020367" y="1225502"/>
                <a:chExt cx="43862" cy="40696"/>
              </a:xfrm>
            </p:grpSpPr>
            <p:sp>
              <p:nvSpPr>
                <p:cNvPr id="2066" name="Freeform: Shape 2065">
                  <a:extLst>
                    <a:ext uri="{FF2B5EF4-FFF2-40B4-BE49-F238E27FC236}">
                      <a16:creationId xmlns:a16="http://schemas.microsoft.com/office/drawing/2014/main" id="{06BBA3D0-27C2-C0B6-61BF-012BE14489AA}"/>
                    </a:ext>
                  </a:extLst>
                </p:cNvPr>
                <p:cNvSpPr/>
                <p:nvPr/>
              </p:nvSpPr>
              <p:spPr>
                <a:xfrm>
                  <a:off x="2042299"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Freeform: Shape 2066">
                  <a:extLst>
                    <a:ext uri="{FF2B5EF4-FFF2-40B4-BE49-F238E27FC236}">
                      <a16:creationId xmlns:a16="http://schemas.microsoft.com/office/drawing/2014/main" id="{5C5632FA-29DF-B0F5-93BD-A756957E6B76}"/>
                    </a:ext>
                  </a:extLst>
                </p:cNvPr>
                <p:cNvSpPr/>
                <p:nvPr/>
              </p:nvSpPr>
              <p:spPr>
                <a:xfrm>
                  <a:off x="2020367"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4" name="Graphic 191">
                <a:extLst>
                  <a:ext uri="{FF2B5EF4-FFF2-40B4-BE49-F238E27FC236}">
                    <a16:creationId xmlns:a16="http://schemas.microsoft.com/office/drawing/2014/main" id="{918FEFEF-585D-3C30-9702-3CD28A2280E1}"/>
                  </a:ext>
                </a:extLst>
              </p:cNvPr>
              <p:cNvGrpSpPr/>
              <p:nvPr/>
            </p:nvGrpSpPr>
            <p:grpSpPr>
              <a:xfrm>
                <a:off x="2042299" y="1231134"/>
                <a:ext cx="43711" cy="40696"/>
                <a:chOff x="2042299" y="1231134"/>
                <a:chExt cx="43711" cy="40696"/>
              </a:xfrm>
            </p:grpSpPr>
            <p:sp>
              <p:nvSpPr>
                <p:cNvPr id="2064" name="Freeform: Shape 2063">
                  <a:extLst>
                    <a:ext uri="{FF2B5EF4-FFF2-40B4-BE49-F238E27FC236}">
                      <a16:creationId xmlns:a16="http://schemas.microsoft.com/office/drawing/2014/main" id="{37400651-C368-8A5A-D725-137C8FD1A353}"/>
                    </a:ext>
                  </a:extLst>
                </p:cNvPr>
                <p:cNvSpPr/>
                <p:nvPr/>
              </p:nvSpPr>
              <p:spPr>
                <a:xfrm>
                  <a:off x="2064230"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Freeform: Shape 2064">
                  <a:extLst>
                    <a:ext uri="{FF2B5EF4-FFF2-40B4-BE49-F238E27FC236}">
                      <a16:creationId xmlns:a16="http://schemas.microsoft.com/office/drawing/2014/main" id="{3079277B-D65B-AC28-2429-6D42073430FF}"/>
                    </a:ext>
                  </a:extLst>
                </p:cNvPr>
                <p:cNvSpPr/>
                <p:nvPr/>
              </p:nvSpPr>
              <p:spPr>
                <a:xfrm>
                  <a:off x="2042299"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5" name="Graphic 191">
                <a:extLst>
                  <a:ext uri="{FF2B5EF4-FFF2-40B4-BE49-F238E27FC236}">
                    <a16:creationId xmlns:a16="http://schemas.microsoft.com/office/drawing/2014/main" id="{31D925F9-6CB6-85CA-8A02-018CCCBBD86D}"/>
                  </a:ext>
                </a:extLst>
              </p:cNvPr>
              <p:cNvGrpSpPr/>
              <p:nvPr/>
            </p:nvGrpSpPr>
            <p:grpSpPr>
              <a:xfrm>
                <a:off x="2106277" y="1234373"/>
                <a:ext cx="43862" cy="40837"/>
                <a:chOff x="2106277" y="1234373"/>
                <a:chExt cx="43862" cy="40837"/>
              </a:xfrm>
            </p:grpSpPr>
            <p:sp>
              <p:nvSpPr>
                <p:cNvPr id="2062" name="Freeform: Shape 2061">
                  <a:extLst>
                    <a:ext uri="{FF2B5EF4-FFF2-40B4-BE49-F238E27FC236}">
                      <a16:creationId xmlns:a16="http://schemas.microsoft.com/office/drawing/2014/main" id="{D213B074-1926-076D-9603-A0E37887DB2C}"/>
                    </a:ext>
                  </a:extLst>
                </p:cNvPr>
                <p:cNvSpPr/>
                <p:nvPr/>
              </p:nvSpPr>
              <p:spPr>
                <a:xfrm>
                  <a:off x="2128208" y="12343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Freeform: Shape 2062">
                  <a:extLst>
                    <a:ext uri="{FF2B5EF4-FFF2-40B4-BE49-F238E27FC236}">
                      <a16:creationId xmlns:a16="http://schemas.microsoft.com/office/drawing/2014/main" id="{443A7D34-5874-3A60-4C9D-58A8FFE9F303}"/>
                    </a:ext>
                  </a:extLst>
                </p:cNvPr>
                <p:cNvSpPr/>
                <p:nvPr/>
              </p:nvSpPr>
              <p:spPr>
                <a:xfrm>
                  <a:off x="2106277" y="125479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6" name="Graphic 191">
                <a:extLst>
                  <a:ext uri="{FF2B5EF4-FFF2-40B4-BE49-F238E27FC236}">
                    <a16:creationId xmlns:a16="http://schemas.microsoft.com/office/drawing/2014/main" id="{717CF282-A915-6AD0-67B2-63A458AC68F1}"/>
                  </a:ext>
                </a:extLst>
              </p:cNvPr>
              <p:cNvGrpSpPr/>
              <p:nvPr/>
            </p:nvGrpSpPr>
            <p:grpSpPr>
              <a:xfrm>
                <a:off x="2190825" y="1231134"/>
                <a:ext cx="43711" cy="40696"/>
                <a:chOff x="2190825" y="1231134"/>
                <a:chExt cx="43711" cy="40696"/>
              </a:xfrm>
            </p:grpSpPr>
            <p:sp>
              <p:nvSpPr>
                <p:cNvPr id="2060" name="Freeform: Shape 2059">
                  <a:extLst>
                    <a:ext uri="{FF2B5EF4-FFF2-40B4-BE49-F238E27FC236}">
                      <a16:creationId xmlns:a16="http://schemas.microsoft.com/office/drawing/2014/main" id="{5763A8EF-E675-A88A-BC74-8F185EEF588F}"/>
                    </a:ext>
                  </a:extLst>
                </p:cNvPr>
                <p:cNvSpPr/>
                <p:nvPr/>
              </p:nvSpPr>
              <p:spPr>
                <a:xfrm>
                  <a:off x="2212605"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Freeform: Shape 2060">
                  <a:extLst>
                    <a:ext uri="{FF2B5EF4-FFF2-40B4-BE49-F238E27FC236}">
                      <a16:creationId xmlns:a16="http://schemas.microsoft.com/office/drawing/2014/main" id="{356A5B20-28E3-FF20-2FFA-59255A2BFD68}"/>
                    </a:ext>
                  </a:extLst>
                </p:cNvPr>
                <p:cNvSpPr/>
                <p:nvPr/>
              </p:nvSpPr>
              <p:spPr>
                <a:xfrm>
                  <a:off x="2190825"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7" name="Graphic 191">
                <a:extLst>
                  <a:ext uri="{FF2B5EF4-FFF2-40B4-BE49-F238E27FC236}">
                    <a16:creationId xmlns:a16="http://schemas.microsoft.com/office/drawing/2014/main" id="{46697F6B-40A7-E0FF-3617-5E171D1D62B7}"/>
                  </a:ext>
                </a:extLst>
              </p:cNvPr>
              <p:cNvGrpSpPr/>
              <p:nvPr/>
            </p:nvGrpSpPr>
            <p:grpSpPr>
              <a:xfrm>
                <a:off x="2234536" y="1242823"/>
                <a:ext cx="43711" cy="40696"/>
                <a:chOff x="2234536" y="1242823"/>
                <a:chExt cx="43711" cy="40696"/>
              </a:xfrm>
            </p:grpSpPr>
            <p:sp>
              <p:nvSpPr>
                <p:cNvPr id="2058" name="Freeform: Shape 2057">
                  <a:extLst>
                    <a:ext uri="{FF2B5EF4-FFF2-40B4-BE49-F238E27FC236}">
                      <a16:creationId xmlns:a16="http://schemas.microsoft.com/office/drawing/2014/main" id="{6DB8042F-7F59-E90B-2512-CCDF96096B81}"/>
                    </a:ext>
                  </a:extLst>
                </p:cNvPr>
                <p:cNvSpPr/>
                <p:nvPr/>
              </p:nvSpPr>
              <p:spPr>
                <a:xfrm>
                  <a:off x="2256468"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Freeform: Shape 2058">
                  <a:extLst>
                    <a:ext uri="{FF2B5EF4-FFF2-40B4-BE49-F238E27FC236}">
                      <a16:creationId xmlns:a16="http://schemas.microsoft.com/office/drawing/2014/main" id="{4553B729-9321-1978-E8E8-A2819429607D}"/>
                    </a:ext>
                  </a:extLst>
                </p:cNvPr>
                <p:cNvSpPr/>
                <p:nvPr/>
              </p:nvSpPr>
              <p:spPr>
                <a:xfrm>
                  <a:off x="2234536" y="126324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8" name="Graphic 191">
                <a:extLst>
                  <a:ext uri="{FF2B5EF4-FFF2-40B4-BE49-F238E27FC236}">
                    <a16:creationId xmlns:a16="http://schemas.microsoft.com/office/drawing/2014/main" id="{2AFC20F9-E2A7-73EA-C707-3C85B81C9388}"/>
                  </a:ext>
                </a:extLst>
              </p:cNvPr>
              <p:cNvGrpSpPr/>
              <p:nvPr/>
            </p:nvGrpSpPr>
            <p:grpSpPr>
              <a:xfrm>
                <a:off x="2275222" y="1242823"/>
                <a:ext cx="43862" cy="40696"/>
                <a:chOff x="2275222" y="1242823"/>
                <a:chExt cx="43862" cy="40696"/>
              </a:xfrm>
            </p:grpSpPr>
            <p:sp>
              <p:nvSpPr>
                <p:cNvPr id="2056" name="Freeform: Shape 2055">
                  <a:extLst>
                    <a:ext uri="{FF2B5EF4-FFF2-40B4-BE49-F238E27FC236}">
                      <a16:creationId xmlns:a16="http://schemas.microsoft.com/office/drawing/2014/main" id="{58446D1C-5B47-745F-81E8-5287C40A2F8B}"/>
                    </a:ext>
                  </a:extLst>
                </p:cNvPr>
                <p:cNvSpPr/>
                <p:nvPr/>
              </p:nvSpPr>
              <p:spPr>
                <a:xfrm>
                  <a:off x="2297154"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Freeform: Shape 2056">
                  <a:extLst>
                    <a:ext uri="{FF2B5EF4-FFF2-40B4-BE49-F238E27FC236}">
                      <a16:creationId xmlns:a16="http://schemas.microsoft.com/office/drawing/2014/main" id="{BB401BDF-422D-EEC2-C7EA-1556760F784C}"/>
                    </a:ext>
                  </a:extLst>
                </p:cNvPr>
                <p:cNvSpPr/>
                <p:nvPr/>
              </p:nvSpPr>
              <p:spPr>
                <a:xfrm>
                  <a:off x="2275222" y="126324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9" name="Graphic 191">
                <a:extLst>
                  <a:ext uri="{FF2B5EF4-FFF2-40B4-BE49-F238E27FC236}">
                    <a16:creationId xmlns:a16="http://schemas.microsoft.com/office/drawing/2014/main" id="{EFE1B070-BE6B-309C-E450-0F30E95970F8}"/>
                  </a:ext>
                </a:extLst>
              </p:cNvPr>
              <p:cNvGrpSpPr/>
              <p:nvPr/>
            </p:nvGrpSpPr>
            <p:grpSpPr>
              <a:xfrm>
                <a:off x="2336630" y="1245780"/>
                <a:ext cx="43711" cy="40837"/>
                <a:chOff x="2336630" y="1245780"/>
                <a:chExt cx="43711" cy="40837"/>
              </a:xfrm>
            </p:grpSpPr>
            <p:sp>
              <p:nvSpPr>
                <p:cNvPr id="2054" name="Freeform: Shape 2053">
                  <a:extLst>
                    <a:ext uri="{FF2B5EF4-FFF2-40B4-BE49-F238E27FC236}">
                      <a16:creationId xmlns:a16="http://schemas.microsoft.com/office/drawing/2014/main" id="{7E1974D6-B1C7-21CC-6A8A-78779429FFB9}"/>
                    </a:ext>
                  </a:extLst>
                </p:cNvPr>
                <p:cNvSpPr/>
                <p:nvPr/>
              </p:nvSpPr>
              <p:spPr>
                <a:xfrm>
                  <a:off x="2358410" y="124578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Freeform: Shape 2054">
                  <a:extLst>
                    <a:ext uri="{FF2B5EF4-FFF2-40B4-BE49-F238E27FC236}">
                      <a16:creationId xmlns:a16="http://schemas.microsoft.com/office/drawing/2014/main" id="{DD21C24F-DCE1-FDCA-FE8D-D8554CBA7E66}"/>
                    </a:ext>
                  </a:extLst>
                </p:cNvPr>
                <p:cNvSpPr/>
                <p:nvPr/>
              </p:nvSpPr>
              <p:spPr>
                <a:xfrm>
                  <a:off x="2336630" y="126619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0" name="Graphic 191">
                <a:extLst>
                  <a:ext uri="{FF2B5EF4-FFF2-40B4-BE49-F238E27FC236}">
                    <a16:creationId xmlns:a16="http://schemas.microsoft.com/office/drawing/2014/main" id="{6946D410-00B3-4AF2-24D9-DF8BE48B6BE3}"/>
                  </a:ext>
                </a:extLst>
              </p:cNvPr>
              <p:cNvGrpSpPr/>
              <p:nvPr/>
            </p:nvGrpSpPr>
            <p:grpSpPr>
              <a:xfrm>
                <a:off x="2361737" y="1251553"/>
                <a:ext cx="43711" cy="40696"/>
                <a:chOff x="2361737" y="1251553"/>
                <a:chExt cx="43711" cy="40696"/>
              </a:xfrm>
            </p:grpSpPr>
            <p:sp>
              <p:nvSpPr>
                <p:cNvPr id="2052" name="Freeform: Shape 2051">
                  <a:extLst>
                    <a:ext uri="{FF2B5EF4-FFF2-40B4-BE49-F238E27FC236}">
                      <a16:creationId xmlns:a16="http://schemas.microsoft.com/office/drawing/2014/main" id="{29BF015E-ECF9-BBEC-8E2D-E638B537F701}"/>
                    </a:ext>
                  </a:extLst>
                </p:cNvPr>
                <p:cNvSpPr/>
                <p:nvPr/>
              </p:nvSpPr>
              <p:spPr>
                <a:xfrm>
                  <a:off x="2383517"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Freeform: Shape 2052">
                  <a:extLst>
                    <a:ext uri="{FF2B5EF4-FFF2-40B4-BE49-F238E27FC236}">
                      <a16:creationId xmlns:a16="http://schemas.microsoft.com/office/drawing/2014/main" id="{C2261C56-B73D-F58D-EA38-9A4FF5B89A01}"/>
                    </a:ext>
                  </a:extLst>
                </p:cNvPr>
                <p:cNvSpPr/>
                <p:nvPr/>
              </p:nvSpPr>
              <p:spPr>
                <a:xfrm>
                  <a:off x="2361737" y="127183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1" name="Graphic 191">
                <a:extLst>
                  <a:ext uri="{FF2B5EF4-FFF2-40B4-BE49-F238E27FC236}">
                    <a16:creationId xmlns:a16="http://schemas.microsoft.com/office/drawing/2014/main" id="{18FFEE52-28CF-AA7D-3DD0-545BAD21ACA6}"/>
                  </a:ext>
                </a:extLst>
              </p:cNvPr>
              <p:cNvGrpSpPr/>
              <p:nvPr/>
            </p:nvGrpSpPr>
            <p:grpSpPr>
              <a:xfrm>
                <a:off x="2383517" y="1251553"/>
                <a:ext cx="43862" cy="40696"/>
                <a:chOff x="2383517" y="1251553"/>
                <a:chExt cx="43862" cy="40696"/>
              </a:xfrm>
            </p:grpSpPr>
            <p:sp>
              <p:nvSpPr>
                <p:cNvPr id="2050" name="Freeform: Shape 2049">
                  <a:extLst>
                    <a:ext uri="{FF2B5EF4-FFF2-40B4-BE49-F238E27FC236}">
                      <a16:creationId xmlns:a16="http://schemas.microsoft.com/office/drawing/2014/main" id="{85E6F968-B49A-FC74-BDF9-CCC92CA15DC6}"/>
                    </a:ext>
                  </a:extLst>
                </p:cNvPr>
                <p:cNvSpPr/>
                <p:nvPr/>
              </p:nvSpPr>
              <p:spPr>
                <a:xfrm>
                  <a:off x="2405448"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Freeform: Shape 2050">
                  <a:extLst>
                    <a:ext uri="{FF2B5EF4-FFF2-40B4-BE49-F238E27FC236}">
                      <a16:creationId xmlns:a16="http://schemas.microsoft.com/office/drawing/2014/main" id="{742794C5-377D-5964-3760-20E003C6F79C}"/>
                    </a:ext>
                  </a:extLst>
                </p:cNvPr>
                <p:cNvSpPr/>
                <p:nvPr/>
              </p:nvSpPr>
              <p:spPr>
                <a:xfrm>
                  <a:off x="2383517" y="127183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2" name="Graphic 191">
                <a:extLst>
                  <a:ext uri="{FF2B5EF4-FFF2-40B4-BE49-F238E27FC236}">
                    <a16:creationId xmlns:a16="http://schemas.microsoft.com/office/drawing/2014/main" id="{77F4A003-E3F7-4F17-82BC-5DDC62CA75D4}"/>
                  </a:ext>
                </a:extLst>
              </p:cNvPr>
              <p:cNvGrpSpPr/>
              <p:nvPr/>
            </p:nvGrpSpPr>
            <p:grpSpPr>
              <a:xfrm>
                <a:off x="2495895" y="1268593"/>
                <a:ext cx="43711" cy="40696"/>
                <a:chOff x="2495895" y="1268593"/>
                <a:chExt cx="43711" cy="40696"/>
              </a:xfrm>
            </p:grpSpPr>
            <p:sp>
              <p:nvSpPr>
                <p:cNvPr id="2048" name="Freeform: Shape 2047">
                  <a:extLst>
                    <a:ext uri="{FF2B5EF4-FFF2-40B4-BE49-F238E27FC236}">
                      <a16:creationId xmlns:a16="http://schemas.microsoft.com/office/drawing/2014/main" id="{9F09B64F-7408-DA4B-A6CC-5034B663103D}"/>
                    </a:ext>
                  </a:extLst>
                </p:cNvPr>
                <p:cNvSpPr/>
                <p:nvPr/>
              </p:nvSpPr>
              <p:spPr>
                <a:xfrm>
                  <a:off x="2517675" y="126859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Freeform: Shape 2048">
                  <a:extLst>
                    <a:ext uri="{FF2B5EF4-FFF2-40B4-BE49-F238E27FC236}">
                      <a16:creationId xmlns:a16="http://schemas.microsoft.com/office/drawing/2014/main" id="{D1344C9F-8D04-5881-62B4-1B0F1BE6721C}"/>
                    </a:ext>
                  </a:extLst>
                </p:cNvPr>
                <p:cNvSpPr/>
                <p:nvPr/>
              </p:nvSpPr>
              <p:spPr>
                <a:xfrm>
                  <a:off x="2495895" y="128901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3" name="Graphic 191">
                <a:extLst>
                  <a:ext uri="{FF2B5EF4-FFF2-40B4-BE49-F238E27FC236}">
                    <a16:creationId xmlns:a16="http://schemas.microsoft.com/office/drawing/2014/main" id="{E336ECBF-BD69-F1B1-2369-442C1A2CE5DD}"/>
                  </a:ext>
                </a:extLst>
              </p:cNvPr>
              <p:cNvGrpSpPr/>
              <p:nvPr/>
            </p:nvGrpSpPr>
            <p:grpSpPr>
              <a:xfrm>
                <a:off x="2657581" y="1275211"/>
                <a:ext cx="43711" cy="40696"/>
                <a:chOff x="2657581" y="1275211"/>
                <a:chExt cx="43711" cy="40696"/>
              </a:xfrm>
            </p:grpSpPr>
            <p:sp>
              <p:nvSpPr>
                <p:cNvPr id="2046" name="Freeform: Shape 2045">
                  <a:extLst>
                    <a:ext uri="{FF2B5EF4-FFF2-40B4-BE49-F238E27FC236}">
                      <a16:creationId xmlns:a16="http://schemas.microsoft.com/office/drawing/2014/main" id="{CFA63EEC-C341-AAFA-3EC6-802DEF3A3277}"/>
                    </a:ext>
                  </a:extLst>
                </p:cNvPr>
                <p:cNvSpPr/>
                <p:nvPr/>
              </p:nvSpPr>
              <p:spPr>
                <a:xfrm>
                  <a:off x="2679512" y="127521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Freeform: Shape 2046">
                  <a:extLst>
                    <a:ext uri="{FF2B5EF4-FFF2-40B4-BE49-F238E27FC236}">
                      <a16:creationId xmlns:a16="http://schemas.microsoft.com/office/drawing/2014/main" id="{29A56DDD-9537-A7A7-37C4-638876CF61A1}"/>
                    </a:ext>
                  </a:extLst>
                </p:cNvPr>
                <p:cNvSpPr/>
                <p:nvPr/>
              </p:nvSpPr>
              <p:spPr>
                <a:xfrm>
                  <a:off x="2657581" y="129548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4" name="Graphic 191">
                <a:extLst>
                  <a:ext uri="{FF2B5EF4-FFF2-40B4-BE49-F238E27FC236}">
                    <a16:creationId xmlns:a16="http://schemas.microsoft.com/office/drawing/2014/main" id="{66D7F392-5DEA-5A97-F10C-C00E5D69B50D}"/>
                  </a:ext>
                </a:extLst>
              </p:cNvPr>
              <p:cNvGrpSpPr/>
              <p:nvPr/>
            </p:nvGrpSpPr>
            <p:grpSpPr>
              <a:xfrm>
                <a:off x="2689948" y="1279717"/>
                <a:ext cx="43711" cy="40696"/>
                <a:chOff x="2689948" y="1279717"/>
                <a:chExt cx="43711" cy="40696"/>
              </a:xfrm>
            </p:grpSpPr>
            <p:sp>
              <p:nvSpPr>
                <p:cNvPr id="2044" name="Freeform: Shape 2043">
                  <a:extLst>
                    <a:ext uri="{FF2B5EF4-FFF2-40B4-BE49-F238E27FC236}">
                      <a16:creationId xmlns:a16="http://schemas.microsoft.com/office/drawing/2014/main" id="{5B6EC62E-E407-F9D1-13B3-5C9C5BE2199F}"/>
                    </a:ext>
                  </a:extLst>
                </p:cNvPr>
                <p:cNvSpPr/>
                <p:nvPr/>
              </p:nvSpPr>
              <p:spPr>
                <a:xfrm>
                  <a:off x="2711728" y="127971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Freeform: Shape 2044">
                  <a:extLst>
                    <a:ext uri="{FF2B5EF4-FFF2-40B4-BE49-F238E27FC236}">
                      <a16:creationId xmlns:a16="http://schemas.microsoft.com/office/drawing/2014/main" id="{6E6C98F9-BA60-71A7-CE63-1E37099D54B3}"/>
                    </a:ext>
                  </a:extLst>
                </p:cNvPr>
                <p:cNvSpPr/>
                <p:nvPr/>
              </p:nvSpPr>
              <p:spPr>
                <a:xfrm>
                  <a:off x="2689948" y="1299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5" name="Graphic 191">
                <a:extLst>
                  <a:ext uri="{FF2B5EF4-FFF2-40B4-BE49-F238E27FC236}">
                    <a16:creationId xmlns:a16="http://schemas.microsoft.com/office/drawing/2014/main" id="{B63D2BA4-BE05-3843-BF39-A1BC01113B3A}"/>
                  </a:ext>
                </a:extLst>
              </p:cNvPr>
              <p:cNvGrpSpPr/>
              <p:nvPr/>
            </p:nvGrpSpPr>
            <p:grpSpPr>
              <a:xfrm>
                <a:off x="2733659" y="1286618"/>
                <a:ext cx="43711" cy="40696"/>
                <a:chOff x="2733659" y="1286618"/>
                <a:chExt cx="43711" cy="40696"/>
              </a:xfrm>
            </p:grpSpPr>
            <p:sp>
              <p:nvSpPr>
                <p:cNvPr id="2042" name="Freeform: Shape 2041">
                  <a:extLst>
                    <a:ext uri="{FF2B5EF4-FFF2-40B4-BE49-F238E27FC236}">
                      <a16:creationId xmlns:a16="http://schemas.microsoft.com/office/drawing/2014/main" id="{AE4EBFC1-6380-DB24-F905-1A2C185CF187}"/>
                    </a:ext>
                  </a:extLst>
                </p:cNvPr>
                <p:cNvSpPr/>
                <p:nvPr/>
              </p:nvSpPr>
              <p:spPr>
                <a:xfrm>
                  <a:off x="2755590" y="128661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Freeform: Shape 2042">
                  <a:extLst>
                    <a:ext uri="{FF2B5EF4-FFF2-40B4-BE49-F238E27FC236}">
                      <a16:creationId xmlns:a16="http://schemas.microsoft.com/office/drawing/2014/main" id="{82BA20C7-A902-948E-7E99-F0D2AD132714}"/>
                    </a:ext>
                  </a:extLst>
                </p:cNvPr>
                <p:cNvSpPr/>
                <p:nvPr/>
              </p:nvSpPr>
              <p:spPr>
                <a:xfrm>
                  <a:off x="2733659" y="130689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6" name="Graphic 191">
                <a:extLst>
                  <a:ext uri="{FF2B5EF4-FFF2-40B4-BE49-F238E27FC236}">
                    <a16:creationId xmlns:a16="http://schemas.microsoft.com/office/drawing/2014/main" id="{5425EE25-DE35-3EDE-14B1-37327C648925}"/>
                  </a:ext>
                </a:extLst>
              </p:cNvPr>
              <p:cNvGrpSpPr/>
              <p:nvPr/>
            </p:nvGrpSpPr>
            <p:grpSpPr>
              <a:xfrm>
                <a:off x="2944198" y="1292673"/>
                <a:ext cx="43711" cy="40837"/>
                <a:chOff x="2944198" y="1292673"/>
                <a:chExt cx="43711" cy="40837"/>
              </a:xfrm>
            </p:grpSpPr>
            <p:sp>
              <p:nvSpPr>
                <p:cNvPr id="2040" name="Freeform: Shape 2039">
                  <a:extLst>
                    <a:ext uri="{FF2B5EF4-FFF2-40B4-BE49-F238E27FC236}">
                      <a16:creationId xmlns:a16="http://schemas.microsoft.com/office/drawing/2014/main" id="{2E73E6CD-665B-B8AD-02E0-16081A6C7A3C}"/>
                    </a:ext>
                  </a:extLst>
                </p:cNvPr>
                <p:cNvSpPr/>
                <p:nvPr/>
              </p:nvSpPr>
              <p:spPr>
                <a:xfrm>
                  <a:off x="2965978" y="12926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Freeform: Shape 2040">
                  <a:extLst>
                    <a:ext uri="{FF2B5EF4-FFF2-40B4-BE49-F238E27FC236}">
                      <a16:creationId xmlns:a16="http://schemas.microsoft.com/office/drawing/2014/main" id="{1F26BB3B-CBC5-DAF4-F454-3ECBFA53B5CD}"/>
                    </a:ext>
                  </a:extLst>
                </p:cNvPr>
                <p:cNvSpPr/>
                <p:nvPr/>
              </p:nvSpPr>
              <p:spPr>
                <a:xfrm>
                  <a:off x="2944198" y="131309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7" name="Graphic 191">
                <a:extLst>
                  <a:ext uri="{FF2B5EF4-FFF2-40B4-BE49-F238E27FC236}">
                    <a16:creationId xmlns:a16="http://schemas.microsoft.com/office/drawing/2014/main" id="{66E2BB51-D5FD-3547-EAE9-76496BE6A13B}"/>
                  </a:ext>
                </a:extLst>
              </p:cNvPr>
              <p:cNvGrpSpPr/>
              <p:nvPr/>
            </p:nvGrpSpPr>
            <p:grpSpPr>
              <a:xfrm>
                <a:off x="2965978" y="1299995"/>
                <a:ext cx="43862" cy="40837"/>
                <a:chOff x="2965978" y="1299995"/>
                <a:chExt cx="43862" cy="40837"/>
              </a:xfrm>
            </p:grpSpPr>
            <p:sp>
              <p:nvSpPr>
                <p:cNvPr id="2038" name="Freeform: Shape 2037">
                  <a:extLst>
                    <a:ext uri="{FF2B5EF4-FFF2-40B4-BE49-F238E27FC236}">
                      <a16:creationId xmlns:a16="http://schemas.microsoft.com/office/drawing/2014/main" id="{EE344EB3-33E2-D051-1438-5CBF0723280C}"/>
                    </a:ext>
                  </a:extLst>
                </p:cNvPr>
                <p:cNvSpPr/>
                <p:nvPr/>
              </p:nvSpPr>
              <p:spPr>
                <a:xfrm>
                  <a:off x="2987909"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Freeform: Shape 2038">
                  <a:extLst>
                    <a:ext uri="{FF2B5EF4-FFF2-40B4-BE49-F238E27FC236}">
                      <a16:creationId xmlns:a16="http://schemas.microsoft.com/office/drawing/2014/main" id="{09E17519-4BE8-AE91-489D-C8E6F7C4D78A}"/>
                    </a:ext>
                  </a:extLst>
                </p:cNvPr>
                <p:cNvSpPr/>
                <p:nvPr/>
              </p:nvSpPr>
              <p:spPr>
                <a:xfrm>
                  <a:off x="2965978"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8" name="Graphic 191">
                <a:extLst>
                  <a:ext uri="{FF2B5EF4-FFF2-40B4-BE49-F238E27FC236}">
                    <a16:creationId xmlns:a16="http://schemas.microsoft.com/office/drawing/2014/main" id="{335193EB-CAEB-8DCC-0669-9F9E3BC5358E}"/>
                  </a:ext>
                </a:extLst>
              </p:cNvPr>
              <p:cNvGrpSpPr/>
              <p:nvPr/>
            </p:nvGrpSpPr>
            <p:grpSpPr>
              <a:xfrm>
                <a:off x="2971423" y="1299995"/>
                <a:ext cx="43862" cy="40837"/>
                <a:chOff x="2971423" y="1299995"/>
                <a:chExt cx="43862" cy="40837"/>
              </a:xfrm>
            </p:grpSpPr>
            <p:sp>
              <p:nvSpPr>
                <p:cNvPr id="2036" name="Freeform: Shape 2035">
                  <a:extLst>
                    <a:ext uri="{FF2B5EF4-FFF2-40B4-BE49-F238E27FC236}">
                      <a16:creationId xmlns:a16="http://schemas.microsoft.com/office/drawing/2014/main" id="{544F2407-FD6E-B94C-3DED-F3A28F05112B}"/>
                    </a:ext>
                  </a:extLst>
                </p:cNvPr>
                <p:cNvSpPr/>
                <p:nvPr/>
              </p:nvSpPr>
              <p:spPr>
                <a:xfrm>
                  <a:off x="299335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Freeform: Shape 2036">
                  <a:extLst>
                    <a:ext uri="{FF2B5EF4-FFF2-40B4-BE49-F238E27FC236}">
                      <a16:creationId xmlns:a16="http://schemas.microsoft.com/office/drawing/2014/main" id="{4960F1DB-9E66-33C5-9F42-142C7274A201}"/>
                    </a:ext>
                  </a:extLst>
                </p:cNvPr>
                <p:cNvSpPr/>
                <p:nvPr/>
              </p:nvSpPr>
              <p:spPr>
                <a:xfrm>
                  <a:off x="297142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9" name="Graphic 191">
                <a:extLst>
                  <a:ext uri="{FF2B5EF4-FFF2-40B4-BE49-F238E27FC236}">
                    <a16:creationId xmlns:a16="http://schemas.microsoft.com/office/drawing/2014/main" id="{9B4D2F89-415E-A03C-519A-15900F934E4A}"/>
                  </a:ext>
                </a:extLst>
              </p:cNvPr>
              <p:cNvGrpSpPr/>
              <p:nvPr/>
            </p:nvGrpSpPr>
            <p:grpSpPr>
              <a:xfrm>
                <a:off x="2978683" y="1299995"/>
                <a:ext cx="43862" cy="40837"/>
                <a:chOff x="2978683" y="1299995"/>
                <a:chExt cx="43862" cy="40837"/>
              </a:xfrm>
            </p:grpSpPr>
            <p:sp>
              <p:nvSpPr>
                <p:cNvPr id="2034" name="Freeform: Shape 2033">
                  <a:extLst>
                    <a:ext uri="{FF2B5EF4-FFF2-40B4-BE49-F238E27FC236}">
                      <a16:creationId xmlns:a16="http://schemas.microsoft.com/office/drawing/2014/main" id="{7658B5BE-C53E-2A5C-DE78-A69ABCB30C0C}"/>
                    </a:ext>
                  </a:extLst>
                </p:cNvPr>
                <p:cNvSpPr/>
                <p:nvPr/>
              </p:nvSpPr>
              <p:spPr>
                <a:xfrm>
                  <a:off x="300061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Freeform: Shape 2034">
                  <a:extLst>
                    <a:ext uri="{FF2B5EF4-FFF2-40B4-BE49-F238E27FC236}">
                      <a16:creationId xmlns:a16="http://schemas.microsoft.com/office/drawing/2014/main" id="{EBCED5B1-14A6-A820-05D9-8FF156AB9FE5}"/>
                    </a:ext>
                  </a:extLst>
                </p:cNvPr>
                <p:cNvSpPr/>
                <p:nvPr/>
              </p:nvSpPr>
              <p:spPr>
                <a:xfrm>
                  <a:off x="297868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0" name="Graphic 191">
                <a:extLst>
                  <a:ext uri="{FF2B5EF4-FFF2-40B4-BE49-F238E27FC236}">
                    <a16:creationId xmlns:a16="http://schemas.microsoft.com/office/drawing/2014/main" id="{E80BAE7E-C546-0BD0-400B-B55D9EFDA63C}"/>
                  </a:ext>
                </a:extLst>
              </p:cNvPr>
              <p:cNvGrpSpPr/>
              <p:nvPr/>
            </p:nvGrpSpPr>
            <p:grpSpPr>
              <a:xfrm>
                <a:off x="3000614" y="1299995"/>
                <a:ext cx="43711" cy="40837"/>
                <a:chOff x="3000614" y="1299995"/>
                <a:chExt cx="43711" cy="40837"/>
              </a:xfrm>
            </p:grpSpPr>
            <p:sp>
              <p:nvSpPr>
                <p:cNvPr id="2032" name="Freeform: Shape 2031">
                  <a:extLst>
                    <a:ext uri="{FF2B5EF4-FFF2-40B4-BE49-F238E27FC236}">
                      <a16:creationId xmlns:a16="http://schemas.microsoft.com/office/drawing/2014/main" id="{CB5EDEAF-2AD1-D614-8785-E46B01FA8C5D}"/>
                    </a:ext>
                  </a:extLst>
                </p:cNvPr>
                <p:cNvSpPr/>
                <p:nvPr/>
              </p:nvSpPr>
              <p:spPr>
                <a:xfrm>
                  <a:off x="3022545"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Freeform: Shape 2032">
                  <a:extLst>
                    <a:ext uri="{FF2B5EF4-FFF2-40B4-BE49-F238E27FC236}">
                      <a16:creationId xmlns:a16="http://schemas.microsoft.com/office/drawing/2014/main" id="{0660C7B3-8A25-B41F-1ABA-69FE427CAA5F}"/>
                    </a:ext>
                  </a:extLst>
                </p:cNvPr>
                <p:cNvSpPr/>
                <p:nvPr/>
              </p:nvSpPr>
              <p:spPr>
                <a:xfrm>
                  <a:off x="3000614" y="132041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1" name="Graphic 191">
                <a:extLst>
                  <a:ext uri="{FF2B5EF4-FFF2-40B4-BE49-F238E27FC236}">
                    <a16:creationId xmlns:a16="http://schemas.microsoft.com/office/drawing/2014/main" id="{64A6092F-7F9F-7636-85A5-B75088BE4681}"/>
                  </a:ext>
                </a:extLst>
              </p:cNvPr>
              <p:cNvGrpSpPr/>
              <p:nvPr/>
            </p:nvGrpSpPr>
            <p:grpSpPr>
              <a:xfrm>
                <a:off x="3135377" y="1313092"/>
                <a:ext cx="43862" cy="40696"/>
                <a:chOff x="3135377" y="1313092"/>
                <a:chExt cx="43862" cy="40696"/>
              </a:xfrm>
            </p:grpSpPr>
            <p:sp>
              <p:nvSpPr>
                <p:cNvPr id="2030" name="Freeform: Shape 2029">
                  <a:extLst>
                    <a:ext uri="{FF2B5EF4-FFF2-40B4-BE49-F238E27FC236}">
                      <a16:creationId xmlns:a16="http://schemas.microsoft.com/office/drawing/2014/main" id="{749703ED-4988-4FB7-D9E1-FF7CCE1C2DC2}"/>
                    </a:ext>
                  </a:extLst>
                </p:cNvPr>
                <p:cNvSpPr/>
                <p:nvPr/>
              </p:nvSpPr>
              <p:spPr>
                <a:xfrm>
                  <a:off x="3157308"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Freeform: Shape 2030">
                  <a:extLst>
                    <a:ext uri="{FF2B5EF4-FFF2-40B4-BE49-F238E27FC236}">
                      <a16:creationId xmlns:a16="http://schemas.microsoft.com/office/drawing/2014/main" id="{67708E65-6089-F6E2-5610-8B3F3EA86C95}"/>
                    </a:ext>
                  </a:extLst>
                </p:cNvPr>
                <p:cNvSpPr/>
                <p:nvPr/>
              </p:nvSpPr>
              <p:spPr>
                <a:xfrm>
                  <a:off x="3135377"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2" name="Graphic 191">
                <a:extLst>
                  <a:ext uri="{FF2B5EF4-FFF2-40B4-BE49-F238E27FC236}">
                    <a16:creationId xmlns:a16="http://schemas.microsoft.com/office/drawing/2014/main" id="{B3C9CE11-39D8-8F94-B994-35BC1B4FF101}"/>
                  </a:ext>
                </a:extLst>
              </p:cNvPr>
              <p:cNvGrpSpPr/>
              <p:nvPr/>
            </p:nvGrpSpPr>
            <p:grpSpPr>
              <a:xfrm>
                <a:off x="3170618" y="1313092"/>
                <a:ext cx="43862" cy="40696"/>
                <a:chOff x="3170618" y="1313092"/>
                <a:chExt cx="43862" cy="40696"/>
              </a:xfrm>
            </p:grpSpPr>
            <p:sp>
              <p:nvSpPr>
                <p:cNvPr id="2028" name="Freeform: Shape 2027">
                  <a:extLst>
                    <a:ext uri="{FF2B5EF4-FFF2-40B4-BE49-F238E27FC236}">
                      <a16:creationId xmlns:a16="http://schemas.microsoft.com/office/drawing/2014/main" id="{019A292E-273C-165A-DCBC-AE03784CE1ED}"/>
                    </a:ext>
                  </a:extLst>
                </p:cNvPr>
                <p:cNvSpPr/>
                <p:nvPr/>
              </p:nvSpPr>
              <p:spPr>
                <a:xfrm>
                  <a:off x="3192549"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Freeform: Shape 2028">
                  <a:extLst>
                    <a:ext uri="{FF2B5EF4-FFF2-40B4-BE49-F238E27FC236}">
                      <a16:creationId xmlns:a16="http://schemas.microsoft.com/office/drawing/2014/main" id="{F5CDDEF8-0E65-5A3D-D0B9-86ABB08BB716}"/>
                    </a:ext>
                  </a:extLst>
                </p:cNvPr>
                <p:cNvSpPr/>
                <p:nvPr/>
              </p:nvSpPr>
              <p:spPr>
                <a:xfrm>
                  <a:off x="3170618"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3" name="Graphic 191">
                <a:extLst>
                  <a:ext uri="{FF2B5EF4-FFF2-40B4-BE49-F238E27FC236}">
                    <a16:creationId xmlns:a16="http://schemas.microsoft.com/office/drawing/2014/main" id="{2EB64F6D-59D4-00C1-9D5F-FB9E8EAD55E7}"/>
                  </a:ext>
                </a:extLst>
              </p:cNvPr>
              <p:cNvGrpSpPr/>
              <p:nvPr/>
            </p:nvGrpSpPr>
            <p:grpSpPr>
              <a:xfrm>
                <a:off x="3263334" y="1316894"/>
                <a:ext cx="43862" cy="40696"/>
                <a:chOff x="3263334" y="1316894"/>
                <a:chExt cx="43862" cy="40696"/>
              </a:xfrm>
            </p:grpSpPr>
            <p:sp>
              <p:nvSpPr>
                <p:cNvPr id="2026" name="Freeform: Shape 2025">
                  <a:extLst>
                    <a:ext uri="{FF2B5EF4-FFF2-40B4-BE49-F238E27FC236}">
                      <a16:creationId xmlns:a16="http://schemas.microsoft.com/office/drawing/2014/main" id="{90429BC8-62D1-E529-D0B0-4DCBE675F053}"/>
                    </a:ext>
                  </a:extLst>
                </p:cNvPr>
                <p:cNvSpPr/>
                <p:nvPr/>
              </p:nvSpPr>
              <p:spPr>
                <a:xfrm>
                  <a:off x="3285265" y="131689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Freeform: Shape 2026">
                  <a:extLst>
                    <a:ext uri="{FF2B5EF4-FFF2-40B4-BE49-F238E27FC236}">
                      <a16:creationId xmlns:a16="http://schemas.microsoft.com/office/drawing/2014/main" id="{4DFEC52E-7E3E-052D-05FB-7DC52FB6233E}"/>
                    </a:ext>
                  </a:extLst>
                </p:cNvPr>
                <p:cNvSpPr/>
                <p:nvPr/>
              </p:nvSpPr>
              <p:spPr>
                <a:xfrm>
                  <a:off x="3263334" y="133717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4" name="Graphic 191">
                <a:extLst>
                  <a:ext uri="{FF2B5EF4-FFF2-40B4-BE49-F238E27FC236}">
                    <a16:creationId xmlns:a16="http://schemas.microsoft.com/office/drawing/2014/main" id="{F12F63AE-A157-2730-DE2F-3236FCE7FE40}"/>
                  </a:ext>
                </a:extLst>
              </p:cNvPr>
              <p:cNvGrpSpPr/>
              <p:nvPr/>
            </p:nvGrpSpPr>
            <p:grpSpPr>
              <a:xfrm>
                <a:off x="3292374" y="1321259"/>
                <a:ext cx="43711" cy="40837"/>
                <a:chOff x="3292374" y="1321259"/>
                <a:chExt cx="43711" cy="40837"/>
              </a:xfrm>
            </p:grpSpPr>
            <p:sp>
              <p:nvSpPr>
                <p:cNvPr id="2024" name="Freeform: Shape 2023">
                  <a:extLst>
                    <a:ext uri="{FF2B5EF4-FFF2-40B4-BE49-F238E27FC236}">
                      <a16:creationId xmlns:a16="http://schemas.microsoft.com/office/drawing/2014/main" id="{8A6BF5FC-11B5-DE05-A76F-F9AF68411273}"/>
                    </a:ext>
                  </a:extLst>
                </p:cNvPr>
                <p:cNvSpPr/>
                <p:nvPr/>
              </p:nvSpPr>
              <p:spPr>
                <a:xfrm>
                  <a:off x="3314153" y="1321259"/>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Freeform: Shape 2024">
                  <a:extLst>
                    <a:ext uri="{FF2B5EF4-FFF2-40B4-BE49-F238E27FC236}">
                      <a16:creationId xmlns:a16="http://schemas.microsoft.com/office/drawing/2014/main" id="{FF0048CE-BCEE-1CDA-0D4B-C4AA1213F981}"/>
                    </a:ext>
                  </a:extLst>
                </p:cNvPr>
                <p:cNvSpPr/>
                <p:nvPr/>
              </p:nvSpPr>
              <p:spPr>
                <a:xfrm>
                  <a:off x="3292374" y="134167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5" name="Graphic 191">
                <a:extLst>
                  <a:ext uri="{FF2B5EF4-FFF2-40B4-BE49-F238E27FC236}">
                    <a16:creationId xmlns:a16="http://schemas.microsoft.com/office/drawing/2014/main" id="{C4FC362D-E4E0-BEC2-B17F-29A73B5BE039}"/>
                  </a:ext>
                </a:extLst>
              </p:cNvPr>
              <p:cNvGrpSpPr/>
              <p:nvPr/>
            </p:nvGrpSpPr>
            <p:grpSpPr>
              <a:xfrm>
                <a:off x="3298121" y="1322808"/>
                <a:ext cx="43711" cy="40696"/>
                <a:chOff x="3298121" y="1322808"/>
                <a:chExt cx="43711" cy="40696"/>
              </a:xfrm>
            </p:grpSpPr>
            <p:sp>
              <p:nvSpPr>
                <p:cNvPr id="2022" name="Freeform: Shape 2021">
                  <a:extLst>
                    <a:ext uri="{FF2B5EF4-FFF2-40B4-BE49-F238E27FC236}">
                      <a16:creationId xmlns:a16="http://schemas.microsoft.com/office/drawing/2014/main" id="{763E9E02-B28F-6355-7B4A-50710E198864}"/>
                    </a:ext>
                  </a:extLst>
                </p:cNvPr>
                <p:cNvSpPr/>
                <p:nvPr/>
              </p:nvSpPr>
              <p:spPr>
                <a:xfrm>
                  <a:off x="3320052" y="132280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Freeform: Shape 2022">
                  <a:extLst>
                    <a:ext uri="{FF2B5EF4-FFF2-40B4-BE49-F238E27FC236}">
                      <a16:creationId xmlns:a16="http://schemas.microsoft.com/office/drawing/2014/main" id="{AF09D650-1833-F462-CD74-8F7F60B317AD}"/>
                    </a:ext>
                  </a:extLst>
                </p:cNvPr>
                <p:cNvSpPr/>
                <p:nvPr/>
              </p:nvSpPr>
              <p:spPr>
                <a:xfrm>
                  <a:off x="3298121" y="134322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6" name="Graphic 191">
                <a:extLst>
                  <a:ext uri="{FF2B5EF4-FFF2-40B4-BE49-F238E27FC236}">
                    <a16:creationId xmlns:a16="http://schemas.microsoft.com/office/drawing/2014/main" id="{6AE507FC-DED2-3C81-102F-19CB54B0D9DD}"/>
                  </a:ext>
                </a:extLst>
              </p:cNvPr>
              <p:cNvGrpSpPr/>
              <p:nvPr/>
            </p:nvGrpSpPr>
            <p:grpSpPr>
              <a:xfrm>
                <a:off x="3331245" y="1325484"/>
                <a:ext cx="43862" cy="40837"/>
                <a:chOff x="3331245" y="1325484"/>
                <a:chExt cx="43862" cy="40837"/>
              </a:xfrm>
            </p:grpSpPr>
            <p:sp>
              <p:nvSpPr>
                <p:cNvPr id="2020" name="Freeform: Shape 2019">
                  <a:extLst>
                    <a:ext uri="{FF2B5EF4-FFF2-40B4-BE49-F238E27FC236}">
                      <a16:creationId xmlns:a16="http://schemas.microsoft.com/office/drawing/2014/main" id="{EEF19E6D-A786-DE8F-8FCB-4096221231E1}"/>
                    </a:ext>
                  </a:extLst>
                </p:cNvPr>
                <p:cNvSpPr/>
                <p:nvPr/>
              </p:nvSpPr>
              <p:spPr>
                <a:xfrm>
                  <a:off x="335317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Freeform: Shape 2020">
                  <a:extLst>
                    <a:ext uri="{FF2B5EF4-FFF2-40B4-BE49-F238E27FC236}">
                      <a16:creationId xmlns:a16="http://schemas.microsoft.com/office/drawing/2014/main" id="{AB703FB9-D87F-E658-AD27-421E70215214}"/>
                    </a:ext>
                  </a:extLst>
                </p:cNvPr>
                <p:cNvSpPr/>
                <p:nvPr/>
              </p:nvSpPr>
              <p:spPr>
                <a:xfrm>
                  <a:off x="3331245"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7" name="Graphic 191">
                <a:extLst>
                  <a:ext uri="{FF2B5EF4-FFF2-40B4-BE49-F238E27FC236}">
                    <a16:creationId xmlns:a16="http://schemas.microsoft.com/office/drawing/2014/main" id="{0DE737EB-1BD6-258F-7279-DE275FEF2CD3}"/>
                  </a:ext>
                </a:extLst>
              </p:cNvPr>
              <p:cNvGrpSpPr/>
              <p:nvPr/>
            </p:nvGrpSpPr>
            <p:grpSpPr>
              <a:xfrm>
                <a:off x="3336085" y="1325484"/>
                <a:ext cx="43711" cy="40837"/>
                <a:chOff x="3336085" y="1325484"/>
                <a:chExt cx="43711" cy="40837"/>
              </a:xfrm>
            </p:grpSpPr>
            <p:sp>
              <p:nvSpPr>
                <p:cNvPr id="2018" name="Freeform: Shape 2017">
                  <a:extLst>
                    <a:ext uri="{FF2B5EF4-FFF2-40B4-BE49-F238E27FC236}">
                      <a16:creationId xmlns:a16="http://schemas.microsoft.com/office/drawing/2014/main" id="{0103D55B-8F91-30A0-818F-8B407106C7D3}"/>
                    </a:ext>
                  </a:extLst>
                </p:cNvPr>
                <p:cNvSpPr/>
                <p:nvPr/>
              </p:nvSpPr>
              <p:spPr>
                <a:xfrm>
                  <a:off x="335801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Freeform: Shape 2018">
                  <a:extLst>
                    <a:ext uri="{FF2B5EF4-FFF2-40B4-BE49-F238E27FC236}">
                      <a16:creationId xmlns:a16="http://schemas.microsoft.com/office/drawing/2014/main" id="{10C75286-DF12-61DE-A637-42E7C5266407}"/>
                    </a:ext>
                  </a:extLst>
                </p:cNvPr>
                <p:cNvSpPr/>
                <p:nvPr/>
              </p:nvSpPr>
              <p:spPr>
                <a:xfrm>
                  <a:off x="3336085"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8" name="Graphic 191">
                <a:extLst>
                  <a:ext uri="{FF2B5EF4-FFF2-40B4-BE49-F238E27FC236}">
                    <a16:creationId xmlns:a16="http://schemas.microsoft.com/office/drawing/2014/main" id="{2447C442-D124-CD64-B85F-70295437E761}"/>
                  </a:ext>
                </a:extLst>
              </p:cNvPr>
              <p:cNvGrpSpPr/>
              <p:nvPr/>
            </p:nvGrpSpPr>
            <p:grpSpPr>
              <a:xfrm>
                <a:off x="3353176" y="1325484"/>
                <a:ext cx="43711" cy="40837"/>
                <a:chOff x="3353176" y="1325484"/>
                <a:chExt cx="43711" cy="40837"/>
              </a:xfrm>
            </p:grpSpPr>
            <p:sp>
              <p:nvSpPr>
                <p:cNvPr id="2016" name="Freeform: Shape 2015">
                  <a:extLst>
                    <a:ext uri="{FF2B5EF4-FFF2-40B4-BE49-F238E27FC236}">
                      <a16:creationId xmlns:a16="http://schemas.microsoft.com/office/drawing/2014/main" id="{8B437CA4-AEF7-6EA4-2879-169A90A4B0DB}"/>
                    </a:ext>
                  </a:extLst>
                </p:cNvPr>
                <p:cNvSpPr/>
                <p:nvPr/>
              </p:nvSpPr>
              <p:spPr>
                <a:xfrm>
                  <a:off x="3375107"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Freeform: Shape 2016">
                  <a:extLst>
                    <a:ext uri="{FF2B5EF4-FFF2-40B4-BE49-F238E27FC236}">
                      <a16:creationId xmlns:a16="http://schemas.microsoft.com/office/drawing/2014/main" id="{ECA4899E-E303-08B7-B990-5C4FE3E34D7E}"/>
                    </a:ext>
                  </a:extLst>
                </p:cNvPr>
                <p:cNvSpPr/>
                <p:nvPr/>
              </p:nvSpPr>
              <p:spPr>
                <a:xfrm>
                  <a:off x="3353176"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9" name="Graphic 191">
                <a:extLst>
                  <a:ext uri="{FF2B5EF4-FFF2-40B4-BE49-F238E27FC236}">
                    <a16:creationId xmlns:a16="http://schemas.microsoft.com/office/drawing/2014/main" id="{82FA3DC5-6B55-AE7B-58F6-66C64E2EE857}"/>
                  </a:ext>
                </a:extLst>
              </p:cNvPr>
              <p:cNvGrpSpPr/>
              <p:nvPr/>
            </p:nvGrpSpPr>
            <p:grpSpPr>
              <a:xfrm>
                <a:off x="3399912" y="1325484"/>
                <a:ext cx="43862" cy="40837"/>
                <a:chOff x="3399912" y="1325484"/>
                <a:chExt cx="43862" cy="40837"/>
              </a:xfrm>
            </p:grpSpPr>
            <p:sp>
              <p:nvSpPr>
                <p:cNvPr id="2014" name="Freeform: Shape 2013">
                  <a:extLst>
                    <a:ext uri="{FF2B5EF4-FFF2-40B4-BE49-F238E27FC236}">
                      <a16:creationId xmlns:a16="http://schemas.microsoft.com/office/drawing/2014/main" id="{3756F1DA-8A9C-DAC7-A896-657C649C3249}"/>
                    </a:ext>
                  </a:extLst>
                </p:cNvPr>
                <p:cNvSpPr/>
                <p:nvPr/>
              </p:nvSpPr>
              <p:spPr>
                <a:xfrm>
                  <a:off x="3421843"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Freeform: Shape 2014">
                  <a:extLst>
                    <a:ext uri="{FF2B5EF4-FFF2-40B4-BE49-F238E27FC236}">
                      <a16:creationId xmlns:a16="http://schemas.microsoft.com/office/drawing/2014/main" id="{FF877B53-0930-37B2-06A0-363C05BF7C2C}"/>
                    </a:ext>
                  </a:extLst>
                </p:cNvPr>
                <p:cNvSpPr/>
                <p:nvPr/>
              </p:nvSpPr>
              <p:spPr>
                <a:xfrm>
                  <a:off x="3399912"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0" name="Graphic 191">
                <a:extLst>
                  <a:ext uri="{FF2B5EF4-FFF2-40B4-BE49-F238E27FC236}">
                    <a16:creationId xmlns:a16="http://schemas.microsoft.com/office/drawing/2014/main" id="{A7801CCB-790C-D71C-C897-685C2109FD0D}"/>
                  </a:ext>
                </a:extLst>
              </p:cNvPr>
              <p:cNvGrpSpPr/>
              <p:nvPr/>
            </p:nvGrpSpPr>
            <p:grpSpPr>
              <a:xfrm>
                <a:off x="3523482" y="1337172"/>
                <a:ext cx="43862" cy="40837"/>
                <a:chOff x="3523482" y="1337172"/>
                <a:chExt cx="43862" cy="40837"/>
              </a:xfrm>
            </p:grpSpPr>
            <p:sp>
              <p:nvSpPr>
                <p:cNvPr id="2012" name="Freeform: Shape 2011">
                  <a:extLst>
                    <a:ext uri="{FF2B5EF4-FFF2-40B4-BE49-F238E27FC236}">
                      <a16:creationId xmlns:a16="http://schemas.microsoft.com/office/drawing/2014/main" id="{D5D2366F-88D1-DA72-E421-66B8F274DF65}"/>
                    </a:ext>
                  </a:extLst>
                </p:cNvPr>
                <p:cNvSpPr/>
                <p:nvPr/>
              </p:nvSpPr>
              <p:spPr>
                <a:xfrm>
                  <a:off x="3545414" y="133717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Freeform: Shape 2012">
                  <a:extLst>
                    <a:ext uri="{FF2B5EF4-FFF2-40B4-BE49-F238E27FC236}">
                      <a16:creationId xmlns:a16="http://schemas.microsoft.com/office/drawing/2014/main" id="{94E950F7-B8EB-9C9E-ECAA-6173E9A6CFF4}"/>
                    </a:ext>
                  </a:extLst>
                </p:cNvPr>
                <p:cNvSpPr/>
                <p:nvPr/>
              </p:nvSpPr>
              <p:spPr>
                <a:xfrm>
                  <a:off x="3523482" y="135759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1" name="Graphic 191">
                <a:extLst>
                  <a:ext uri="{FF2B5EF4-FFF2-40B4-BE49-F238E27FC236}">
                    <a16:creationId xmlns:a16="http://schemas.microsoft.com/office/drawing/2014/main" id="{55B6FB2B-92F5-3C96-FF1C-51DB2C851E16}"/>
                  </a:ext>
                </a:extLst>
              </p:cNvPr>
              <p:cNvGrpSpPr/>
              <p:nvPr/>
            </p:nvGrpSpPr>
            <p:grpSpPr>
              <a:xfrm>
                <a:off x="3582470" y="1338721"/>
                <a:ext cx="43711" cy="40696"/>
                <a:chOff x="3582470" y="1338721"/>
                <a:chExt cx="43711" cy="40696"/>
              </a:xfrm>
            </p:grpSpPr>
            <p:sp>
              <p:nvSpPr>
                <p:cNvPr id="2010" name="Freeform: Shape 2009">
                  <a:extLst>
                    <a:ext uri="{FF2B5EF4-FFF2-40B4-BE49-F238E27FC236}">
                      <a16:creationId xmlns:a16="http://schemas.microsoft.com/office/drawing/2014/main" id="{DFD0781F-A18F-FDF9-B877-BCB751118025}"/>
                    </a:ext>
                  </a:extLst>
                </p:cNvPr>
                <p:cNvSpPr/>
                <p:nvPr/>
              </p:nvSpPr>
              <p:spPr>
                <a:xfrm>
                  <a:off x="3604250" y="133872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Freeform: Shape 2010">
                  <a:extLst>
                    <a:ext uri="{FF2B5EF4-FFF2-40B4-BE49-F238E27FC236}">
                      <a16:creationId xmlns:a16="http://schemas.microsoft.com/office/drawing/2014/main" id="{F9799E5E-38E2-E17C-D487-DD42DD75B450}"/>
                    </a:ext>
                  </a:extLst>
                </p:cNvPr>
                <p:cNvSpPr/>
                <p:nvPr/>
              </p:nvSpPr>
              <p:spPr>
                <a:xfrm>
                  <a:off x="3582470" y="135914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2" name="Graphic 191">
                <a:extLst>
                  <a:ext uri="{FF2B5EF4-FFF2-40B4-BE49-F238E27FC236}">
                    <a16:creationId xmlns:a16="http://schemas.microsoft.com/office/drawing/2014/main" id="{4BCB764E-FDAD-C52D-3AB6-993B22089821}"/>
                  </a:ext>
                </a:extLst>
              </p:cNvPr>
              <p:cNvGrpSpPr/>
              <p:nvPr/>
            </p:nvGrpSpPr>
            <p:grpSpPr>
              <a:xfrm>
                <a:off x="3604250" y="1346748"/>
                <a:ext cx="43862" cy="40837"/>
                <a:chOff x="3604250" y="1346748"/>
                <a:chExt cx="43862" cy="40837"/>
              </a:xfrm>
            </p:grpSpPr>
            <p:sp>
              <p:nvSpPr>
                <p:cNvPr id="2008" name="Freeform: Shape 2007">
                  <a:extLst>
                    <a:ext uri="{FF2B5EF4-FFF2-40B4-BE49-F238E27FC236}">
                      <a16:creationId xmlns:a16="http://schemas.microsoft.com/office/drawing/2014/main" id="{A02251E6-8AE2-84D7-1769-5986F4C71BB9}"/>
                    </a:ext>
                  </a:extLst>
                </p:cNvPr>
                <p:cNvSpPr/>
                <p:nvPr/>
              </p:nvSpPr>
              <p:spPr>
                <a:xfrm>
                  <a:off x="3626181"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9" name="Freeform: Shape 2008">
                  <a:extLst>
                    <a:ext uri="{FF2B5EF4-FFF2-40B4-BE49-F238E27FC236}">
                      <a16:creationId xmlns:a16="http://schemas.microsoft.com/office/drawing/2014/main" id="{B09945DF-2DDB-E08A-5789-3064E21120AE}"/>
                    </a:ext>
                  </a:extLst>
                </p:cNvPr>
                <p:cNvSpPr/>
                <p:nvPr/>
              </p:nvSpPr>
              <p:spPr>
                <a:xfrm>
                  <a:off x="3604250"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3" name="Graphic 191">
                <a:extLst>
                  <a:ext uri="{FF2B5EF4-FFF2-40B4-BE49-F238E27FC236}">
                    <a16:creationId xmlns:a16="http://schemas.microsoft.com/office/drawing/2014/main" id="{618880A9-E335-43EB-D826-E55AF7686D5F}"/>
                  </a:ext>
                </a:extLst>
              </p:cNvPr>
              <p:cNvGrpSpPr/>
              <p:nvPr/>
            </p:nvGrpSpPr>
            <p:grpSpPr>
              <a:xfrm>
                <a:off x="3612114" y="1346748"/>
                <a:ext cx="43711" cy="40837"/>
                <a:chOff x="3612114" y="1346748"/>
                <a:chExt cx="43711" cy="40837"/>
              </a:xfrm>
            </p:grpSpPr>
            <p:sp>
              <p:nvSpPr>
                <p:cNvPr id="2006" name="Freeform: Shape 2005">
                  <a:extLst>
                    <a:ext uri="{FF2B5EF4-FFF2-40B4-BE49-F238E27FC236}">
                      <a16:creationId xmlns:a16="http://schemas.microsoft.com/office/drawing/2014/main" id="{64C26AE4-3F9E-BB21-2C6B-3E66D497001B}"/>
                    </a:ext>
                  </a:extLst>
                </p:cNvPr>
                <p:cNvSpPr/>
                <p:nvPr/>
              </p:nvSpPr>
              <p:spPr>
                <a:xfrm>
                  <a:off x="3633894"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7" name="Freeform: Shape 2006">
                  <a:extLst>
                    <a:ext uri="{FF2B5EF4-FFF2-40B4-BE49-F238E27FC236}">
                      <a16:creationId xmlns:a16="http://schemas.microsoft.com/office/drawing/2014/main" id="{0556BB51-BD10-67EB-D8D2-4E6FCEC01608}"/>
                    </a:ext>
                  </a:extLst>
                </p:cNvPr>
                <p:cNvSpPr/>
                <p:nvPr/>
              </p:nvSpPr>
              <p:spPr>
                <a:xfrm>
                  <a:off x="3612114" y="13671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4" name="Graphic 191">
                <a:extLst>
                  <a:ext uri="{FF2B5EF4-FFF2-40B4-BE49-F238E27FC236}">
                    <a16:creationId xmlns:a16="http://schemas.microsoft.com/office/drawing/2014/main" id="{14EA6C7F-80F6-DFC6-13C1-CC2ECEC9FBD8}"/>
                  </a:ext>
                </a:extLst>
              </p:cNvPr>
              <p:cNvGrpSpPr/>
              <p:nvPr/>
            </p:nvGrpSpPr>
            <p:grpSpPr>
              <a:xfrm>
                <a:off x="3626181" y="1346748"/>
                <a:ext cx="43862" cy="40837"/>
                <a:chOff x="3626181" y="1346748"/>
                <a:chExt cx="43862" cy="40837"/>
              </a:xfrm>
            </p:grpSpPr>
            <p:sp>
              <p:nvSpPr>
                <p:cNvPr id="2004" name="Freeform: Shape 2003">
                  <a:extLst>
                    <a:ext uri="{FF2B5EF4-FFF2-40B4-BE49-F238E27FC236}">
                      <a16:creationId xmlns:a16="http://schemas.microsoft.com/office/drawing/2014/main" id="{76C7F0A3-4AC7-047F-33E4-0F58D5FB0A0C}"/>
                    </a:ext>
                  </a:extLst>
                </p:cNvPr>
                <p:cNvSpPr/>
                <p:nvPr/>
              </p:nvSpPr>
              <p:spPr>
                <a:xfrm>
                  <a:off x="3648112"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5" name="Freeform: Shape 2004">
                  <a:extLst>
                    <a:ext uri="{FF2B5EF4-FFF2-40B4-BE49-F238E27FC236}">
                      <a16:creationId xmlns:a16="http://schemas.microsoft.com/office/drawing/2014/main" id="{D39DEFA6-606B-483E-B3B4-4532132DADED}"/>
                    </a:ext>
                  </a:extLst>
                </p:cNvPr>
                <p:cNvSpPr/>
                <p:nvPr/>
              </p:nvSpPr>
              <p:spPr>
                <a:xfrm>
                  <a:off x="3626181"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5" name="Graphic 191">
                <a:extLst>
                  <a:ext uri="{FF2B5EF4-FFF2-40B4-BE49-F238E27FC236}">
                    <a16:creationId xmlns:a16="http://schemas.microsoft.com/office/drawing/2014/main" id="{74104A37-47C6-B45B-9FC1-12B7B8581C43}"/>
                  </a:ext>
                </a:extLst>
              </p:cNvPr>
              <p:cNvGrpSpPr/>
              <p:nvPr/>
            </p:nvGrpSpPr>
            <p:grpSpPr>
              <a:xfrm>
                <a:off x="3633894" y="1346748"/>
                <a:ext cx="43862" cy="40837"/>
                <a:chOff x="3633894" y="1346748"/>
                <a:chExt cx="43862" cy="40837"/>
              </a:xfrm>
            </p:grpSpPr>
            <p:sp>
              <p:nvSpPr>
                <p:cNvPr id="2002" name="Freeform: Shape 2001">
                  <a:extLst>
                    <a:ext uri="{FF2B5EF4-FFF2-40B4-BE49-F238E27FC236}">
                      <a16:creationId xmlns:a16="http://schemas.microsoft.com/office/drawing/2014/main" id="{4BA2CE9E-4489-62BF-B9F5-9C2500D3C470}"/>
                    </a:ext>
                  </a:extLst>
                </p:cNvPr>
                <p:cNvSpPr/>
                <p:nvPr/>
              </p:nvSpPr>
              <p:spPr>
                <a:xfrm>
                  <a:off x="3655825"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3" name="Freeform: Shape 2002">
                  <a:extLst>
                    <a:ext uri="{FF2B5EF4-FFF2-40B4-BE49-F238E27FC236}">
                      <a16:creationId xmlns:a16="http://schemas.microsoft.com/office/drawing/2014/main" id="{92DE4349-8608-779C-908C-6DCD1CDD3FA3}"/>
                    </a:ext>
                  </a:extLst>
                </p:cNvPr>
                <p:cNvSpPr/>
                <p:nvPr/>
              </p:nvSpPr>
              <p:spPr>
                <a:xfrm>
                  <a:off x="3633894"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6" name="Graphic 191">
                <a:extLst>
                  <a:ext uri="{FF2B5EF4-FFF2-40B4-BE49-F238E27FC236}">
                    <a16:creationId xmlns:a16="http://schemas.microsoft.com/office/drawing/2014/main" id="{F8E8C70D-4088-A31E-D8D1-0FAEEC4534E0}"/>
                  </a:ext>
                </a:extLst>
              </p:cNvPr>
              <p:cNvGrpSpPr/>
              <p:nvPr/>
            </p:nvGrpSpPr>
            <p:grpSpPr>
              <a:xfrm>
                <a:off x="3641306" y="1346748"/>
                <a:ext cx="43862" cy="40837"/>
                <a:chOff x="3641306" y="1346748"/>
                <a:chExt cx="43862" cy="40837"/>
              </a:xfrm>
            </p:grpSpPr>
            <p:sp>
              <p:nvSpPr>
                <p:cNvPr id="2000" name="Freeform: Shape 1999">
                  <a:extLst>
                    <a:ext uri="{FF2B5EF4-FFF2-40B4-BE49-F238E27FC236}">
                      <a16:creationId xmlns:a16="http://schemas.microsoft.com/office/drawing/2014/main" id="{8B68314B-BDCC-BDBC-2383-E8BF02F7D987}"/>
                    </a:ext>
                  </a:extLst>
                </p:cNvPr>
                <p:cNvSpPr/>
                <p:nvPr/>
              </p:nvSpPr>
              <p:spPr>
                <a:xfrm>
                  <a:off x="3663237"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1" name="Freeform: Shape 2000">
                  <a:extLst>
                    <a:ext uri="{FF2B5EF4-FFF2-40B4-BE49-F238E27FC236}">
                      <a16:creationId xmlns:a16="http://schemas.microsoft.com/office/drawing/2014/main" id="{C402F415-3ABA-2DA0-4BC7-17F48AE25D52}"/>
                    </a:ext>
                  </a:extLst>
                </p:cNvPr>
                <p:cNvSpPr/>
                <p:nvPr/>
              </p:nvSpPr>
              <p:spPr>
                <a:xfrm>
                  <a:off x="3641306"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7" name="Graphic 191">
                <a:extLst>
                  <a:ext uri="{FF2B5EF4-FFF2-40B4-BE49-F238E27FC236}">
                    <a16:creationId xmlns:a16="http://schemas.microsoft.com/office/drawing/2014/main" id="{E628B810-6AB2-A8EF-3E27-E70F6C90CCF0}"/>
                  </a:ext>
                </a:extLst>
              </p:cNvPr>
              <p:cNvGrpSpPr/>
              <p:nvPr/>
            </p:nvGrpSpPr>
            <p:grpSpPr>
              <a:xfrm>
                <a:off x="3659002" y="1352240"/>
                <a:ext cx="43862" cy="40696"/>
                <a:chOff x="3659002" y="1352240"/>
                <a:chExt cx="43862" cy="40696"/>
              </a:xfrm>
            </p:grpSpPr>
            <p:sp>
              <p:nvSpPr>
                <p:cNvPr id="1998" name="Freeform: Shape 1997">
                  <a:extLst>
                    <a:ext uri="{FF2B5EF4-FFF2-40B4-BE49-F238E27FC236}">
                      <a16:creationId xmlns:a16="http://schemas.microsoft.com/office/drawing/2014/main" id="{D943AB9F-3D1F-35D9-4BDA-3E6C83C3D238}"/>
                    </a:ext>
                  </a:extLst>
                </p:cNvPr>
                <p:cNvSpPr/>
                <p:nvPr/>
              </p:nvSpPr>
              <p:spPr>
                <a:xfrm>
                  <a:off x="3680933" y="13522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Freeform: Shape 1998">
                  <a:extLst>
                    <a:ext uri="{FF2B5EF4-FFF2-40B4-BE49-F238E27FC236}">
                      <a16:creationId xmlns:a16="http://schemas.microsoft.com/office/drawing/2014/main" id="{E0D0ADDF-4BDE-CE77-39B7-0AC0914CF37E}"/>
                    </a:ext>
                  </a:extLst>
                </p:cNvPr>
                <p:cNvSpPr/>
                <p:nvPr/>
              </p:nvSpPr>
              <p:spPr>
                <a:xfrm>
                  <a:off x="3659002" y="1372518"/>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8" name="Graphic 191">
                <a:extLst>
                  <a:ext uri="{FF2B5EF4-FFF2-40B4-BE49-F238E27FC236}">
                    <a16:creationId xmlns:a16="http://schemas.microsoft.com/office/drawing/2014/main" id="{F2E457A7-C2ED-EB84-AA46-8E6F626D9158}"/>
                  </a:ext>
                </a:extLst>
              </p:cNvPr>
              <p:cNvGrpSpPr/>
              <p:nvPr/>
            </p:nvGrpSpPr>
            <p:grpSpPr>
              <a:xfrm>
                <a:off x="3685470" y="1353648"/>
                <a:ext cx="43711" cy="40837"/>
                <a:chOff x="3685470" y="1353648"/>
                <a:chExt cx="43711" cy="40837"/>
              </a:xfrm>
            </p:grpSpPr>
            <p:sp>
              <p:nvSpPr>
                <p:cNvPr id="1996" name="Freeform: Shape 1995">
                  <a:extLst>
                    <a:ext uri="{FF2B5EF4-FFF2-40B4-BE49-F238E27FC236}">
                      <a16:creationId xmlns:a16="http://schemas.microsoft.com/office/drawing/2014/main" id="{588D547C-E44D-F133-458F-DADAC5526A61}"/>
                    </a:ext>
                  </a:extLst>
                </p:cNvPr>
                <p:cNvSpPr/>
                <p:nvPr/>
              </p:nvSpPr>
              <p:spPr>
                <a:xfrm>
                  <a:off x="3707250"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7" name="Freeform: Shape 1996">
                  <a:extLst>
                    <a:ext uri="{FF2B5EF4-FFF2-40B4-BE49-F238E27FC236}">
                      <a16:creationId xmlns:a16="http://schemas.microsoft.com/office/drawing/2014/main" id="{62ADB83C-5F71-1E59-62A5-963AD13E408B}"/>
                    </a:ext>
                  </a:extLst>
                </p:cNvPr>
                <p:cNvSpPr/>
                <p:nvPr/>
              </p:nvSpPr>
              <p:spPr>
                <a:xfrm>
                  <a:off x="3685470"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9" name="Graphic 191">
                <a:extLst>
                  <a:ext uri="{FF2B5EF4-FFF2-40B4-BE49-F238E27FC236}">
                    <a16:creationId xmlns:a16="http://schemas.microsoft.com/office/drawing/2014/main" id="{793098D4-0513-C71E-65EB-7DC1F98C8834}"/>
                  </a:ext>
                </a:extLst>
              </p:cNvPr>
              <p:cNvGrpSpPr/>
              <p:nvPr/>
            </p:nvGrpSpPr>
            <p:grpSpPr>
              <a:xfrm>
                <a:off x="3691218" y="1353648"/>
                <a:ext cx="43711" cy="40837"/>
                <a:chOff x="3691218" y="1353648"/>
                <a:chExt cx="43711" cy="40837"/>
              </a:xfrm>
            </p:grpSpPr>
            <p:sp>
              <p:nvSpPr>
                <p:cNvPr id="1994" name="Freeform: Shape 1993">
                  <a:extLst>
                    <a:ext uri="{FF2B5EF4-FFF2-40B4-BE49-F238E27FC236}">
                      <a16:creationId xmlns:a16="http://schemas.microsoft.com/office/drawing/2014/main" id="{95F8F89B-65F7-86CE-5C1B-DA05A6C604B6}"/>
                    </a:ext>
                  </a:extLst>
                </p:cNvPr>
                <p:cNvSpPr/>
                <p:nvPr/>
              </p:nvSpPr>
              <p:spPr>
                <a:xfrm>
                  <a:off x="3713149"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5" name="Freeform: Shape 1994">
                  <a:extLst>
                    <a:ext uri="{FF2B5EF4-FFF2-40B4-BE49-F238E27FC236}">
                      <a16:creationId xmlns:a16="http://schemas.microsoft.com/office/drawing/2014/main" id="{DE641E03-86E2-CAF2-60B0-B42321894B26}"/>
                    </a:ext>
                  </a:extLst>
                </p:cNvPr>
                <p:cNvSpPr/>
                <p:nvPr/>
              </p:nvSpPr>
              <p:spPr>
                <a:xfrm>
                  <a:off x="3691218"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0" name="Graphic 191">
                <a:extLst>
                  <a:ext uri="{FF2B5EF4-FFF2-40B4-BE49-F238E27FC236}">
                    <a16:creationId xmlns:a16="http://schemas.microsoft.com/office/drawing/2014/main" id="{30B428C7-816E-C484-B610-6622996AAD3C}"/>
                  </a:ext>
                </a:extLst>
              </p:cNvPr>
              <p:cNvGrpSpPr/>
              <p:nvPr/>
            </p:nvGrpSpPr>
            <p:grpSpPr>
              <a:xfrm>
                <a:off x="3701503" y="1359140"/>
                <a:ext cx="43711" cy="40696"/>
                <a:chOff x="3701503" y="1359140"/>
                <a:chExt cx="43711" cy="40696"/>
              </a:xfrm>
            </p:grpSpPr>
            <p:sp>
              <p:nvSpPr>
                <p:cNvPr id="1992" name="Freeform: Shape 1991">
                  <a:extLst>
                    <a:ext uri="{FF2B5EF4-FFF2-40B4-BE49-F238E27FC236}">
                      <a16:creationId xmlns:a16="http://schemas.microsoft.com/office/drawing/2014/main" id="{031D8C98-EF37-AF46-C2A3-5C5DD4A25F23}"/>
                    </a:ext>
                  </a:extLst>
                </p:cNvPr>
                <p:cNvSpPr/>
                <p:nvPr/>
              </p:nvSpPr>
              <p:spPr>
                <a:xfrm>
                  <a:off x="3723434"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3" name="Freeform: Shape 1992">
                  <a:extLst>
                    <a:ext uri="{FF2B5EF4-FFF2-40B4-BE49-F238E27FC236}">
                      <a16:creationId xmlns:a16="http://schemas.microsoft.com/office/drawing/2014/main" id="{A11F4876-6DFD-1F37-9439-81CDA736C221}"/>
                    </a:ext>
                  </a:extLst>
                </p:cNvPr>
                <p:cNvSpPr/>
                <p:nvPr/>
              </p:nvSpPr>
              <p:spPr>
                <a:xfrm>
                  <a:off x="3701503"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1" name="Graphic 191">
                <a:extLst>
                  <a:ext uri="{FF2B5EF4-FFF2-40B4-BE49-F238E27FC236}">
                    <a16:creationId xmlns:a16="http://schemas.microsoft.com/office/drawing/2014/main" id="{D03849FC-69EF-0FFC-4003-22E27A29F6EC}"/>
                  </a:ext>
                </a:extLst>
              </p:cNvPr>
              <p:cNvGrpSpPr/>
              <p:nvPr/>
            </p:nvGrpSpPr>
            <p:grpSpPr>
              <a:xfrm>
                <a:off x="3713754" y="1359140"/>
                <a:ext cx="43711" cy="40696"/>
                <a:chOff x="3713754" y="1359140"/>
                <a:chExt cx="43711" cy="40696"/>
              </a:xfrm>
            </p:grpSpPr>
            <p:sp>
              <p:nvSpPr>
                <p:cNvPr id="1990" name="Freeform: Shape 1989">
                  <a:extLst>
                    <a:ext uri="{FF2B5EF4-FFF2-40B4-BE49-F238E27FC236}">
                      <a16:creationId xmlns:a16="http://schemas.microsoft.com/office/drawing/2014/main" id="{B34DACDE-3EF8-5B28-6571-F7EC74FB7D2C}"/>
                    </a:ext>
                  </a:extLst>
                </p:cNvPr>
                <p:cNvSpPr/>
                <p:nvPr/>
              </p:nvSpPr>
              <p:spPr>
                <a:xfrm>
                  <a:off x="3735685"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1" name="Freeform: Shape 1990">
                  <a:extLst>
                    <a:ext uri="{FF2B5EF4-FFF2-40B4-BE49-F238E27FC236}">
                      <a16:creationId xmlns:a16="http://schemas.microsoft.com/office/drawing/2014/main" id="{F008EE08-6EAB-966D-054B-EB66C3C47DDC}"/>
                    </a:ext>
                  </a:extLst>
                </p:cNvPr>
                <p:cNvSpPr/>
                <p:nvPr/>
              </p:nvSpPr>
              <p:spPr>
                <a:xfrm>
                  <a:off x="3713754"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2" name="Graphic 191">
                <a:extLst>
                  <a:ext uri="{FF2B5EF4-FFF2-40B4-BE49-F238E27FC236}">
                    <a16:creationId xmlns:a16="http://schemas.microsoft.com/office/drawing/2014/main" id="{6DAB302A-AA65-F28F-82F6-860CE449EC33}"/>
                  </a:ext>
                </a:extLst>
              </p:cNvPr>
              <p:cNvGrpSpPr/>
              <p:nvPr/>
            </p:nvGrpSpPr>
            <p:grpSpPr>
              <a:xfrm>
                <a:off x="3739466" y="1359140"/>
                <a:ext cx="43711" cy="40696"/>
                <a:chOff x="3739466" y="1359140"/>
                <a:chExt cx="43711" cy="40696"/>
              </a:xfrm>
            </p:grpSpPr>
            <p:sp>
              <p:nvSpPr>
                <p:cNvPr id="1988" name="Freeform: Shape 1987">
                  <a:extLst>
                    <a:ext uri="{FF2B5EF4-FFF2-40B4-BE49-F238E27FC236}">
                      <a16:creationId xmlns:a16="http://schemas.microsoft.com/office/drawing/2014/main" id="{EBE8034C-0477-F194-F9BA-625D4ED5DF1B}"/>
                    </a:ext>
                  </a:extLst>
                </p:cNvPr>
                <p:cNvSpPr/>
                <p:nvPr/>
              </p:nvSpPr>
              <p:spPr>
                <a:xfrm>
                  <a:off x="3761397"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9" name="Freeform: Shape 1988">
                  <a:extLst>
                    <a:ext uri="{FF2B5EF4-FFF2-40B4-BE49-F238E27FC236}">
                      <a16:creationId xmlns:a16="http://schemas.microsoft.com/office/drawing/2014/main" id="{AFD92325-400D-5231-F985-1F465169EA83}"/>
                    </a:ext>
                  </a:extLst>
                </p:cNvPr>
                <p:cNvSpPr/>
                <p:nvPr/>
              </p:nvSpPr>
              <p:spPr>
                <a:xfrm>
                  <a:off x="3739466"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3" name="Graphic 191">
                <a:extLst>
                  <a:ext uri="{FF2B5EF4-FFF2-40B4-BE49-F238E27FC236}">
                    <a16:creationId xmlns:a16="http://schemas.microsoft.com/office/drawing/2014/main" id="{B189FD9F-55C5-41AD-9D70-65252347933D}"/>
                  </a:ext>
                </a:extLst>
              </p:cNvPr>
              <p:cNvGrpSpPr/>
              <p:nvPr/>
            </p:nvGrpSpPr>
            <p:grpSpPr>
              <a:xfrm>
                <a:off x="3759431" y="1359140"/>
                <a:ext cx="43711" cy="40696"/>
                <a:chOff x="3759431" y="1359140"/>
                <a:chExt cx="43711" cy="40696"/>
              </a:xfrm>
            </p:grpSpPr>
            <p:sp>
              <p:nvSpPr>
                <p:cNvPr id="1986" name="Freeform: Shape 1985">
                  <a:extLst>
                    <a:ext uri="{FF2B5EF4-FFF2-40B4-BE49-F238E27FC236}">
                      <a16:creationId xmlns:a16="http://schemas.microsoft.com/office/drawing/2014/main" id="{CC080377-E39E-A87F-3972-CD9F3F83A8A2}"/>
                    </a:ext>
                  </a:extLst>
                </p:cNvPr>
                <p:cNvSpPr/>
                <p:nvPr/>
              </p:nvSpPr>
              <p:spPr>
                <a:xfrm>
                  <a:off x="3781362"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7" name="Freeform: Shape 1986">
                  <a:extLst>
                    <a:ext uri="{FF2B5EF4-FFF2-40B4-BE49-F238E27FC236}">
                      <a16:creationId xmlns:a16="http://schemas.microsoft.com/office/drawing/2014/main" id="{CF40F776-AF88-4C2A-56C7-2B05E7E163AE}"/>
                    </a:ext>
                  </a:extLst>
                </p:cNvPr>
                <p:cNvSpPr/>
                <p:nvPr/>
              </p:nvSpPr>
              <p:spPr>
                <a:xfrm>
                  <a:off x="3759431"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4" name="Graphic 191">
                <a:extLst>
                  <a:ext uri="{FF2B5EF4-FFF2-40B4-BE49-F238E27FC236}">
                    <a16:creationId xmlns:a16="http://schemas.microsoft.com/office/drawing/2014/main" id="{31DEF3F9-8EFA-9C31-FCEA-416305A31B9D}"/>
                  </a:ext>
                </a:extLst>
              </p:cNvPr>
              <p:cNvGrpSpPr/>
              <p:nvPr/>
            </p:nvGrpSpPr>
            <p:grpSpPr>
              <a:xfrm>
                <a:off x="3775464" y="1362942"/>
                <a:ext cx="43862" cy="40837"/>
                <a:chOff x="3775464" y="1362942"/>
                <a:chExt cx="43862" cy="40837"/>
              </a:xfrm>
            </p:grpSpPr>
            <p:sp>
              <p:nvSpPr>
                <p:cNvPr id="1984" name="Freeform: Shape 1983">
                  <a:extLst>
                    <a:ext uri="{FF2B5EF4-FFF2-40B4-BE49-F238E27FC236}">
                      <a16:creationId xmlns:a16="http://schemas.microsoft.com/office/drawing/2014/main" id="{1BBB6FC8-55A8-92FF-540B-F6AA1D840697}"/>
                    </a:ext>
                  </a:extLst>
                </p:cNvPr>
                <p:cNvSpPr/>
                <p:nvPr/>
              </p:nvSpPr>
              <p:spPr>
                <a:xfrm>
                  <a:off x="3797395"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5" name="Freeform: Shape 1984">
                  <a:extLst>
                    <a:ext uri="{FF2B5EF4-FFF2-40B4-BE49-F238E27FC236}">
                      <a16:creationId xmlns:a16="http://schemas.microsoft.com/office/drawing/2014/main" id="{F6DAAB18-66CE-0AE5-0942-FB01273FDF93}"/>
                    </a:ext>
                  </a:extLst>
                </p:cNvPr>
                <p:cNvSpPr/>
                <p:nvPr/>
              </p:nvSpPr>
              <p:spPr>
                <a:xfrm>
                  <a:off x="3775464"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5" name="Graphic 191">
                <a:extLst>
                  <a:ext uri="{FF2B5EF4-FFF2-40B4-BE49-F238E27FC236}">
                    <a16:creationId xmlns:a16="http://schemas.microsoft.com/office/drawing/2014/main" id="{19D34A14-FFC2-0CB0-61C9-4A1FB0DAF480}"/>
                  </a:ext>
                </a:extLst>
              </p:cNvPr>
              <p:cNvGrpSpPr/>
              <p:nvPr/>
            </p:nvGrpSpPr>
            <p:grpSpPr>
              <a:xfrm>
                <a:off x="3781362" y="1362942"/>
                <a:ext cx="43711" cy="40837"/>
                <a:chOff x="3781362" y="1362942"/>
                <a:chExt cx="43711" cy="40837"/>
              </a:xfrm>
            </p:grpSpPr>
            <p:sp>
              <p:nvSpPr>
                <p:cNvPr id="1982" name="Freeform: Shape 1981">
                  <a:extLst>
                    <a:ext uri="{FF2B5EF4-FFF2-40B4-BE49-F238E27FC236}">
                      <a16:creationId xmlns:a16="http://schemas.microsoft.com/office/drawing/2014/main" id="{DDCBA948-758C-4B30-FC12-8CA2EAC2CD5B}"/>
                    </a:ext>
                  </a:extLst>
                </p:cNvPr>
                <p:cNvSpPr/>
                <p:nvPr/>
              </p:nvSpPr>
              <p:spPr>
                <a:xfrm>
                  <a:off x="380314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3" name="Freeform: Shape 1982">
                  <a:extLst>
                    <a:ext uri="{FF2B5EF4-FFF2-40B4-BE49-F238E27FC236}">
                      <a16:creationId xmlns:a16="http://schemas.microsoft.com/office/drawing/2014/main" id="{E632A9F8-B1B4-2039-F3A9-7645C8819651}"/>
                    </a:ext>
                  </a:extLst>
                </p:cNvPr>
                <p:cNvSpPr/>
                <p:nvPr/>
              </p:nvSpPr>
              <p:spPr>
                <a:xfrm>
                  <a:off x="378136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6" name="Graphic 191">
                <a:extLst>
                  <a:ext uri="{FF2B5EF4-FFF2-40B4-BE49-F238E27FC236}">
                    <a16:creationId xmlns:a16="http://schemas.microsoft.com/office/drawing/2014/main" id="{35B0A31C-F80D-8842-D54B-2DC95723BE8F}"/>
                  </a:ext>
                </a:extLst>
              </p:cNvPr>
              <p:cNvGrpSpPr/>
              <p:nvPr/>
            </p:nvGrpSpPr>
            <p:grpSpPr>
              <a:xfrm>
                <a:off x="3787110" y="1362942"/>
                <a:ext cx="43711" cy="40837"/>
                <a:chOff x="3787110" y="1362942"/>
                <a:chExt cx="43711" cy="40837"/>
              </a:xfrm>
            </p:grpSpPr>
            <p:sp>
              <p:nvSpPr>
                <p:cNvPr id="1980" name="Freeform: Shape 1979">
                  <a:extLst>
                    <a:ext uri="{FF2B5EF4-FFF2-40B4-BE49-F238E27FC236}">
                      <a16:creationId xmlns:a16="http://schemas.microsoft.com/office/drawing/2014/main" id="{273E5C18-C32E-8E39-14F4-3AD6C1DBEED8}"/>
                    </a:ext>
                  </a:extLst>
                </p:cNvPr>
                <p:cNvSpPr/>
                <p:nvPr/>
              </p:nvSpPr>
              <p:spPr>
                <a:xfrm>
                  <a:off x="380904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1" name="Freeform: Shape 1980">
                  <a:extLst>
                    <a:ext uri="{FF2B5EF4-FFF2-40B4-BE49-F238E27FC236}">
                      <a16:creationId xmlns:a16="http://schemas.microsoft.com/office/drawing/2014/main" id="{BE3AA0BA-15CB-3934-2A76-845C581765FE}"/>
                    </a:ext>
                  </a:extLst>
                </p:cNvPr>
                <p:cNvSpPr/>
                <p:nvPr/>
              </p:nvSpPr>
              <p:spPr>
                <a:xfrm>
                  <a:off x="378711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7" name="Graphic 191">
                <a:extLst>
                  <a:ext uri="{FF2B5EF4-FFF2-40B4-BE49-F238E27FC236}">
                    <a16:creationId xmlns:a16="http://schemas.microsoft.com/office/drawing/2014/main" id="{3999FC57-2B29-027C-2B64-AE2B552268F5}"/>
                  </a:ext>
                </a:extLst>
              </p:cNvPr>
              <p:cNvGrpSpPr/>
              <p:nvPr/>
            </p:nvGrpSpPr>
            <p:grpSpPr>
              <a:xfrm>
                <a:off x="3792857" y="1362942"/>
                <a:ext cx="43862" cy="40837"/>
                <a:chOff x="3792857" y="1362942"/>
                <a:chExt cx="43862" cy="40837"/>
              </a:xfrm>
            </p:grpSpPr>
            <p:sp>
              <p:nvSpPr>
                <p:cNvPr id="1978" name="Freeform: Shape 1977">
                  <a:extLst>
                    <a:ext uri="{FF2B5EF4-FFF2-40B4-BE49-F238E27FC236}">
                      <a16:creationId xmlns:a16="http://schemas.microsoft.com/office/drawing/2014/main" id="{F88C5D8A-596E-4CAC-A05B-96685CEA710F}"/>
                    </a:ext>
                  </a:extLst>
                </p:cNvPr>
                <p:cNvSpPr/>
                <p:nvPr/>
              </p:nvSpPr>
              <p:spPr>
                <a:xfrm>
                  <a:off x="381478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9" name="Freeform: Shape 1978">
                  <a:extLst>
                    <a:ext uri="{FF2B5EF4-FFF2-40B4-BE49-F238E27FC236}">
                      <a16:creationId xmlns:a16="http://schemas.microsoft.com/office/drawing/2014/main" id="{1E2026A1-E0D6-B153-CFF0-B0181A480A72}"/>
                    </a:ext>
                  </a:extLst>
                </p:cNvPr>
                <p:cNvSpPr/>
                <p:nvPr/>
              </p:nvSpPr>
              <p:spPr>
                <a:xfrm>
                  <a:off x="3792857"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raphic 191">
                <a:extLst>
                  <a:ext uri="{FF2B5EF4-FFF2-40B4-BE49-F238E27FC236}">
                    <a16:creationId xmlns:a16="http://schemas.microsoft.com/office/drawing/2014/main" id="{FD4B8C04-0AED-4BDE-1F4A-C13D6BD974B4}"/>
                  </a:ext>
                </a:extLst>
              </p:cNvPr>
              <p:cNvGrpSpPr/>
              <p:nvPr/>
            </p:nvGrpSpPr>
            <p:grpSpPr>
              <a:xfrm>
                <a:off x="3798756" y="1362942"/>
                <a:ext cx="43711" cy="40837"/>
                <a:chOff x="3798756" y="1362942"/>
                <a:chExt cx="43711" cy="40837"/>
              </a:xfrm>
            </p:grpSpPr>
            <p:sp>
              <p:nvSpPr>
                <p:cNvPr id="1976" name="Freeform: Shape 1975">
                  <a:extLst>
                    <a:ext uri="{FF2B5EF4-FFF2-40B4-BE49-F238E27FC236}">
                      <a16:creationId xmlns:a16="http://schemas.microsoft.com/office/drawing/2014/main" id="{6FE631F8-935C-9FF3-B02A-F68BA5150DB1}"/>
                    </a:ext>
                  </a:extLst>
                </p:cNvPr>
                <p:cNvSpPr/>
                <p:nvPr/>
              </p:nvSpPr>
              <p:spPr>
                <a:xfrm>
                  <a:off x="3820536"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7" name="Freeform: Shape 1976">
                  <a:extLst>
                    <a:ext uri="{FF2B5EF4-FFF2-40B4-BE49-F238E27FC236}">
                      <a16:creationId xmlns:a16="http://schemas.microsoft.com/office/drawing/2014/main" id="{7CD322FF-C3E6-40DF-EB94-CFC4E1CB75B0}"/>
                    </a:ext>
                  </a:extLst>
                </p:cNvPr>
                <p:cNvSpPr/>
                <p:nvPr/>
              </p:nvSpPr>
              <p:spPr>
                <a:xfrm>
                  <a:off x="3798756"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9" name="Graphic 191">
                <a:extLst>
                  <a:ext uri="{FF2B5EF4-FFF2-40B4-BE49-F238E27FC236}">
                    <a16:creationId xmlns:a16="http://schemas.microsoft.com/office/drawing/2014/main" id="{1E771AC3-222E-85AF-310F-293C8D4CD6A4}"/>
                  </a:ext>
                </a:extLst>
              </p:cNvPr>
              <p:cNvGrpSpPr/>
              <p:nvPr/>
            </p:nvGrpSpPr>
            <p:grpSpPr>
              <a:xfrm>
                <a:off x="3822200" y="1362942"/>
                <a:ext cx="43711" cy="40837"/>
                <a:chOff x="3822200" y="1362942"/>
                <a:chExt cx="43711" cy="40837"/>
              </a:xfrm>
            </p:grpSpPr>
            <p:sp>
              <p:nvSpPr>
                <p:cNvPr id="1974" name="Freeform: Shape 1973">
                  <a:extLst>
                    <a:ext uri="{FF2B5EF4-FFF2-40B4-BE49-F238E27FC236}">
                      <a16:creationId xmlns:a16="http://schemas.microsoft.com/office/drawing/2014/main" id="{4CE0F9CC-2A4F-FDF7-0734-2077947AC7C9}"/>
                    </a:ext>
                  </a:extLst>
                </p:cNvPr>
                <p:cNvSpPr/>
                <p:nvPr/>
              </p:nvSpPr>
              <p:spPr>
                <a:xfrm>
                  <a:off x="384413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5" name="Freeform: Shape 1974">
                  <a:extLst>
                    <a:ext uri="{FF2B5EF4-FFF2-40B4-BE49-F238E27FC236}">
                      <a16:creationId xmlns:a16="http://schemas.microsoft.com/office/drawing/2014/main" id="{D7E919F0-8192-7758-71E3-16C30533C1DB}"/>
                    </a:ext>
                  </a:extLst>
                </p:cNvPr>
                <p:cNvSpPr/>
                <p:nvPr/>
              </p:nvSpPr>
              <p:spPr>
                <a:xfrm>
                  <a:off x="382220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0" name="Graphic 191">
                <a:extLst>
                  <a:ext uri="{FF2B5EF4-FFF2-40B4-BE49-F238E27FC236}">
                    <a16:creationId xmlns:a16="http://schemas.microsoft.com/office/drawing/2014/main" id="{E432CB2D-3A5E-FF74-388F-ECD0EA74AE6F}"/>
                  </a:ext>
                </a:extLst>
              </p:cNvPr>
              <p:cNvGrpSpPr/>
              <p:nvPr/>
            </p:nvGrpSpPr>
            <p:grpSpPr>
              <a:xfrm>
                <a:off x="3849878" y="1362942"/>
                <a:ext cx="43711" cy="40837"/>
                <a:chOff x="3849878" y="1362942"/>
                <a:chExt cx="43711" cy="40837"/>
              </a:xfrm>
            </p:grpSpPr>
            <p:sp>
              <p:nvSpPr>
                <p:cNvPr id="1972" name="Freeform: Shape 1971">
                  <a:extLst>
                    <a:ext uri="{FF2B5EF4-FFF2-40B4-BE49-F238E27FC236}">
                      <a16:creationId xmlns:a16="http://schemas.microsoft.com/office/drawing/2014/main" id="{3A17C47A-E90A-2C6E-CC1E-08BE2983F7EA}"/>
                    </a:ext>
                  </a:extLst>
                </p:cNvPr>
                <p:cNvSpPr/>
                <p:nvPr/>
              </p:nvSpPr>
              <p:spPr>
                <a:xfrm>
                  <a:off x="3871809"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3" name="Freeform: Shape 1972">
                  <a:extLst>
                    <a:ext uri="{FF2B5EF4-FFF2-40B4-BE49-F238E27FC236}">
                      <a16:creationId xmlns:a16="http://schemas.microsoft.com/office/drawing/2014/main" id="{9A9DEBC8-69C4-380C-EBB0-AD65ABE808AD}"/>
                    </a:ext>
                  </a:extLst>
                </p:cNvPr>
                <p:cNvSpPr/>
                <p:nvPr/>
              </p:nvSpPr>
              <p:spPr>
                <a:xfrm>
                  <a:off x="3849878"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1" name="Graphic 191">
                <a:extLst>
                  <a:ext uri="{FF2B5EF4-FFF2-40B4-BE49-F238E27FC236}">
                    <a16:creationId xmlns:a16="http://schemas.microsoft.com/office/drawing/2014/main" id="{AE448A26-AC91-2B35-24D8-1EC5D54FF3F8}"/>
                  </a:ext>
                </a:extLst>
              </p:cNvPr>
              <p:cNvGrpSpPr/>
              <p:nvPr/>
            </p:nvGrpSpPr>
            <p:grpSpPr>
              <a:xfrm>
                <a:off x="3863037" y="1362942"/>
                <a:ext cx="43711" cy="40837"/>
                <a:chOff x="3863037" y="1362942"/>
                <a:chExt cx="43711" cy="40837"/>
              </a:xfrm>
            </p:grpSpPr>
            <p:sp>
              <p:nvSpPr>
                <p:cNvPr id="1970" name="Freeform: Shape 1969">
                  <a:extLst>
                    <a:ext uri="{FF2B5EF4-FFF2-40B4-BE49-F238E27FC236}">
                      <a16:creationId xmlns:a16="http://schemas.microsoft.com/office/drawing/2014/main" id="{70AE3183-0D5B-5091-76A6-EB5FD30F1800}"/>
                    </a:ext>
                  </a:extLst>
                </p:cNvPr>
                <p:cNvSpPr/>
                <p:nvPr/>
              </p:nvSpPr>
              <p:spPr>
                <a:xfrm>
                  <a:off x="388496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1" name="Freeform: Shape 1970">
                  <a:extLst>
                    <a:ext uri="{FF2B5EF4-FFF2-40B4-BE49-F238E27FC236}">
                      <a16:creationId xmlns:a16="http://schemas.microsoft.com/office/drawing/2014/main" id="{5325E05A-C46F-E674-BAA9-F0DDA43575A7}"/>
                    </a:ext>
                  </a:extLst>
                </p:cNvPr>
                <p:cNvSpPr/>
                <p:nvPr/>
              </p:nvSpPr>
              <p:spPr>
                <a:xfrm>
                  <a:off x="3863037"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2" name="Graphic 191">
                <a:extLst>
                  <a:ext uri="{FF2B5EF4-FFF2-40B4-BE49-F238E27FC236}">
                    <a16:creationId xmlns:a16="http://schemas.microsoft.com/office/drawing/2014/main" id="{4D93EF08-9274-FAFC-A6C0-511026C8A9B0}"/>
                  </a:ext>
                </a:extLst>
              </p:cNvPr>
              <p:cNvGrpSpPr/>
              <p:nvPr/>
            </p:nvGrpSpPr>
            <p:grpSpPr>
              <a:xfrm>
                <a:off x="3876196" y="1362942"/>
                <a:ext cx="43862" cy="40837"/>
                <a:chOff x="3876196" y="1362942"/>
                <a:chExt cx="43862" cy="40837"/>
              </a:xfrm>
            </p:grpSpPr>
            <p:sp>
              <p:nvSpPr>
                <p:cNvPr id="1968" name="Freeform: Shape 1967">
                  <a:extLst>
                    <a:ext uri="{FF2B5EF4-FFF2-40B4-BE49-F238E27FC236}">
                      <a16:creationId xmlns:a16="http://schemas.microsoft.com/office/drawing/2014/main" id="{184DCEFA-634E-628E-2A3A-A8712A4D5EF7}"/>
                    </a:ext>
                  </a:extLst>
                </p:cNvPr>
                <p:cNvSpPr/>
                <p:nvPr/>
              </p:nvSpPr>
              <p:spPr>
                <a:xfrm>
                  <a:off x="3898127"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9" name="Freeform: Shape 1968">
                  <a:extLst>
                    <a:ext uri="{FF2B5EF4-FFF2-40B4-BE49-F238E27FC236}">
                      <a16:creationId xmlns:a16="http://schemas.microsoft.com/office/drawing/2014/main" id="{66B90D2B-C820-C286-399A-E8D7E28D101F}"/>
                    </a:ext>
                  </a:extLst>
                </p:cNvPr>
                <p:cNvSpPr/>
                <p:nvPr/>
              </p:nvSpPr>
              <p:spPr>
                <a:xfrm>
                  <a:off x="3876196"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3" name="Graphic 191">
                <a:extLst>
                  <a:ext uri="{FF2B5EF4-FFF2-40B4-BE49-F238E27FC236}">
                    <a16:creationId xmlns:a16="http://schemas.microsoft.com/office/drawing/2014/main" id="{FEE7BB53-F237-4D8F-0A60-FCE2581BFC89}"/>
                  </a:ext>
                </a:extLst>
              </p:cNvPr>
              <p:cNvGrpSpPr/>
              <p:nvPr/>
            </p:nvGrpSpPr>
            <p:grpSpPr>
              <a:xfrm>
                <a:off x="3893589" y="1362942"/>
                <a:ext cx="43862" cy="40837"/>
                <a:chOff x="3893589" y="1362942"/>
                <a:chExt cx="43862" cy="40837"/>
              </a:xfrm>
            </p:grpSpPr>
            <p:sp>
              <p:nvSpPr>
                <p:cNvPr id="1966" name="Freeform: Shape 1965">
                  <a:extLst>
                    <a:ext uri="{FF2B5EF4-FFF2-40B4-BE49-F238E27FC236}">
                      <a16:creationId xmlns:a16="http://schemas.microsoft.com/office/drawing/2014/main" id="{F29FC408-A05B-6026-DDBC-2048C4E8DF9D}"/>
                    </a:ext>
                  </a:extLst>
                </p:cNvPr>
                <p:cNvSpPr/>
                <p:nvPr/>
              </p:nvSpPr>
              <p:spPr>
                <a:xfrm>
                  <a:off x="3915520"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7" name="Freeform: Shape 1966">
                  <a:extLst>
                    <a:ext uri="{FF2B5EF4-FFF2-40B4-BE49-F238E27FC236}">
                      <a16:creationId xmlns:a16="http://schemas.microsoft.com/office/drawing/2014/main" id="{6B1BBC8A-3BD1-A0ED-D37C-51FFFA032AEF}"/>
                    </a:ext>
                  </a:extLst>
                </p:cNvPr>
                <p:cNvSpPr/>
                <p:nvPr/>
              </p:nvSpPr>
              <p:spPr>
                <a:xfrm>
                  <a:off x="3893589"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raphic 191">
                <a:extLst>
                  <a:ext uri="{FF2B5EF4-FFF2-40B4-BE49-F238E27FC236}">
                    <a16:creationId xmlns:a16="http://schemas.microsoft.com/office/drawing/2014/main" id="{BCC084D1-D0BD-2645-F3D7-A22B3E2CA258}"/>
                  </a:ext>
                </a:extLst>
              </p:cNvPr>
              <p:cNvGrpSpPr/>
              <p:nvPr/>
            </p:nvGrpSpPr>
            <p:grpSpPr>
              <a:xfrm>
                <a:off x="3901001" y="1362942"/>
                <a:ext cx="43862" cy="40837"/>
                <a:chOff x="3901001" y="1362942"/>
                <a:chExt cx="43862" cy="40837"/>
              </a:xfrm>
            </p:grpSpPr>
            <p:sp>
              <p:nvSpPr>
                <p:cNvPr id="1964" name="Freeform: Shape 1963">
                  <a:extLst>
                    <a:ext uri="{FF2B5EF4-FFF2-40B4-BE49-F238E27FC236}">
                      <a16:creationId xmlns:a16="http://schemas.microsoft.com/office/drawing/2014/main" id="{588C03A6-8C54-1F62-51C9-5F5CC99A30C2}"/>
                    </a:ext>
                  </a:extLst>
                </p:cNvPr>
                <p:cNvSpPr/>
                <p:nvPr/>
              </p:nvSpPr>
              <p:spPr>
                <a:xfrm>
                  <a:off x="392293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5" name="Freeform: Shape 1964">
                  <a:extLst>
                    <a:ext uri="{FF2B5EF4-FFF2-40B4-BE49-F238E27FC236}">
                      <a16:creationId xmlns:a16="http://schemas.microsoft.com/office/drawing/2014/main" id="{D7EAD331-40BE-0DE0-319E-E72194232F02}"/>
                    </a:ext>
                  </a:extLst>
                </p:cNvPr>
                <p:cNvSpPr/>
                <p:nvPr/>
              </p:nvSpPr>
              <p:spPr>
                <a:xfrm>
                  <a:off x="3901001"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5" name="Graphic 191">
                <a:extLst>
                  <a:ext uri="{FF2B5EF4-FFF2-40B4-BE49-F238E27FC236}">
                    <a16:creationId xmlns:a16="http://schemas.microsoft.com/office/drawing/2014/main" id="{BE2FC11F-3ADF-C7BE-3078-BE050A736531}"/>
                  </a:ext>
                </a:extLst>
              </p:cNvPr>
              <p:cNvGrpSpPr/>
              <p:nvPr/>
            </p:nvGrpSpPr>
            <p:grpSpPr>
              <a:xfrm>
                <a:off x="3908412" y="1362942"/>
                <a:ext cx="43711" cy="40837"/>
                <a:chOff x="3908412" y="1362942"/>
                <a:chExt cx="43711" cy="40837"/>
              </a:xfrm>
            </p:grpSpPr>
            <p:sp>
              <p:nvSpPr>
                <p:cNvPr id="1962" name="Freeform: Shape 1961">
                  <a:extLst>
                    <a:ext uri="{FF2B5EF4-FFF2-40B4-BE49-F238E27FC236}">
                      <a16:creationId xmlns:a16="http://schemas.microsoft.com/office/drawing/2014/main" id="{DC923471-EFF2-1AF3-FBFE-DEA9B40B5052}"/>
                    </a:ext>
                  </a:extLst>
                </p:cNvPr>
                <p:cNvSpPr/>
                <p:nvPr/>
              </p:nvSpPr>
              <p:spPr>
                <a:xfrm>
                  <a:off x="3930343"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3" name="Freeform: Shape 1962">
                  <a:extLst>
                    <a:ext uri="{FF2B5EF4-FFF2-40B4-BE49-F238E27FC236}">
                      <a16:creationId xmlns:a16="http://schemas.microsoft.com/office/drawing/2014/main" id="{58739730-8CD1-71B7-BF74-9B243B071669}"/>
                    </a:ext>
                  </a:extLst>
                </p:cNvPr>
                <p:cNvSpPr/>
                <p:nvPr/>
              </p:nvSpPr>
              <p:spPr>
                <a:xfrm>
                  <a:off x="390841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6" name="Graphic 191">
                <a:extLst>
                  <a:ext uri="{FF2B5EF4-FFF2-40B4-BE49-F238E27FC236}">
                    <a16:creationId xmlns:a16="http://schemas.microsoft.com/office/drawing/2014/main" id="{C1AC3053-46DC-B5D7-3BB3-F1EC9B63FF5F}"/>
                  </a:ext>
                </a:extLst>
              </p:cNvPr>
              <p:cNvGrpSpPr/>
              <p:nvPr/>
            </p:nvGrpSpPr>
            <p:grpSpPr>
              <a:xfrm>
                <a:off x="3915823" y="1362942"/>
                <a:ext cx="43711" cy="40837"/>
                <a:chOff x="3915823" y="1362942"/>
                <a:chExt cx="43711" cy="40837"/>
              </a:xfrm>
            </p:grpSpPr>
            <p:sp>
              <p:nvSpPr>
                <p:cNvPr id="1960" name="Freeform: Shape 1959">
                  <a:extLst>
                    <a:ext uri="{FF2B5EF4-FFF2-40B4-BE49-F238E27FC236}">
                      <a16:creationId xmlns:a16="http://schemas.microsoft.com/office/drawing/2014/main" id="{F44C5EFF-97CF-A3AC-A4AF-0D58D099F26F}"/>
                    </a:ext>
                  </a:extLst>
                </p:cNvPr>
                <p:cNvSpPr/>
                <p:nvPr/>
              </p:nvSpPr>
              <p:spPr>
                <a:xfrm>
                  <a:off x="3937754"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1" name="Freeform: Shape 1960">
                  <a:extLst>
                    <a:ext uri="{FF2B5EF4-FFF2-40B4-BE49-F238E27FC236}">
                      <a16:creationId xmlns:a16="http://schemas.microsoft.com/office/drawing/2014/main" id="{B7049867-EDDA-093D-2972-4E90FCC5C44C}"/>
                    </a:ext>
                  </a:extLst>
                </p:cNvPr>
                <p:cNvSpPr/>
                <p:nvPr/>
              </p:nvSpPr>
              <p:spPr>
                <a:xfrm>
                  <a:off x="3915823"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7" name="Graphic 191">
                <a:extLst>
                  <a:ext uri="{FF2B5EF4-FFF2-40B4-BE49-F238E27FC236}">
                    <a16:creationId xmlns:a16="http://schemas.microsoft.com/office/drawing/2014/main" id="{09443C8A-E805-F8B3-ECDA-1178658474E5}"/>
                  </a:ext>
                </a:extLst>
              </p:cNvPr>
              <p:cNvGrpSpPr/>
              <p:nvPr/>
            </p:nvGrpSpPr>
            <p:grpSpPr>
              <a:xfrm>
                <a:off x="3920058" y="1374067"/>
                <a:ext cx="43711" cy="40696"/>
                <a:chOff x="3920058" y="1374067"/>
                <a:chExt cx="43711" cy="40696"/>
              </a:xfrm>
            </p:grpSpPr>
            <p:sp>
              <p:nvSpPr>
                <p:cNvPr id="1958" name="Freeform: Shape 1957">
                  <a:extLst>
                    <a:ext uri="{FF2B5EF4-FFF2-40B4-BE49-F238E27FC236}">
                      <a16:creationId xmlns:a16="http://schemas.microsoft.com/office/drawing/2014/main" id="{B95A99F2-47C4-BE7F-201A-1E06E525D6D1}"/>
                    </a:ext>
                  </a:extLst>
                </p:cNvPr>
                <p:cNvSpPr/>
                <p:nvPr/>
              </p:nvSpPr>
              <p:spPr>
                <a:xfrm>
                  <a:off x="3941838"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9" name="Freeform: Shape 1958">
                  <a:extLst>
                    <a:ext uri="{FF2B5EF4-FFF2-40B4-BE49-F238E27FC236}">
                      <a16:creationId xmlns:a16="http://schemas.microsoft.com/office/drawing/2014/main" id="{1CCACA81-7D7E-3B04-FC52-FCDAB5FCC975}"/>
                    </a:ext>
                  </a:extLst>
                </p:cNvPr>
                <p:cNvSpPr/>
                <p:nvPr/>
              </p:nvSpPr>
              <p:spPr>
                <a:xfrm>
                  <a:off x="3920058"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8" name="Graphic 191">
                <a:extLst>
                  <a:ext uri="{FF2B5EF4-FFF2-40B4-BE49-F238E27FC236}">
                    <a16:creationId xmlns:a16="http://schemas.microsoft.com/office/drawing/2014/main" id="{BA92DE83-6E1A-EC03-6740-A1658564B746}"/>
                  </a:ext>
                </a:extLst>
              </p:cNvPr>
              <p:cNvGrpSpPr/>
              <p:nvPr/>
            </p:nvGrpSpPr>
            <p:grpSpPr>
              <a:xfrm>
                <a:off x="3927167" y="1374067"/>
                <a:ext cx="43711" cy="40696"/>
                <a:chOff x="3927167" y="1374067"/>
                <a:chExt cx="43711" cy="40696"/>
              </a:xfrm>
            </p:grpSpPr>
            <p:sp>
              <p:nvSpPr>
                <p:cNvPr id="1956" name="Freeform: Shape 1955">
                  <a:extLst>
                    <a:ext uri="{FF2B5EF4-FFF2-40B4-BE49-F238E27FC236}">
                      <a16:creationId xmlns:a16="http://schemas.microsoft.com/office/drawing/2014/main" id="{5CF9388E-EA3F-3E36-A71B-245AD2E210B9}"/>
                    </a:ext>
                  </a:extLst>
                </p:cNvPr>
                <p:cNvSpPr/>
                <p:nvPr/>
              </p:nvSpPr>
              <p:spPr>
                <a:xfrm>
                  <a:off x="3948947"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7" name="Freeform: Shape 1956">
                  <a:extLst>
                    <a:ext uri="{FF2B5EF4-FFF2-40B4-BE49-F238E27FC236}">
                      <a16:creationId xmlns:a16="http://schemas.microsoft.com/office/drawing/2014/main" id="{AD208365-8E67-653A-53E3-483BA7EDD0F6}"/>
                    </a:ext>
                  </a:extLst>
                </p:cNvPr>
                <p:cNvSpPr/>
                <p:nvPr/>
              </p:nvSpPr>
              <p:spPr>
                <a:xfrm>
                  <a:off x="3927167"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9" name="Graphic 191">
                <a:extLst>
                  <a:ext uri="{FF2B5EF4-FFF2-40B4-BE49-F238E27FC236}">
                    <a16:creationId xmlns:a16="http://schemas.microsoft.com/office/drawing/2014/main" id="{F2C536F1-293A-B0F9-7DE7-A2D484A54343}"/>
                  </a:ext>
                </a:extLst>
              </p:cNvPr>
              <p:cNvGrpSpPr/>
              <p:nvPr/>
            </p:nvGrpSpPr>
            <p:grpSpPr>
              <a:xfrm>
                <a:off x="3933519" y="1374067"/>
                <a:ext cx="43711" cy="40696"/>
                <a:chOff x="3933519" y="1374067"/>
                <a:chExt cx="43711" cy="40696"/>
              </a:xfrm>
            </p:grpSpPr>
            <p:sp>
              <p:nvSpPr>
                <p:cNvPr id="1954" name="Freeform: Shape 1953">
                  <a:extLst>
                    <a:ext uri="{FF2B5EF4-FFF2-40B4-BE49-F238E27FC236}">
                      <a16:creationId xmlns:a16="http://schemas.microsoft.com/office/drawing/2014/main" id="{6074C55B-2052-9E6F-3FAD-904F1159EB12}"/>
                    </a:ext>
                  </a:extLst>
                </p:cNvPr>
                <p:cNvSpPr/>
                <p:nvPr/>
              </p:nvSpPr>
              <p:spPr>
                <a:xfrm>
                  <a:off x="3955450"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5" name="Freeform: Shape 1954">
                  <a:extLst>
                    <a:ext uri="{FF2B5EF4-FFF2-40B4-BE49-F238E27FC236}">
                      <a16:creationId xmlns:a16="http://schemas.microsoft.com/office/drawing/2014/main" id="{112C96DC-5301-785D-F561-9CFEAFA71CC3}"/>
                    </a:ext>
                  </a:extLst>
                </p:cNvPr>
                <p:cNvSpPr/>
                <p:nvPr/>
              </p:nvSpPr>
              <p:spPr>
                <a:xfrm>
                  <a:off x="393351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0" name="Graphic 191">
                <a:extLst>
                  <a:ext uri="{FF2B5EF4-FFF2-40B4-BE49-F238E27FC236}">
                    <a16:creationId xmlns:a16="http://schemas.microsoft.com/office/drawing/2014/main" id="{EDBA112C-2F3F-73DD-9D67-A3976D9A9518}"/>
                  </a:ext>
                </a:extLst>
              </p:cNvPr>
              <p:cNvGrpSpPr/>
              <p:nvPr/>
            </p:nvGrpSpPr>
            <p:grpSpPr>
              <a:xfrm>
                <a:off x="3940023" y="1374067"/>
                <a:ext cx="43711" cy="40696"/>
                <a:chOff x="3940023" y="1374067"/>
                <a:chExt cx="43711" cy="40696"/>
              </a:xfrm>
            </p:grpSpPr>
            <p:sp>
              <p:nvSpPr>
                <p:cNvPr id="1952" name="Freeform: Shape 1951">
                  <a:extLst>
                    <a:ext uri="{FF2B5EF4-FFF2-40B4-BE49-F238E27FC236}">
                      <a16:creationId xmlns:a16="http://schemas.microsoft.com/office/drawing/2014/main" id="{9B430DDC-C2DC-11AF-8C2E-C2B4D184CC19}"/>
                    </a:ext>
                  </a:extLst>
                </p:cNvPr>
                <p:cNvSpPr/>
                <p:nvPr/>
              </p:nvSpPr>
              <p:spPr>
                <a:xfrm>
                  <a:off x="396180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3" name="Freeform: Shape 1952">
                  <a:extLst>
                    <a:ext uri="{FF2B5EF4-FFF2-40B4-BE49-F238E27FC236}">
                      <a16:creationId xmlns:a16="http://schemas.microsoft.com/office/drawing/2014/main" id="{7AD8B716-2EC4-78BA-B793-AB27CB49EA3D}"/>
                    </a:ext>
                  </a:extLst>
                </p:cNvPr>
                <p:cNvSpPr/>
                <p:nvPr/>
              </p:nvSpPr>
              <p:spPr>
                <a:xfrm>
                  <a:off x="3940023"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1" name="Graphic 191">
                <a:extLst>
                  <a:ext uri="{FF2B5EF4-FFF2-40B4-BE49-F238E27FC236}">
                    <a16:creationId xmlns:a16="http://schemas.microsoft.com/office/drawing/2014/main" id="{CBC1889D-DD43-D603-FF31-02E57E5DB133}"/>
                  </a:ext>
                </a:extLst>
              </p:cNvPr>
              <p:cNvGrpSpPr/>
              <p:nvPr/>
            </p:nvGrpSpPr>
            <p:grpSpPr>
              <a:xfrm>
                <a:off x="3946375" y="1374067"/>
                <a:ext cx="43862" cy="40696"/>
                <a:chOff x="3946375" y="1374067"/>
                <a:chExt cx="43862" cy="40696"/>
              </a:xfrm>
            </p:grpSpPr>
            <p:sp>
              <p:nvSpPr>
                <p:cNvPr id="1950" name="Freeform: Shape 1949">
                  <a:extLst>
                    <a:ext uri="{FF2B5EF4-FFF2-40B4-BE49-F238E27FC236}">
                      <a16:creationId xmlns:a16="http://schemas.microsoft.com/office/drawing/2014/main" id="{C7355DC6-926F-84CB-47A4-D65595FD6539}"/>
                    </a:ext>
                  </a:extLst>
                </p:cNvPr>
                <p:cNvSpPr/>
                <p:nvPr/>
              </p:nvSpPr>
              <p:spPr>
                <a:xfrm>
                  <a:off x="396830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1" name="Freeform: Shape 1950">
                  <a:extLst>
                    <a:ext uri="{FF2B5EF4-FFF2-40B4-BE49-F238E27FC236}">
                      <a16:creationId xmlns:a16="http://schemas.microsoft.com/office/drawing/2014/main" id="{9CDB8066-7C90-BD0C-AA7E-AF6319F0F631}"/>
                    </a:ext>
                  </a:extLst>
                </p:cNvPr>
                <p:cNvSpPr/>
                <p:nvPr/>
              </p:nvSpPr>
              <p:spPr>
                <a:xfrm>
                  <a:off x="3946375"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2" name="Graphic 191">
                <a:extLst>
                  <a:ext uri="{FF2B5EF4-FFF2-40B4-BE49-F238E27FC236}">
                    <a16:creationId xmlns:a16="http://schemas.microsoft.com/office/drawing/2014/main" id="{54F8340A-8AE4-DC84-3A86-1C656D943919}"/>
                  </a:ext>
                </a:extLst>
              </p:cNvPr>
              <p:cNvGrpSpPr/>
              <p:nvPr/>
            </p:nvGrpSpPr>
            <p:grpSpPr>
              <a:xfrm>
                <a:off x="3952879" y="1374067"/>
                <a:ext cx="43711" cy="40696"/>
                <a:chOff x="3952879" y="1374067"/>
                <a:chExt cx="43711" cy="40696"/>
              </a:xfrm>
            </p:grpSpPr>
            <p:sp>
              <p:nvSpPr>
                <p:cNvPr id="1948" name="Freeform: Shape 1947">
                  <a:extLst>
                    <a:ext uri="{FF2B5EF4-FFF2-40B4-BE49-F238E27FC236}">
                      <a16:creationId xmlns:a16="http://schemas.microsoft.com/office/drawing/2014/main" id="{898F5D92-6F16-6906-D642-743AEEDA292D}"/>
                    </a:ext>
                  </a:extLst>
                </p:cNvPr>
                <p:cNvSpPr/>
                <p:nvPr/>
              </p:nvSpPr>
              <p:spPr>
                <a:xfrm>
                  <a:off x="3974659"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9" name="Freeform: Shape 1948">
                  <a:extLst>
                    <a:ext uri="{FF2B5EF4-FFF2-40B4-BE49-F238E27FC236}">
                      <a16:creationId xmlns:a16="http://schemas.microsoft.com/office/drawing/2014/main" id="{6C0421E7-E609-EFC0-DE53-43E2E4CF5038}"/>
                    </a:ext>
                  </a:extLst>
                </p:cNvPr>
                <p:cNvSpPr/>
                <p:nvPr/>
              </p:nvSpPr>
              <p:spPr>
                <a:xfrm>
                  <a:off x="395287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3" name="Graphic 191">
                <a:extLst>
                  <a:ext uri="{FF2B5EF4-FFF2-40B4-BE49-F238E27FC236}">
                    <a16:creationId xmlns:a16="http://schemas.microsoft.com/office/drawing/2014/main" id="{BE315741-9D52-29AA-CEAA-418C95E84D59}"/>
                  </a:ext>
                </a:extLst>
              </p:cNvPr>
              <p:cNvGrpSpPr/>
              <p:nvPr/>
            </p:nvGrpSpPr>
            <p:grpSpPr>
              <a:xfrm>
                <a:off x="3959231" y="1374067"/>
                <a:ext cx="43862" cy="40696"/>
                <a:chOff x="3959231" y="1374067"/>
                <a:chExt cx="43862" cy="40696"/>
              </a:xfrm>
            </p:grpSpPr>
            <p:sp>
              <p:nvSpPr>
                <p:cNvPr id="1946" name="Freeform: Shape 1945">
                  <a:extLst>
                    <a:ext uri="{FF2B5EF4-FFF2-40B4-BE49-F238E27FC236}">
                      <a16:creationId xmlns:a16="http://schemas.microsoft.com/office/drawing/2014/main" id="{BFBD8A66-948A-9021-66EA-8B3D4D936132}"/>
                    </a:ext>
                  </a:extLst>
                </p:cNvPr>
                <p:cNvSpPr/>
                <p:nvPr/>
              </p:nvSpPr>
              <p:spPr>
                <a:xfrm>
                  <a:off x="398116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7" name="Freeform: Shape 1946">
                  <a:extLst>
                    <a:ext uri="{FF2B5EF4-FFF2-40B4-BE49-F238E27FC236}">
                      <a16:creationId xmlns:a16="http://schemas.microsoft.com/office/drawing/2014/main" id="{9E116AFA-B454-815A-E19A-8C5E6DAF36F4}"/>
                    </a:ext>
                  </a:extLst>
                </p:cNvPr>
                <p:cNvSpPr/>
                <p:nvPr/>
              </p:nvSpPr>
              <p:spPr>
                <a:xfrm>
                  <a:off x="3959231"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4" name="Graphic 191">
                <a:extLst>
                  <a:ext uri="{FF2B5EF4-FFF2-40B4-BE49-F238E27FC236}">
                    <a16:creationId xmlns:a16="http://schemas.microsoft.com/office/drawing/2014/main" id="{68DB01CA-1B5D-27BF-F925-D2B9C69C9947}"/>
                  </a:ext>
                </a:extLst>
              </p:cNvPr>
              <p:cNvGrpSpPr/>
              <p:nvPr/>
            </p:nvGrpSpPr>
            <p:grpSpPr>
              <a:xfrm>
                <a:off x="3965735" y="1374067"/>
                <a:ext cx="43711" cy="40696"/>
                <a:chOff x="3965735" y="1374067"/>
                <a:chExt cx="43711" cy="40696"/>
              </a:xfrm>
            </p:grpSpPr>
            <p:sp>
              <p:nvSpPr>
                <p:cNvPr id="1944" name="Freeform: Shape 1943">
                  <a:extLst>
                    <a:ext uri="{FF2B5EF4-FFF2-40B4-BE49-F238E27FC236}">
                      <a16:creationId xmlns:a16="http://schemas.microsoft.com/office/drawing/2014/main" id="{86C83DA9-2359-005A-0117-F7B047B4E9D7}"/>
                    </a:ext>
                  </a:extLst>
                </p:cNvPr>
                <p:cNvSpPr/>
                <p:nvPr/>
              </p:nvSpPr>
              <p:spPr>
                <a:xfrm>
                  <a:off x="398766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5" name="Freeform: Shape 1944">
                  <a:extLst>
                    <a:ext uri="{FF2B5EF4-FFF2-40B4-BE49-F238E27FC236}">
                      <a16:creationId xmlns:a16="http://schemas.microsoft.com/office/drawing/2014/main" id="{A68E1990-B146-CAE2-4501-D9D0C24DE601}"/>
                    </a:ext>
                  </a:extLst>
                </p:cNvPr>
                <p:cNvSpPr/>
                <p:nvPr/>
              </p:nvSpPr>
              <p:spPr>
                <a:xfrm>
                  <a:off x="3965735"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5" name="Graphic 191">
                <a:extLst>
                  <a:ext uri="{FF2B5EF4-FFF2-40B4-BE49-F238E27FC236}">
                    <a16:creationId xmlns:a16="http://schemas.microsoft.com/office/drawing/2014/main" id="{432E49B1-BFFF-2C86-1EBF-92AFBB470B2C}"/>
                  </a:ext>
                </a:extLst>
              </p:cNvPr>
              <p:cNvGrpSpPr/>
              <p:nvPr/>
            </p:nvGrpSpPr>
            <p:grpSpPr>
              <a:xfrm>
                <a:off x="3981163" y="1379418"/>
                <a:ext cx="43711" cy="40837"/>
                <a:chOff x="3981163" y="1379418"/>
                <a:chExt cx="43711" cy="40837"/>
              </a:xfrm>
            </p:grpSpPr>
            <p:sp>
              <p:nvSpPr>
                <p:cNvPr id="1942" name="Freeform: Shape 1941">
                  <a:extLst>
                    <a:ext uri="{FF2B5EF4-FFF2-40B4-BE49-F238E27FC236}">
                      <a16:creationId xmlns:a16="http://schemas.microsoft.com/office/drawing/2014/main" id="{70F832DB-C4D0-E3CD-73DB-5A6E1FD48288}"/>
                    </a:ext>
                  </a:extLst>
                </p:cNvPr>
                <p:cNvSpPr/>
                <p:nvPr/>
              </p:nvSpPr>
              <p:spPr>
                <a:xfrm>
                  <a:off x="4003094"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3" name="Freeform: Shape 1942">
                  <a:extLst>
                    <a:ext uri="{FF2B5EF4-FFF2-40B4-BE49-F238E27FC236}">
                      <a16:creationId xmlns:a16="http://schemas.microsoft.com/office/drawing/2014/main" id="{930DCE44-4622-919C-F10F-F942DD0AD35C}"/>
                    </a:ext>
                  </a:extLst>
                </p:cNvPr>
                <p:cNvSpPr/>
                <p:nvPr/>
              </p:nvSpPr>
              <p:spPr>
                <a:xfrm>
                  <a:off x="398116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6" name="Graphic 191">
                <a:extLst>
                  <a:ext uri="{FF2B5EF4-FFF2-40B4-BE49-F238E27FC236}">
                    <a16:creationId xmlns:a16="http://schemas.microsoft.com/office/drawing/2014/main" id="{336C3B4E-B313-AB5B-AA5A-36C5561EFD11}"/>
                  </a:ext>
                </a:extLst>
              </p:cNvPr>
              <p:cNvGrpSpPr/>
              <p:nvPr/>
            </p:nvGrpSpPr>
            <p:grpSpPr>
              <a:xfrm>
                <a:off x="3987666" y="1379418"/>
                <a:ext cx="43711" cy="40837"/>
                <a:chOff x="3987666" y="1379418"/>
                <a:chExt cx="43711" cy="40837"/>
              </a:xfrm>
            </p:grpSpPr>
            <p:sp>
              <p:nvSpPr>
                <p:cNvPr id="1940" name="Freeform: Shape 1939">
                  <a:extLst>
                    <a:ext uri="{FF2B5EF4-FFF2-40B4-BE49-F238E27FC236}">
                      <a16:creationId xmlns:a16="http://schemas.microsoft.com/office/drawing/2014/main" id="{05CF8B25-7193-975F-3BFF-7218C696EAFD}"/>
                    </a:ext>
                  </a:extLst>
                </p:cNvPr>
                <p:cNvSpPr/>
                <p:nvPr/>
              </p:nvSpPr>
              <p:spPr>
                <a:xfrm>
                  <a:off x="400944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1" name="Freeform: Shape 1940">
                  <a:extLst>
                    <a:ext uri="{FF2B5EF4-FFF2-40B4-BE49-F238E27FC236}">
                      <a16:creationId xmlns:a16="http://schemas.microsoft.com/office/drawing/2014/main" id="{45007440-9A0F-1CD9-1F58-2D1DC71C7B62}"/>
                    </a:ext>
                  </a:extLst>
                </p:cNvPr>
                <p:cNvSpPr/>
                <p:nvPr/>
              </p:nvSpPr>
              <p:spPr>
                <a:xfrm>
                  <a:off x="3987666"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7" name="Graphic 191">
                <a:extLst>
                  <a:ext uri="{FF2B5EF4-FFF2-40B4-BE49-F238E27FC236}">
                    <a16:creationId xmlns:a16="http://schemas.microsoft.com/office/drawing/2014/main" id="{B2CFD92E-0AC1-BDDC-FF22-A7AF6D5D5FD3}"/>
                  </a:ext>
                </a:extLst>
              </p:cNvPr>
              <p:cNvGrpSpPr/>
              <p:nvPr/>
            </p:nvGrpSpPr>
            <p:grpSpPr>
              <a:xfrm>
                <a:off x="3994019" y="1379418"/>
                <a:ext cx="43711" cy="40837"/>
                <a:chOff x="3994019" y="1379418"/>
                <a:chExt cx="43711" cy="40837"/>
              </a:xfrm>
            </p:grpSpPr>
            <p:sp>
              <p:nvSpPr>
                <p:cNvPr id="1938" name="Freeform: Shape 1937">
                  <a:extLst>
                    <a:ext uri="{FF2B5EF4-FFF2-40B4-BE49-F238E27FC236}">
                      <a16:creationId xmlns:a16="http://schemas.microsoft.com/office/drawing/2014/main" id="{E2E6D82E-135B-8B11-C350-060AB2677EC1}"/>
                    </a:ext>
                  </a:extLst>
                </p:cNvPr>
                <p:cNvSpPr/>
                <p:nvPr/>
              </p:nvSpPr>
              <p:spPr>
                <a:xfrm>
                  <a:off x="401595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Freeform: Shape 1938">
                  <a:extLst>
                    <a:ext uri="{FF2B5EF4-FFF2-40B4-BE49-F238E27FC236}">
                      <a16:creationId xmlns:a16="http://schemas.microsoft.com/office/drawing/2014/main" id="{FFFA536A-84C7-EC45-B995-9C30518F4E6A}"/>
                    </a:ext>
                  </a:extLst>
                </p:cNvPr>
                <p:cNvSpPr/>
                <p:nvPr/>
              </p:nvSpPr>
              <p:spPr>
                <a:xfrm>
                  <a:off x="399401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8" name="Graphic 191">
                <a:extLst>
                  <a:ext uri="{FF2B5EF4-FFF2-40B4-BE49-F238E27FC236}">
                    <a16:creationId xmlns:a16="http://schemas.microsoft.com/office/drawing/2014/main" id="{6F0B841F-3E53-BD2E-C771-BCAE953871E3}"/>
                  </a:ext>
                </a:extLst>
              </p:cNvPr>
              <p:cNvGrpSpPr/>
              <p:nvPr/>
            </p:nvGrpSpPr>
            <p:grpSpPr>
              <a:xfrm>
                <a:off x="4000523" y="1379418"/>
                <a:ext cx="43711" cy="40837"/>
                <a:chOff x="4000523" y="1379418"/>
                <a:chExt cx="43711" cy="40837"/>
              </a:xfrm>
            </p:grpSpPr>
            <p:sp>
              <p:nvSpPr>
                <p:cNvPr id="1936" name="Freeform: Shape 1935">
                  <a:extLst>
                    <a:ext uri="{FF2B5EF4-FFF2-40B4-BE49-F238E27FC236}">
                      <a16:creationId xmlns:a16="http://schemas.microsoft.com/office/drawing/2014/main" id="{F4C6C131-2D4A-166F-8559-4D6599AEA6B2}"/>
                    </a:ext>
                  </a:extLst>
                </p:cNvPr>
                <p:cNvSpPr/>
                <p:nvPr/>
              </p:nvSpPr>
              <p:spPr>
                <a:xfrm>
                  <a:off x="402230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Freeform: Shape 1936">
                  <a:extLst>
                    <a:ext uri="{FF2B5EF4-FFF2-40B4-BE49-F238E27FC236}">
                      <a16:creationId xmlns:a16="http://schemas.microsoft.com/office/drawing/2014/main" id="{3AB35863-DEAC-B85C-103A-467D8157BD8C}"/>
                    </a:ext>
                  </a:extLst>
                </p:cNvPr>
                <p:cNvSpPr/>
                <p:nvPr/>
              </p:nvSpPr>
              <p:spPr>
                <a:xfrm>
                  <a:off x="400052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9" name="Graphic 191">
                <a:extLst>
                  <a:ext uri="{FF2B5EF4-FFF2-40B4-BE49-F238E27FC236}">
                    <a16:creationId xmlns:a16="http://schemas.microsoft.com/office/drawing/2014/main" id="{A0E3BA0C-FD0B-F18F-682A-BCB96CFEA514}"/>
                  </a:ext>
                </a:extLst>
              </p:cNvPr>
              <p:cNvGrpSpPr/>
              <p:nvPr/>
            </p:nvGrpSpPr>
            <p:grpSpPr>
              <a:xfrm>
                <a:off x="4006875" y="1379418"/>
                <a:ext cx="43862" cy="40837"/>
                <a:chOff x="4006875" y="1379418"/>
                <a:chExt cx="43862" cy="40837"/>
              </a:xfrm>
            </p:grpSpPr>
            <p:sp>
              <p:nvSpPr>
                <p:cNvPr id="1934" name="Freeform: Shape 1933">
                  <a:extLst>
                    <a:ext uri="{FF2B5EF4-FFF2-40B4-BE49-F238E27FC236}">
                      <a16:creationId xmlns:a16="http://schemas.microsoft.com/office/drawing/2014/main" id="{7468989C-1AEC-52CF-40EB-F8290CC7FDFB}"/>
                    </a:ext>
                  </a:extLst>
                </p:cNvPr>
                <p:cNvSpPr/>
                <p:nvPr/>
              </p:nvSpPr>
              <p:spPr>
                <a:xfrm>
                  <a:off x="402880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5" name="Freeform: Shape 1934">
                  <a:extLst>
                    <a:ext uri="{FF2B5EF4-FFF2-40B4-BE49-F238E27FC236}">
                      <a16:creationId xmlns:a16="http://schemas.microsoft.com/office/drawing/2014/main" id="{8D0812B2-2981-B535-B9AC-0E53CA4D6A07}"/>
                    </a:ext>
                  </a:extLst>
                </p:cNvPr>
                <p:cNvSpPr/>
                <p:nvPr/>
              </p:nvSpPr>
              <p:spPr>
                <a:xfrm>
                  <a:off x="400687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0" name="Graphic 191">
                <a:extLst>
                  <a:ext uri="{FF2B5EF4-FFF2-40B4-BE49-F238E27FC236}">
                    <a16:creationId xmlns:a16="http://schemas.microsoft.com/office/drawing/2014/main" id="{D561883C-CA0F-E20F-377A-D5C6EB0E4D4F}"/>
                  </a:ext>
                </a:extLst>
              </p:cNvPr>
              <p:cNvGrpSpPr/>
              <p:nvPr/>
            </p:nvGrpSpPr>
            <p:grpSpPr>
              <a:xfrm>
                <a:off x="4013379" y="1379418"/>
                <a:ext cx="43711" cy="40837"/>
                <a:chOff x="4013379" y="1379418"/>
                <a:chExt cx="43711" cy="40837"/>
              </a:xfrm>
            </p:grpSpPr>
            <p:sp>
              <p:nvSpPr>
                <p:cNvPr id="1932" name="Freeform: Shape 1931">
                  <a:extLst>
                    <a:ext uri="{FF2B5EF4-FFF2-40B4-BE49-F238E27FC236}">
                      <a16:creationId xmlns:a16="http://schemas.microsoft.com/office/drawing/2014/main" id="{74F6062E-EE45-AC32-62C7-4D41B9DAC7E0}"/>
                    </a:ext>
                  </a:extLst>
                </p:cNvPr>
                <p:cNvSpPr/>
                <p:nvPr/>
              </p:nvSpPr>
              <p:spPr>
                <a:xfrm>
                  <a:off x="4035159"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3" name="Freeform: Shape 1932">
                  <a:extLst>
                    <a:ext uri="{FF2B5EF4-FFF2-40B4-BE49-F238E27FC236}">
                      <a16:creationId xmlns:a16="http://schemas.microsoft.com/office/drawing/2014/main" id="{44F14F19-42F8-436D-6A0D-1B978DD95A00}"/>
                    </a:ext>
                  </a:extLst>
                </p:cNvPr>
                <p:cNvSpPr/>
                <p:nvPr/>
              </p:nvSpPr>
              <p:spPr>
                <a:xfrm>
                  <a:off x="401337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1" name="Graphic 191">
                <a:extLst>
                  <a:ext uri="{FF2B5EF4-FFF2-40B4-BE49-F238E27FC236}">
                    <a16:creationId xmlns:a16="http://schemas.microsoft.com/office/drawing/2014/main" id="{56234EEA-C460-378B-1D76-D3E7BC50E718}"/>
                  </a:ext>
                </a:extLst>
              </p:cNvPr>
              <p:cNvGrpSpPr/>
              <p:nvPr/>
            </p:nvGrpSpPr>
            <p:grpSpPr>
              <a:xfrm>
                <a:off x="4019731" y="1379418"/>
                <a:ext cx="43862" cy="40837"/>
                <a:chOff x="4019731" y="1379418"/>
                <a:chExt cx="43862" cy="40837"/>
              </a:xfrm>
            </p:grpSpPr>
            <p:sp>
              <p:nvSpPr>
                <p:cNvPr id="1930" name="Freeform: Shape 1929">
                  <a:extLst>
                    <a:ext uri="{FF2B5EF4-FFF2-40B4-BE49-F238E27FC236}">
                      <a16:creationId xmlns:a16="http://schemas.microsoft.com/office/drawing/2014/main" id="{66FF2EB7-EBED-8458-2C44-C96EDC1B9147}"/>
                    </a:ext>
                  </a:extLst>
                </p:cNvPr>
                <p:cNvSpPr/>
                <p:nvPr/>
              </p:nvSpPr>
              <p:spPr>
                <a:xfrm>
                  <a:off x="404166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1" name="Freeform: Shape 1930">
                  <a:extLst>
                    <a:ext uri="{FF2B5EF4-FFF2-40B4-BE49-F238E27FC236}">
                      <a16:creationId xmlns:a16="http://schemas.microsoft.com/office/drawing/2014/main" id="{6FDF6F80-7E3C-5FD1-5E8F-C47E4CF6F295}"/>
                    </a:ext>
                  </a:extLst>
                </p:cNvPr>
                <p:cNvSpPr/>
                <p:nvPr/>
              </p:nvSpPr>
              <p:spPr>
                <a:xfrm>
                  <a:off x="4019731"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2" name="Graphic 191">
                <a:extLst>
                  <a:ext uri="{FF2B5EF4-FFF2-40B4-BE49-F238E27FC236}">
                    <a16:creationId xmlns:a16="http://schemas.microsoft.com/office/drawing/2014/main" id="{FB8422E0-5FBC-AF32-0B70-31176447C1A9}"/>
                  </a:ext>
                </a:extLst>
              </p:cNvPr>
              <p:cNvGrpSpPr/>
              <p:nvPr/>
            </p:nvGrpSpPr>
            <p:grpSpPr>
              <a:xfrm>
                <a:off x="4026235" y="1379418"/>
                <a:ext cx="43711" cy="40837"/>
                <a:chOff x="4026235" y="1379418"/>
                <a:chExt cx="43711" cy="40837"/>
              </a:xfrm>
            </p:grpSpPr>
            <p:sp>
              <p:nvSpPr>
                <p:cNvPr id="1928" name="Freeform: Shape 1927">
                  <a:extLst>
                    <a:ext uri="{FF2B5EF4-FFF2-40B4-BE49-F238E27FC236}">
                      <a16:creationId xmlns:a16="http://schemas.microsoft.com/office/drawing/2014/main" id="{EB08362B-CD5F-9C37-234A-8A8A0DB3E43B}"/>
                    </a:ext>
                  </a:extLst>
                </p:cNvPr>
                <p:cNvSpPr/>
                <p:nvPr/>
              </p:nvSpPr>
              <p:spPr>
                <a:xfrm>
                  <a:off x="40481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Freeform: Shape 1928">
                  <a:extLst>
                    <a:ext uri="{FF2B5EF4-FFF2-40B4-BE49-F238E27FC236}">
                      <a16:creationId xmlns:a16="http://schemas.microsoft.com/office/drawing/2014/main" id="{8B4A1656-03B0-76F2-05DB-5D3FDE870F5D}"/>
                    </a:ext>
                  </a:extLst>
                </p:cNvPr>
                <p:cNvSpPr/>
                <p:nvPr/>
              </p:nvSpPr>
              <p:spPr>
                <a:xfrm>
                  <a:off x="40262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3" name="Graphic 191">
                <a:extLst>
                  <a:ext uri="{FF2B5EF4-FFF2-40B4-BE49-F238E27FC236}">
                    <a16:creationId xmlns:a16="http://schemas.microsoft.com/office/drawing/2014/main" id="{188AAE03-E2FD-39AF-A356-59EC38B45D32}"/>
                  </a:ext>
                </a:extLst>
              </p:cNvPr>
              <p:cNvGrpSpPr/>
              <p:nvPr/>
            </p:nvGrpSpPr>
            <p:grpSpPr>
              <a:xfrm>
                <a:off x="4046200" y="1379418"/>
                <a:ext cx="43711" cy="40837"/>
                <a:chOff x="4046200" y="1379418"/>
                <a:chExt cx="43711" cy="40837"/>
              </a:xfrm>
            </p:grpSpPr>
            <p:sp>
              <p:nvSpPr>
                <p:cNvPr id="1926" name="Freeform: Shape 1925">
                  <a:extLst>
                    <a:ext uri="{FF2B5EF4-FFF2-40B4-BE49-F238E27FC236}">
                      <a16:creationId xmlns:a16="http://schemas.microsoft.com/office/drawing/2014/main" id="{1D39413F-B353-4F74-16D6-D6ED546B787C}"/>
                    </a:ext>
                  </a:extLst>
                </p:cNvPr>
                <p:cNvSpPr/>
                <p:nvPr/>
              </p:nvSpPr>
              <p:spPr>
                <a:xfrm>
                  <a:off x="406798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Freeform: Shape 1926">
                  <a:extLst>
                    <a:ext uri="{FF2B5EF4-FFF2-40B4-BE49-F238E27FC236}">
                      <a16:creationId xmlns:a16="http://schemas.microsoft.com/office/drawing/2014/main" id="{4D6B912A-EB08-635E-4E63-82CF238D60A6}"/>
                    </a:ext>
                  </a:extLst>
                </p:cNvPr>
                <p:cNvSpPr/>
                <p:nvPr/>
              </p:nvSpPr>
              <p:spPr>
                <a:xfrm>
                  <a:off x="4046200"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4" name="Graphic 191">
                <a:extLst>
                  <a:ext uri="{FF2B5EF4-FFF2-40B4-BE49-F238E27FC236}">
                    <a16:creationId xmlns:a16="http://schemas.microsoft.com/office/drawing/2014/main" id="{9683770D-859A-4E34-A808-BFFCA736360A}"/>
                  </a:ext>
                </a:extLst>
              </p:cNvPr>
              <p:cNvGrpSpPr/>
              <p:nvPr/>
            </p:nvGrpSpPr>
            <p:grpSpPr>
              <a:xfrm>
                <a:off x="4052855" y="1379418"/>
                <a:ext cx="43862" cy="40837"/>
                <a:chOff x="4052855" y="1379418"/>
                <a:chExt cx="43862" cy="40837"/>
              </a:xfrm>
            </p:grpSpPr>
            <p:sp>
              <p:nvSpPr>
                <p:cNvPr id="1924" name="Freeform: Shape 1923">
                  <a:extLst>
                    <a:ext uri="{FF2B5EF4-FFF2-40B4-BE49-F238E27FC236}">
                      <a16:creationId xmlns:a16="http://schemas.microsoft.com/office/drawing/2014/main" id="{2F4075C6-E765-80A2-88F0-66E1C07C6BC9}"/>
                    </a:ext>
                  </a:extLst>
                </p:cNvPr>
                <p:cNvSpPr/>
                <p:nvPr/>
              </p:nvSpPr>
              <p:spPr>
                <a:xfrm>
                  <a:off x="407478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Freeform: Shape 1924">
                  <a:extLst>
                    <a:ext uri="{FF2B5EF4-FFF2-40B4-BE49-F238E27FC236}">
                      <a16:creationId xmlns:a16="http://schemas.microsoft.com/office/drawing/2014/main" id="{148961DE-4DC7-19FB-39E4-BBC92DA23B61}"/>
                    </a:ext>
                  </a:extLst>
                </p:cNvPr>
                <p:cNvSpPr/>
                <p:nvPr/>
              </p:nvSpPr>
              <p:spPr>
                <a:xfrm>
                  <a:off x="405285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5" name="Graphic 191">
                <a:extLst>
                  <a:ext uri="{FF2B5EF4-FFF2-40B4-BE49-F238E27FC236}">
                    <a16:creationId xmlns:a16="http://schemas.microsoft.com/office/drawing/2014/main" id="{964A65AE-FDCD-86F2-2EB5-4AE70D55E5BB}"/>
                  </a:ext>
                </a:extLst>
              </p:cNvPr>
              <p:cNvGrpSpPr/>
              <p:nvPr/>
            </p:nvGrpSpPr>
            <p:grpSpPr>
              <a:xfrm>
                <a:off x="4059661" y="1379418"/>
                <a:ext cx="43711" cy="40837"/>
                <a:chOff x="4059661" y="1379418"/>
                <a:chExt cx="43711" cy="40837"/>
              </a:xfrm>
            </p:grpSpPr>
            <p:sp>
              <p:nvSpPr>
                <p:cNvPr id="1922" name="Freeform: Shape 1921">
                  <a:extLst>
                    <a:ext uri="{FF2B5EF4-FFF2-40B4-BE49-F238E27FC236}">
                      <a16:creationId xmlns:a16="http://schemas.microsoft.com/office/drawing/2014/main" id="{9A77F27B-5268-B873-B958-F0884C14DCD7}"/>
                    </a:ext>
                  </a:extLst>
                </p:cNvPr>
                <p:cNvSpPr/>
                <p:nvPr/>
              </p:nvSpPr>
              <p:spPr>
                <a:xfrm>
                  <a:off x="408159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Freeform: Shape 1922">
                  <a:extLst>
                    <a:ext uri="{FF2B5EF4-FFF2-40B4-BE49-F238E27FC236}">
                      <a16:creationId xmlns:a16="http://schemas.microsoft.com/office/drawing/2014/main" id="{044B467A-CDBC-A469-CB9F-C2E2490F4725}"/>
                    </a:ext>
                  </a:extLst>
                </p:cNvPr>
                <p:cNvSpPr/>
                <p:nvPr/>
              </p:nvSpPr>
              <p:spPr>
                <a:xfrm>
                  <a:off x="405966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6" name="Graphic 191">
                <a:extLst>
                  <a:ext uri="{FF2B5EF4-FFF2-40B4-BE49-F238E27FC236}">
                    <a16:creationId xmlns:a16="http://schemas.microsoft.com/office/drawing/2014/main" id="{4BDAFC9C-50EB-AFC0-6E0A-ABEF3F7CAA2D}"/>
                  </a:ext>
                </a:extLst>
              </p:cNvPr>
              <p:cNvGrpSpPr/>
              <p:nvPr/>
            </p:nvGrpSpPr>
            <p:grpSpPr>
              <a:xfrm>
                <a:off x="4066467" y="1379418"/>
                <a:ext cx="43711" cy="40837"/>
                <a:chOff x="4066467" y="1379418"/>
                <a:chExt cx="43711" cy="40837"/>
              </a:xfrm>
            </p:grpSpPr>
            <p:sp>
              <p:nvSpPr>
                <p:cNvPr id="1920" name="Freeform: Shape 1919">
                  <a:extLst>
                    <a:ext uri="{FF2B5EF4-FFF2-40B4-BE49-F238E27FC236}">
                      <a16:creationId xmlns:a16="http://schemas.microsoft.com/office/drawing/2014/main" id="{383B1180-077D-14E0-E579-B94D1637B668}"/>
                    </a:ext>
                  </a:extLst>
                </p:cNvPr>
                <p:cNvSpPr/>
                <p:nvPr/>
              </p:nvSpPr>
              <p:spPr>
                <a:xfrm>
                  <a:off x="4088247"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Freeform: Shape 1920">
                  <a:extLst>
                    <a:ext uri="{FF2B5EF4-FFF2-40B4-BE49-F238E27FC236}">
                      <a16:creationId xmlns:a16="http://schemas.microsoft.com/office/drawing/2014/main" id="{950E4276-D1F2-56C5-885B-B88238980CC6}"/>
                    </a:ext>
                  </a:extLst>
                </p:cNvPr>
                <p:cNvSpPr/>
                <p:nvPr/>
              </p:nvSpPr>
              <p:spPr>
                <a:xfrm>
                  <a:off x="4066467"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7" name="Graphic 191">
                <a:extLst>
                  <a:ext uri="{FF2B5EF4-FFF2-40B4-BE49-F238E27FC236}">
                    <a16:creationId xmlns:a16="http://schemas.microsoft.com/office/drawing/2014/main" id="{7A5A3EB5-47C1-1B69-C33C-C01FA674C623}"/>
                  </a:ext>
                </a:extLst>
              </p:cNvPr>
              <p:cNvGrpSpPr/>
              <p:nvPr/>
            </p:nvGrpSpPr>
            <p:grpSpPr>
              <a:xfrm>
                <a:off x="4073122" y="1379418"/>
                <a:ext cx="43862" cy="40837"/>
                <a:chOff x="4073122" y="1379418"/>
                <a:chExt cx="43862" cy="40837"/>
              </a:xfrm>
            </p:grpSpPr>
            <p:sp>
              <p:nvSpPr>
                <p:cNvPr id="1918" name="Freeform: Shape 1917">
                  <a:extLst>
                    <a:ext uri="{FF2B5EF4-FFF2-40B4-BE49-F238E27FC236}">
                      <a16:creationId xmlns:a16="http://schemas.microsoft.com/office/drawing/2014/main" id="{16440B56-E9A5-C159-02F3-E4D2F67507FD}"/>
                    </a:ext>
                  </a:extLst>
                </p:cNvPr>
                <p:cNvSpPr/>
                <p:nvPr/>
              </p:nvSpPr>
              <p:spPr>
                <a:xfrm>
                  <a:off x="4095053"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Freeform: Shape 1918">
                  <a:extLst>
                    <a:ext uri="{FF2B5EF4-FFF2-40B4-BE49-F238E27FC236}">
                      <a16:creationId xmlns:a16="http://schemas.microsoft.com/office/drawing/2014/main" id="{E0458D26-DC4F-DF60-53CE-615815996810}"/>
                    </a:ext>
                  </a:extLst>
                </p:cNvPr>
                <p:cNvSpPr/>
                <p:nvPr/>
              </p:nvSpPr>
              <p:spPr>
                <a:xfrm>
                  <a:off x="4073122"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8" name="Graphic 191">
                <a:extLst>
                  <a:ext uri="{FF2B5EF4-FFF2-40B4-BE49-F238E27FC236}">
                    <a16:creationId xmlns:a16="http://schemas.microsoft.com/office/drawing/2014/main" id="{37570755-ED63-33F9-A094-375D731B803D}"/>
                  </a:ext>
                </a:extLst>
              </p:cNvPr>
              <p:cNvGrpSpPr/>
              <p:nvPr/>
            </p:nvGrpSpPr>
            <p:grpSpPr>
              <a:xfrm>
                <a:off x="4079928" y="1379418"/>
                <a:ext cx="43862" cy="40837"/>
                <a:chOff x="4079928" y="1379418"/>
                <a:chExt cx="43862" cy="40837"/>
              </a:xfrm>
            </p:grpSpPr>
            <p:sp>
              <p:nvSpPr>
                <p:cNvPr id="1916" name="Freeform: Shape 1915">
                  <a:extLst>
                    <a:ext uri="{FF2B5EF4-FFF2-40B4-BE49-F238E27FC236}">
                      <a16:creationId xmlns:a16="http://schemas.microsoft.com/office/drawing/2014/main" id="{095EA67F-9825-1881-026E-96AA54DD9411}"/>
                    </a:ext>
                  </a:extLst>
                </p:cNvPr>
                <p:cNvSpPr/>
                <p:nvPr/>
              </p:nvSpPr>
              <p:spPr>
                <a:xfrm>
                  <a:off x="410186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Freeform: Shape 1916">
                  <a:extLst>
                    <a:ext uri="{FF2B5EF4-FFF2-40B4-BE49-F238E27FC236}">
                      <a16:creationId xmlns:a16="http://schemas.microsoft.com/office/drawing/2014/main" id="{FE551C66-8F38-421A-76B6-300560847877}"/>
                    </a:ext>
                  </a:extLst>
                </p:cNvPr>
                <p:cNvSpPr/>
                <p:nvPr/>
              </p:nvSpPr>
              <p:spPr>
                <a:xfrm>
                  <a:off x="4079928"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9" name="Graphic 191">
                <a:extLst>
                  <a:ext uri="{FF2B5EF4-FFF2-40B4-BE49-F238E27FC236}">
                    <a16:creationId xmlns:a16="http://schemas.microsoft.com/office/drawing/2014/main" id="{22E09958-1AFE-B349-EEA6-C9C9CA74BF07}"/>
                  </a:ext>
                </a:extLst>
              </p:cNvPr>
              <p:cNvGrpSpPr/>
              <p:nvPr/>
            </p:nvGrpSpPr>
            <p:grpSpPr>
              <a:xfrm>
                <a:off x="4086735" y="1379418"/>
                <a:ext cx="43711" cy="40837"/>
                <a:chOff x="4086735" y="1379418"/>
                <a:chExt cx="43711" cy="40837"/>
              </a:xfrm>
            </p:grpSpPr>
            <p:sp>
              <p:nvSpPr>
                <p:cNvPr id="1914" name="Freeform: Shape 1913">
                  <a:extLst>
                    <a:ext uri="{FF2B5EF4-FFF2-40B4-BE49-F238E27FC236}">
                      <a16:creationId xmlns:a16="http://schemas.microsoft.com/office/drawing/2014/main" id="{B8D62CA5-CD7C-669E-0033-B353587ED2FD}"/>
                    </a:ext>
                  </a:extLst>
                </p:cNvPr>
                <p:cNvSpPr/>
                <p:nvPr/>
              </p:nvSpPr>
              <p:spPr>
                <a:xfrm>
                  <a:off x="41086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Freeform: Shape 1914">
                  <a:extLst>
                    <a:ext uri="{FF2B5EF4-FFF2-40B4-BE49-F238E27FC236}">
                      <a16:creationId xmlns:a16="http://schemas.microsoft.com/office/drawing/2014/main" id="{C34C196B-3C39-98B5-D87F-A91FD3D36C7B}"/>
                    </a:ext>
                  </a:extLst>
                </p:cNvPr>
                <p:cNvSpPr/>
                <p:nvPr/>
              </p:nvSpPr>
              <p:spPr>
                <a:xfrm>
                  <a:off x="40867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0" name="Graphic 191">
                <a:extLst>
                  <a:ext uri="{FF2B5EF4-FFF2-40B4-BE49-F238E27FC236}">
                    <a16:creationId xmlns:a16="http://schemas.microsoft.com/office/drawing/2014/main" id="{A19B107B-923F-27F8-DA54-4CF5C3BA9FDE}"/>
                  </a:ext>
                </a:extLst>
              </p:cNvPr>
              <p:cNvGrpSpPr/>
              <p:nvPr/>
            </p:nvGrpSpPr>
            <p:grpSpPr>
              <a:xfrm>
                <a:off x="4093541" y="1379418"/>
                <a:ext cx="43711" cy="40837"/>
                <a:chOff x="4093541" y="1379418"/>
                <a:chExt cx="43711" cy="40837"/>
              </a:xfrm>
            </p:grpSpPr>
            <p:sp>
              <p:nvSpPr>
                <p:cNvPr id="1912" name="Freeform: Shape 1911">
                  <a:extLst>
                    <a:ext uri="{FF2B5EF4-FFF2-40B4-BE49-F238E27FC236}">
                      <a16:creationId xmlns:a16="http://schemas.microsoft.com/office/drawing/2014/main" id="{C3760D2D-E86E-FA44-3581-A59DCCB05597}"/>
                    </a:ext>
                  </a:extLst>
                </p:cNvPr>
                <p:cNvSpPr/>
                <p:nvPr/>
              </p:nvSpPr>
              <p:spPr>
                <a:xfrm>
                  <a:off x="4115321"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Freeform: Shape 1912">
                  <a:extLst>
                    <a:ext uri="{FF2B5EF4-FFF2-40B4-BE49-F238E27FC236}">
                      <a16:creationId xmlns:a16="http://schemas.microsoft.com/office/drawing/2014/main" id="{5374B935-283B-766C-E3A5-51F5753F67C7}"/>
                    </a:ext>
                  </a:extLst>
                </p:cNvPr>
                <p:cNvSpPr/>
                <p:nvPr/>
              </p:nvSpPr>
              <p:spPr>
                <a:xfrm>
                  <a:off x="409354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1" name="Graphic 191">
                <a:extLst>
                  <a:ext uri="{FF2B5EF4-FFF2-40B4-BE49-F238E27FC236}">
                    <a16:creationId xmlns:a16="http://schemas.microsoft.com/office/drawing/2014/main" id="{28E623AB-3C6B-C5B4-7E1F-8A559CDF5B49}"/>
                  </a:ext>
                </a:extLst>
              </p:cNvPr>
              <p:cNvGrpSpPr/>
              <p:nvPr/>
            </p:nvGrpSpPr>
            <p:grpSpPr>
              <a:xfrm>
                <a:off x="4101860" y="1385896"/>
                <a:ext cx="43711" cy="40696"/>
                <a:chOff x="4101860" y="1385896"/>
                <a:chExt cx="43711" cy="40696"/>
              </a:xfrm>
            </p:grpSpPr>
            <p:sp>
              <p:nvSpPr>
                <p:cNvPr id="1910" name="Freeform: Shape 1909">
                  <a:extLst>
                    <a:ext uri="{FF2B5EF4-FFF2-40B4-BE49-F238E27FC236}">
                      <a16:creationId xmlns:a16="http://schemas.microsoft.com/office/drawing/2014/main" id="{82018582-9D6D-0A3C-6B85-8DBD5F2763CD}"/>
                    </a:ext>
                  </a:extLst>
                </p:cNvPr>
                <p:cNvSpPr/>
                <p:nvPr/>
              </p:nvSpPr>
              <p:spPr>
                <a:xfrm>
                  <a:off x="4123791"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Freeform: Shape 1910">
                  <a:extLst>
                    <a:ext uri="{FF2B5EF4-FFF2-40B4-BE49-F238E27FC236}">
                      <a16:creationId xmlns:a16="http://schemas.microsoft.com/office/drawing/2014/main" id="{865603F1-6670-BD53-74A8-A42F57E21922}"/>
                    </a:ext>
                  </a:extLst>
                </p:cNvPr>
                <p:cNvSpPr/>
                <p:nvPr/>
              </p:nvSpPr>
              <p:spPr>
                <a:xfrm>
                  <a:off x="4101860"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2" name="Graphic 191">
                <a:extLst>
                  <a:ext uri="{FF2B5EF4-FFF2-40B4-BE49-F238E27FC236}">
                    <a16:creationId xmlns:a16="http://schemas.microsoft.com/office/drawing/2014/main" id="{53E5CEB4-ECB8-5F18-13D6-E41646783F23}"/>
                  </a:ext>
                </a:extLst>
              </p:cNvPr>
              <p:cNvGrpSpPr/>
              <p:nvPr/>
            </p:nvGrpSpPr>
            <p:grpSpPr>
              <a:xfrm>
                <a:off x="4107304" y="1385896"/>
                <a:ext cx="43711" cy="40696"/>
                <a:chOff x="4107304" y="1385896"/>
                <a:chExt cx="43711" cy="40696"/>
              </a:xfrm>
            </p:grpSpPr>
            <p:sp>
              <p:nvSpPr>
                <p:cNvPr id="1908" name="Freeform: Shape 1907">
                  <a:extLst>
                    <a:ext uri="{FF2B5EF4-FFF2-40B4-BE49-F238E27FC236}">
                      <a16:creationId xmlns:a16="http://schemas.microsoft.com/office/drawing/2014/main" id="{A1E72795-3F39-853C-AB51-56F01859ADD3}"/>
                    </a:ext>
                  </a:extLst>
                </p:cNvPr>
                <p:cNvSpPr/>
                <p:nvPr/>
              </p:nvSpPr>
              <p:spPr>
                <a:xfrm>
                  <a:off x="4129236"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Freeform: Shape 1908">
                  <a:extLst>
                    <a:ext uri="{FF2B5EF4-FFF2-40B4-BE49-F238E27FC236}">
                      <a16:creationId xmlns:a16="http://schemas.microsoft.com/office/drawing/2014/main" id="{0F9016C2-751F-7173-4558-67186814103E}"/>
                    </a:ext>
                  </a:extLst>
                </p:cNvPr>
                <p:cNvSpPr/>
                <p:nvPr/>
              </p:nvSpPr>
              <p:spPr>
                <a:xfrm>
                  <a:off x="41073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3" name="Graphic 191">
                <a:extLst>
                  <a:ext uri="{FF2B5EF4-FFF2-40B4-BE49-F238E27FC236}">
                    <a16:creationId xmlns:a16="http://schemas.microsoft.com/office/drawing/2014/main" id="{A1B02F1C-CBD5-549B-5A47-ED9F98B303FE}"/>
                  </a:ext>
                </a:extLst>
              </p:cNvPr>
              <p:cNvGrpSpPr/>
              <p:nvPr/>
            </p:nvGrpSpPr>
            <p:grpSpPr>
              <a:xfrm>
                <a:off x="4111993" y="1385896"/>
                <a:ext cx="43711" cy="40696"/>
                <a:chOff x="4111993" y="1385896"/>
                <a:chExt cx="43711" cy="40696"/>
              </a:xfrm>
            </p:grpSpPr>
            <p:sp>
              <p:nvSpPr>
                <p:cNvPr id="1906" name="Freeform: Shape 1905">
                  <a:extLst>
                    <a:ext uri="{FF2B5EF4-FFF2-40B4-BE49-F238E27FC236}">
                      <a16:creationId xmlns:a16="http://schemas.microsoft.com/office/drawing/2014/main" id="{27A6FF30-A87B-6D32-789B-AE290CD1FCEF}"/>
                    </a:ext>
                  </a:extLst>
                </p:cNvPr>
                <p:cNvSpPr/>
                <p:nvPr/>
              </p:nvSpPr>
              <p:spPr>
                <a:xfrm>
                  <a:off x="413392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Freeform: Shape 1906">
                  <a:extLst>
                    <a:ext uri="{FF2B5EF4-FFF2-40B4-BE49-F238E27FC236}">
                      <a16:creationId xmlns:a16="http://schemas.microsoft.com/office/drawing/2014/main" id="{50B237DC-504F-4098-AB7F-45BBCA800564}"/>
                    </a:ext>
                  </a:extLst>
                </p:cNvPr>
                <p:cNvSpPr/>
                <p:nvPr/>
              </p:nvSpPr>
              <p:spPr>
                <a:xfrm>
                  <a:off x="411199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4" name="Graphic 191">
                <a:extLst>
                  <a:ext uri="{FF2B5EF4-FFF2-40B4-BE49-F238E27FC236}">
                    <a16:creationId xmlns:a16="http://schemas.microsoft.com/office/drawing/2014/main" id="{B050C970-1F71-36BE-164B-10F47465868E}"/>
                  </a:ext>
                </a:extLst>
              </p:cNvPr>
              <p:cNvGrpSpPr/>
              <p:nvPr/>
            </p:nvGrpSpPr>
            <p:grpSpPr>
              <a:xfrm>
                <a:off x="4131504" y="1385896"/>
                <a:ext cx="43711" cy="40696"/>
                <a:chOff x="4131504" y="1385896"/>
                <a:chExt cx="43711" cy="40696"/>
              </a:xfrm>
            </p:grpSpPr>
            <p:sp>
              <p:nvSpPr>
                <p:cNvPr id="1904" name="Freeform: Shape 1903">
                  <a:extLst>
                    <a:ext uri="{FF2B5EF4-FFF2-40B4-BE49-F238E27FC236}">
                      <a16:creationId xmlns:a16="http://schemas.microsoft.com/office/drawing/2014/main" id="{8E1A0789-17B1-3268-F975-CA97410DD8C4}"/>
                    </a:ext>
                  </a:extLst>
                </p:cNvPr>
                <p:cNvSpPr/>
                <p:nvPr/>
              </p:nvSpPr>
              <p:spPr>
                <a:xfrm>
                  <a:off x="415328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Freeform: Shape 1904">
                  <a:extLst>
                    <a:ext uri="{FF2B5EF4-FFF2-40B4-BE49-F238E27FC236}">
                      <a16:creationId xmlns:a16="http://schemas.microsoft.com/office/drawing/2014/main" id="{FDD06854-4723-3899-2640-7A6B0652F150}"/>
                    </a:ext>
                  </a:extLst>
                </p:cNvPr>
                <p:cNvSpPr/>
                <p:nvPr/>
              </p:nvSpPr>
              <p:spPr>
                <a:xfrm>
                  <a:off x="41315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raphic 191">
                <a:extLst>
                  <a:ext uri="{FF2B5EF4-FFF2-40B4-BE49-F238E27FC236}">
                    <a16:creationId xmlns:a16="http://schemas.microsoft.com/office/drawing/2014/main" id="{B5613847-0730-91C5-4103-7B07394E38B8}"/>
                  </a:ext>
                </a:extLst>
              </p:cNvPr>
              <p:cNvGrpSpPr/>
              <p:nvPr/>
            </p:nvGrpSpPr>
            <p:grpSpPr>
              <a:xfrm>
                <a:off x="4142243" y="1385896"/>
                <a:ext cx="43711" cy="40696"/>
                <a:chOff x="4142243" y="1385896"/>
                <a:chExt cx="43711" cy="40696"/>
              </a:xfrm>
            </p:grpSpPr>
            <p:sp>
              <p:nvSpPr>
                <p:cNvPr id="1902" name="Freeform: Shape 1901">
                  <a:extLst>
                    <a:ext uri="{FF2B5EF4-FFF2-40B4-BE49-F238E27FC236}">
                      <a16:creationId xmlns:a16="http://schemas.microsoft.com/office/drawing/2014/main" id="{D8A7FF8C-C902-1E9D-050C-2DB42D12785E}"/>
                    </a:ext>
                  </a:extLst>
                </p:cNvPr>
                <p:cNvSpPr/>
                <p:nvPr/>
              </p:nvSpPr>
              <p:spPr>
                <a:xfrm>
                  <a:off x="416417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Freeform: Shape 1902">
                  <a:extLst>
                    <a:ext uri="{FF2B5EF4-FFF2-40B4-BE49-F238E27FC236}">
                      <a16:creationId xmlns:a16="http://schemas.microsoft.com/office/drawing/2014/main" id="{CBBE71C7-FB33-BCC3-D15B-01DDE0D3493E}"/>
                    </a:ext>
                  </a:extLst>
                </p:cNvPr>
                <p:cNvSpPr/>
                <p:nvPr/>
              </p:nvSpPr>
              <p:spPr>
                <a:xfrm>
                  <a:off x="414224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6" name="Graphic 191">
                <a:extLst>
                  <a:ext uri="{FF2B5EF4-FFF2-40B4-BE49-F238E27FC236}">
                    <a16:creationId xmlns:a16="http://schemas.microsoft.com/office/drawing/2014/main" id="{3B76EEA0-6F37-7E6C-C993-6686E438F16F}"/>
                  </a:ext>
                </a:extLst>
              </p:cNvPr>
              <p:cNvGrpSpPr/>
              <p:nvPr/>
            </p:nvGrpSpPr>
            <p:grpSpPr>
              <a:xfrm>
                <a:off x="4147991" y="1385896"/>
                <a:ext cx="43862" cy="40696"/>
                <a:chOff x="4147991" y="1385896"/>
                <a:chExt cx="43862" cy="40696"/>
              </a:xfrm>
            </p:grpSpPr>
            <p:sp>
              <p:nvSpPr>
                <p:cNvPr id="1900" name="Freeform: Shape 1899">
                  <a:extLst>
                    <a:ext uri="{FF2B5EF4-FFF2-40B4-BE49-F238E27FC236}">
                      <a16:creationId xmlns:a16="http://schemas.microsoft.com/office/drawing/2014/main" id="{7A2A7DB1-36F3-0D56-8B59-7AA130839CD3}"/>
                    </a:ext>
                  </a:extLst>
                </p:cNvPr>
                <p:cNvSpPr/>
                <p:nvPr/>
              </p:nvSpPr>
              <p:spPr>
                <a:xfrm>
                  <a:off x="4169922"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Freeform: Shape 1900">
                  <a:extLst>
                    <a:ext uri="{FF2B5EF4-FFF2-40B4-BE49-F238E27FC236}">
                      <a16:creationId xmlns:a16="http://schemas.microsoft.com/office/drawing/2014/main" id="{ECBA0479-4AF0-A390-EE20-70A2BC7B782D}"/>
                    </a:ext>
                  </a:extLst>
                </p:cNvPr>
                <p:cNvSpPr/>
                <p:nvPr/>
              </p:nvSpPr>
              <p:spPr>
                <a:xfrm>
                  <a:off x="4147991"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7" name="Graphic 191">
                <a:extLst>
                  <a:ext uri="{FF2B5EF4-FFF2-40B4-BE49-F238E27FC236}">
                    <a16:creationId xmlns:a16="http://schemas.microsoft.com/office/drawing/2014/main" id="{8603CDE4-7369-EC85-1D76-26B503D720D7}"/>
                  </a:ext>
                </a:extLst>
              </p:cNvPr>
              <p:cNvGrpSpPr/>
              <p:nvPr/>
            </p:nvGrpSpPr>
            <p:grpSpPr>
              <a:xfrm>
                <a:off x="4168409" y="1385896"/>
                <a:ext cx="43862" cy="40696"/>
                <a:chOff x="4168409" y="1385896"/>
                <a:chExt cx="43862" cy="40696"/>
              </a:xfrm>
            </p:grpSpPr>
            <p:sp>
              <p:nvSpPr>
                <p:cNvPr id="1898" name="Freeform: Shape 1897">
                  <a:extLst>
                    <a:ext uri="{FF2B5EF4-FFF2-40B4-BE49-F238E27FC236}">
                      <a16:creationId xmlns:a16="http://schemas.microsoft.com/office/drawing/2014/main" id="{D3940A64-AE5C-FF0F-C37E-1F75589B8716}"/>
                    </a:ext>
                  </a:extLst>
                </p:cNvPr>
                <p:cNvSpPr/>
                <p:nvPr/>
              </p:nvSpPr>
              <p:spPr>
                <a:xfrm>
                  <a:off x="4190340"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Freeform: Shape 1898">
                  <a:extLst>
                    <a:ext uri="{FF2B5EF4-FFF2-40B4-BE49-F238E27FC236}">
                      <a16:creationId xmlns:a16="http://schemas.microsoft.com/office/drawing/2014/main" id="{11E7A60B-D8C5-B792-3737-7598E621E4A1}"/>
                    </a:ext>
                  </a:extLst>
                </p:cNvPr>
                <p:cNvSpPr/>
                <p:nvPr/>
              </p:nvSpPr>
              <p:spPr>
                <a:xfrm>
                  <a:off x="4168409"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raphic 191">
                <a:extLst>
                  <a:ext uri="{FF2B5EF4-FFF2-40B4-BE49-F238E27FC236}">
                    <a16:creationId xmlns:a16="http://schemas.microsoft.com/office/drawing/2014/main" id="{3450FE95-B1A4-E0CD-5493-060EEEEBCF33}"/>
                  </a:ext>
                </a:extLst>
              </p:cNvPr>
              <p:cNvGrpSpPr/>
              <p:nvPr/>
            </p:nvGrpSpPr>
            <p:grpSpPr>
              <a:xfrm>
                <a:off x="4174308" y="1385896"/>
                <a:ext cx="43711" cy="40696"/>
                <a:chOff x="4174308" y="1385896"/>
                <a:chExt cx="43711" cy="40696"/>
              </a:xfrm>
            </p:grpSpPr>
            <p:sp>
              <p:nvSpPr>
                <p:cNvPr id="1896" name="Freeform: Shape 1895">
                  <a:extLst>
                    <a:ext uri="{FF2B5EF4-FFF2-40B4-BE49-F238E27FC236}">
                      <a16:creationId xmlns:a16="http://schemas.microsoft.com/office/drawing/2014/main" id="{8533DF78-FB5E-7854-A14C-F869C66ECDF5}"/>
                    </a:ext>
                  </a:extLst>
                </p:cNvPr>
                <p:cNvSpPr/>
                <p:nvPr/>
              </p:nvSpPr>
              <p:spPr>
                <a:xfrm>
                  <a:off x="419608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Freeform: Shape 1896">
                  <a:extLst>
                    <a:ext uri="{FF2B5EF4-FFF2-40B4-BE49-F238E27FC236}">
                      <a16:creationId xmlns:a16="http://schemas.microsoft.com/office/drawing/2014/main" id="{9B5C3D8B-D997-9B64-90A5-72EE409292C9}"/>
                    </a:ext>
                  </a:extLst>
                </p:cNvPr>
                <p:cNvSpPr/>
                <p:nvPr/>
              </p:nvSpPr>
              <p:spPr>
                <a:xfrm>
                  <a:off x="4174308"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9" name="Graphic 191">
                <a:extLst>
                  <a:ext uri="{FF2B5EF4-FFF2-40B4-BE49-F238E27FC236}">
                    <a16:creationId xmlns:a16="http://schemas.microsoft.com/office/drawing/2014/main" id="{B355E1B9-5564-655C-7923-C7EB7FA7F91D}"/>
                  </a:ext>
                </a:extLst>
              </p:cNvPr>
              <p:cNvGrpSpPr/>
              <p:nvPr/>
            </p:nvGrpSpPr>
            <p:grpSpPr>
              <a:xfrm>
                <a:off x="4191853" y="1385896"/>
                <a:ext cx="43711" cy="40696"/>
                <a:chOff x="4191853" y="1385896"/>
                <a:chExt cx="43711" cy="40696"/>
              </a:xfrm>
            </p:grpSpPr>
            <p:sp>
              <p:nvSpPr>
                <p:cNvPr id="1894" name="Freeform: Shape 1893">
                  <a:extLst>
                    <a:ext uri="{FF2B5EF4-FFF2-40B4-BE49-F238E27FC236}">
                      <a16:creationId xmlns:a16="http://schemas.microsoft.com/office/drawing/2014/main" id="{096DF7DB-D91F-3566-B4AE-BA7108292868}"/>
                    </a:ext>
                  </a:extLst>
                </p:cNvPr>
                <p:cNvSpPr/>
                <p:nvPr/>
              </p:nvSpPr>
              <p:spPr>
                <a:xfrm>
                  <a:off x="421363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Freeform: Shape 1894">
                  <a:extLst>
                    <a:ext uri="{FF2B5EF4-FFF2-40B4-BE49-F238E27FC236}">
                      <a16:creationId xmlns:a16="http://schemas.microsoft.com/office/drawing/2014/main" id="{1C6AB5B3-10F8-2A07-EED5-AB8D4A8C2035}"/>
                    </a:ext>
                  </a:extLst>
                </p:cNvPr>
                <p:cNvSpPr/>
                <p:nvPr/>
              </p:nvSpPr>
              <p:spPr>
                <a:xfrm>
                  <a:off x="419185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0" name="Graphic 191">
                <a:extLst>
                  <a:ext uri="{FF2B5EF4-FFF2-40B4-BE49-F238E27FC236}">
                    <a16:creationId xmlns:a16="http://schemas.microsoft.com/office/drawing/2014/main" id="{64860D9C-7FF8-BBBB-143D-2F7B24A8DBF8}"/>
                  </a:ext>
                </a:extLst>
              </p:cNvPr>
              <p:cNvGrpSpPr/>
              <p:nvPr/>
            </p:nvGrpSpPr>
            <p:grpSpPr>
              <a:xfrm>
                <a:off x="4197752" y="1385896"/>
                <a:ext cx="43711" cy="40696"/>
                <a:chOff x="4197752" y="1385896"/>
                <a:chExt cx="43711" cy="40696"/>
              </a:xfrm>
            </p:grpSpPr>
            <p:sp>
              <p:nvSpPr>
                <p:cNvPr id="1892" name="Freeform: Shape 1891">
                  <a:extLst>
                    <a:ext uri="{FF2B5EF4-FFF2-40B4-BE49-F238E27FC236}">
                      <a16:creationId xmlns:a16="http://schemas.microsoft.com/office/drawing/2014/main" id="{0F557104-11CB-2176-7887-47890A8C8A66}"/>
                    </a:ext>
                  </a:extLst>
                </p:cNvPr>
                <p:cNvSpPr/>
                <p:nvPr/>
              </p:nvSpPr>
              <p:spPr>
                <a:xfrm>
                  <a:off x="421968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Freeform: Shape 1892">
                  <a:extLst>
                    <a:ext uri="{FF2B5EF4-FFF2-40B4-BE49-F238E27FC236}">
                      <a16:creationId xmlns:a16="http://schemas.microsoft.com/office/drawing/2014/main" id="{280B08EC-3712-E714-3FC8-DCE9AD600FA8}"/>
                    </a:ext>
                  </a:extLst>
                </p:cNvPr>
                <p:cNvSpPr/>
                <p:nvPr/>
              </p:nvSpPr>
              <p:spPr>
                <a:xfrm>
                  <a:off x="4197752"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1" name="Graphic 191">
                <a:extLst>
                  <a:ext uri="{FF2B5EF4-FFF2-40B4-BE49-F238E27FC236}">
                    <a16:creationId xmlns:a16="http://schemas.microsoft.com/office/drawing/2014/main" id="{E9736C17-3D56-4FA5-DF6F-9A98F1B68CD2}"/>
                  </a:ext>
                </a:extLst>
              </p:cNvPr>
              <p:cNvGrpSpPr/>
              <p:nvPr/>
            </p:nvGrpSpPr>
            <p:grpSpPr>
              <a:xfrm>
                <a:off x="4212876" y="1385896"/>
                <a:ext cx="43711" cy="40696"/>
                <a:chOff x="4212876" y="1385896"/>
                <a:chExt cx="43711" cy="40696"/>
              </a:xfrm>
            </p:grpSpPr>
            <p:sp>
              <p:nvSpPr>
                <p:cNvPr id="1890" name="Freeform: Shape 1889">
                  <a:extLst>
                    <a:ext uri="{FF2B5EF4-FFF2-40B4-BE49-F238E27FC236}">
                      <a16:creationId xmlns:a16="http://schemas.microsoft.com/office/drawing/2014/main" id="{5C7FCD29-7D47-ABAF-9CAD-874D4EF02A52}"/>
                    </a:ext>
                  </a:extLst>
                </p:cNvPr>
                <p:cNvSpPr/>
                <p:nvPr/>
              </p:nvSpPr>
              <p:spPr>
                <a:xfrm>
                  <a:off x="423480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Freeform: Shape 1890">
                  <a:extLst>
                    <a:ext uri="{FF2B5EF4-FFF2-40B4-BE49-F238E27FC236}">
                      <a16:creationId xmlns:a16="http://schemas.microsoft.com/office/drawing/2014/main" id="{264C35C7-6A41-3185-F25E-A88E2EB983A8}"/>
                    </a:ext>
                  </a:extLst>
                </p:cNvPr>
                <p:cNvSpPr/>
                <p:nvPr/>
              </p:nvSpPr>
              <p:spPr>
                <a:xfrm>
                  <a:off x="4212876"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raphic 191">
                <a:extLst>
                  <a:ext uri="{FF2B5EF4-FFF2-40B4-BE49-F238E27FC236}">
                    <a16:creationId xmlns:a16="http://schemas.microsoft.com/office/drawing/2014/main" id="{1EB6385F-EBC6-020B-0A68-87B483DDCB48}"/>
                  </a:ext>
                </a:extLst>
              </p:cNvPr>
              <p:cNvGrpSpPr/>
              <p:nvPr/>
            </p:nvGrpSpPr>
            <p:grpSpPr>
              <a:xfrm>
                <a:off x="4219683" y="1389979"/>
                <a:ext cx="43711" cy="40696"/>
                <a:chOff x="4219683" y="1389979"/>
                <a:chExt cx="43711" cy="40696"/>
              </a:xfrm>
            </p:grpSpPr>
            <p:sp>
              <p:nvSpPr>
                <p:cNvPr id="1888" name="Freeform: Shape 1887">
                  <a:extLst>
                    <a:ext uri="{FF2B5EF4-FFF2-40B4-BE49-F238E27FC236}">
                      <a16:creationId xmlns:a16="http://schemas.microsoft.com/office/drawing/2014/main" id="{CA3FF376-15B1-CCF1-832F-8D1C778A9702}"/>
                    </a:ext>
                  </a:extLst>
                </p:cNvPr>
                <p:cNvSpPr/>
                <p:nvPr/>
              </p:nvSpPr>
              <p:spPr>
                <a:xfrm>
                  <a:off x="4241463" y="1389979"/>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Freeform: Shape 1888">
                  <a:extLst>
                    <a:ext uri="{FF2B5EF4-FFF2-40B4-BE49-F238E27FC236}">
                      <a16:creationId xmlns:a16="http://schemas.microsoft.com/office/drawing/2014/main" id="{CF12940F-3F3D-911C-E1A5-077FB9C9B49E}"/>
                    </a:ext>
                  </a:extLst>
                </p:cNvPr>
                <p:cNvSpPr/>
                <p:nvPr/>
              </p:nvSpPr>
              <p:spPr>
                <a:xfrm>
                  <a:off x="4219683" y="141025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3" name="Graphic 191">
                <a:extLst>
                  <a:ext uri="{FF2B5EF4-FFF2-40B4-BE49-F238E27FC236}">
                    <a16:creationId xmlns:a16="http://schemas.microsoft.com/office/drawing/2014/main" id="{E1B7C132-9B45-1567-25BC-B1BEC635E460}"/>
                  </a:ext>
                </a:extLst>
              </p:cNvPr>
              <p:cNvGrpSpPr/>
              <p:nvPr/>
            </p:nvGrpSpPr>
            <p:grpSpPr>
              <a:xfrm>
                <a:off x="4225733" y="1391951"/>
                <a:ext cx="43711" cy="40696"/>
                <a:chOff x="4225733" y="1391951"/>
                <a:chExt cx="43711" cy="40696"/>
              </a:xfrm>
            </p:grpSpPr>
            <p:sp>
              <p:nvSpPr>
                <p:cNvPr id="1886" name="Freeform: Shape 1885">
                  <a:extLst>
                    <a:ext uri="{FF2B5EF4-FFF2-40B4-BE49-F238E27FC236}">
                      <a16:creationId xmlns:a16="http://schemas.microsoft.com/office/drawing/2014/main" id="{4AE43CA2-D5E1-42E7-7252-F55BE722EAA8}"/>
                    </a:ext>
                  </a:extLst>
                </p:cNvPr>
                <p:cNvSpPr/>
                <p:nvPr/>
              </p:nvSpPr>
              <p:spPr>
                <a:xfrm>
                  <a:off x="4247664"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Freeform: Shape 1886">
                  <a:extLst>
                    <a:ext uri="{FF2B5EF4-FFF2-40B4-BE49-F238E27FC236}">
                      <a16:creationId xmlns:a16="http://schemas.microsoft.com/office/drawing/2014/main" id="{AA21CA2F-2DA8-9FD7-830D-CE91686BC0C6}"/>
                    </a:ext>
                  </a:extLst>
                </p:cNvPr>
                <p:cNvSpPr/>
                <p:nvPr/>
              </p:nvSpPr>
              <p:spPr>
                <a:xfrm>
                  <a:off x="4225733"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raphic 191">
                <a:extLst>
                  <a:ext uri="{FF2B5EF4-FFF2-40B4-BE49-F238E27FC236}">
                    <a16:creationId xmlns:a16="http://schemas.microsoft.com/office/drawing/2014/main" id="{1D09FCB6-D8A6-D52D-13C3-540CF4B93893}"/>
                  </a:ext>
                </a:extLst>
              </p:cNvPr>
              <p:cNvGrpSpPr/>
              <p:nvPr/>
            </p:nvGrpSpPr>
            <p:grpSpPr>
              <a:xfrm>
                <a:off x="4231934" y="1391951"/>
                <a:ext cx="43862" cy="40696"/>
                <a:chOff x="4231934" y="1391951"/>
                <a:chExt cx="43862" cy="40696"/>
              </a:xfrm>
            </p:grpSpPr>
            <p:sp>
              <p:nvSpPr>
                <p:cNvPr id="1884" name="Freeform: Shape 1883">
                  <a:extLst>
                    <a:ext uri="{FF2B5EF4-FFF2-40B4-BE49-F238E27FC236}">
                      <a16:creationId xmlns:a16="http://schemas.microsoft.com/office/drawing/2014/main" id="{11D4495E-4204-7672-0592-0E7EDB97E91B}"/>
                    </a:ext>
                  </a:extLst>
                </p:cNvPr>
                <p:cNvSpPr/>
                <p:nvPr/>
              </p:nvSpPr>
              <p:spPr>
                <a:xfrm>
                  <a:off x="4253865"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Freeform: Shape 1884">
                  <a:extLst>
                    <a:ext uri="{FF2B5EF4-FFF2-40B4-BE49-F238E27FC236}">
                      <a16:creationId xmlns:a16="http://schemas.microsoft.com/office/drawing/2014/main" id="{83DB74E8-D83F-EAC3-5B1E-6D335B083E7F}"/>
                    </a:ext>
                  </a:extLst>
                </p:cNvPr>
                <p:cNvSpPr/>
                <p:nvPr/>
              </p:nvSpPr>
              <p:spPr>
                <a:xfrm>
                  <a:off x="4231934"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5" name="Graphic 191">
                <a:extLst>
                  <a:ext uri="{FF2B5EF4-FFF2-40B4-BE49-F238E27FC236}">
                    <a16:creationId xmlns:a16="http://schemas.microsoft.com/office/drawing/2014/main" id="{A3D2D2AC-D804-8195-07D8-B346490A12C3}"/>
                  </a:ext>
                </a:extLst>
              </p:cNvPr>
              <p:cNvGrpSpPr/>
              <p:nvPr/>
            </p:nvGrpSpPr>
            <p:grpSpPr>
              <a:xfrm>
                <a:off x="4238286" y="1391951"/>
                <a:ext cx="43711" cy="40696"/>
                <a:chOff x="4238286" y="1391951"/>
                <a:chExt cx="43711" cy="40696"/>
              </a:xfrm>
            </p:grpSpPr>
            <p:sp>
              <p:nvSpPr>
                <p:cNvPr id="1882" name="Freeform: Shape 1881">
                  <a:extLst>
                    <a:ext uri="{FF2B5EF4-FFF2-40B4-BE49-F238E27FC236}">
                      <a16:creationId xmlns:a16="http://schemas.microsoft.com/office/drawing/2014/main" id="{2377617A-5710-BBA1-85B4-BAAD8BCE3118}"/>
                    </a:ext>
                  </a:extLst>
                </p:cNvPr>
                <p:cNvSpPr/>
                <p:nvPr/>
              </p:nvSpPr>
              <p:spPr>
                <a:xfrm>
                  <a:off x="4260217"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Freeform: Shape 1882">
                  <a:extLst>
                    <a:ext uri="{FF2B5EF4-FFF2-40B4-BE49-F238E27FC236}">
                      <a16:creationId xmlns:a16="http://schemas.microsoft.com/office/drawing/2014/main" id="{49DE38F2-40D2-4B28-BD57-13A0D371A5F9}"/>
                    </a:ext>
                  </a:extLst>
                </p:cNvPr>
                <p:cNvSpPr/>
                <p:nvPr/>
              </p:nvSpPr>
              <p:spPr>
                <a:xfrm>
                  <a:off x="4238286"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6" name="Graphic 191">
                <a:extLst>
                  <a:ext uri="{FF2B5EF4-FFF2-40B4-BE49-F238E27FC236}">
                    <a16:creationId xmlns:a16="http://schemas.microsoft.com/office/drawing/2014/main" id="{33EDDA8B-6574-16AE-7F39-3E204007F18C}"/>
                  </a:ext>
                </a:extLst>
              </p:cNvPr>
              <p:cNvGrpSpPr/>
              <p:nvPr/>
            </p:nvGrpSpPr>
            <p:grpSpPr>
              <a:xfrm>
                <a:off x="4244488" y="1391951"/>
                <a:ext cx="43862" cy="40696"/>
                <a:chOff x="4244488" y="1391951"/>
                <a:chExt cx="43862" cy="40696"/>
              </a:xfrm>
            </p:grpSpPr>
            <p:sp>
              <p:nvSpPr>
                <p:cNvPr id="1880" name="Freeform: Shape 1879">
                  <a:extLst>
                    <a:ext uri="{FF2B5EF4-FFF2-40B4-BE49-F238E27FC236}">
                      <a16:creationId xmlns:a16="http://schemas.microsoft.com/office/drawing/2014/main" id="{9B6ACD98-9BFA-695F-3572-B4D08874AAB2}"/>
                    </a:ext>
                  </a:extLst>
                </p:cNvPr>
                <p:cNvSpPr/>
                <p:nvPr/>
              </p:nvSpPr>
              <p:spPr>
                <a:xfrm>
                  <a:off x="4266419"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Freeform: Shape 1880">
                  <a:extLst>
                    <a:ext uri="{FF2B5EF4-FFF2-40B4-BE49-F238E27FC236}">
                      <a16:creationId xmlns:a16="http://schemas.microsoft.com/office/drawing/2014/main" id="{5566A8B5-89A9-3304-FFF2-CB8D7553A161}"/>
                    </a:ext>
                  </a:extLst>
                </p:cNvPr>
                <p:cNvSpPr/>
                <p:nvPr/>
              </p:nvSpPr>
              <p:spPr>
                <a:xfrm>
                  <a:off x="4244488"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7" name="Graphic 191">
                <a:extLst>
                  <a:ext uri="{FF2B5EF4-FFF2-40B4-BE49-F238E27FC236}">
                    <a16:creationId xmlns:a16="http://schemas.microsoft.com/office/drawing/2014/main" id="{313F9DA3-F961-E230-BDBF-3A47D57E186A}"/>
                  </a:ext>
                </a:extLst>
              </p:cNvPr>
              <p:cNvGrpSpPr/>
              <p:nvPr/>
            </p:nvGrpSpPr>
            <p:grpSpPr>
              <a:xfrm>
                <a:off x="4250840" y="1391951"/>
                <a:ext cx="43711" cy="40696"/>
                <a:chOff x="4250840" y="1391951"/>
                <a:chExt cx="43711" cy="40696"/>
              </a:xfrm>
            </p:grpSpPr>
            <p:sp>
              <p:nvSpPr>
                <p:cNvPr id="1878" name="Freeform: Shape 1877">
                  <a:extLst>
                    <a:ext uri="{FF2B5EF4-FFF2-40B4-BE49-F238E27FC236}">
                      <a16:creationId xmlns:a16="http://schemas.microsoft.com/office/drawing/2014/main" id="{F3049C7F-6869-BC20-5D33-5C6346F44700}"/>
                    </a:ext>
                  </a:extLst>
                </p:cNvPr>
                <p:cNvSpPr/>
                <p:nvPr/>
              </p:nvSpPr>
              <p:spPr>
                <a:xfrm>
                  <a:off x="4272771"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Freeform: Shape 1878">
                  <a:extLst>
                    <a:ext uri="{FF2B5EF4-FFF2-40B4-BE49-F238E27FC236}">
                      <a16:creationId xmlns:a16="http://schemas.microsoft.com/office/drawing/2014/main" id="{AE962293-8D24-5B2C-3B11-24142D070542}"/>
                    </a:ext>
                  </a:extLst>
                </p:cNvPr>
                <p:cNvSpPr/>
                <p:nvPr/>
              </p:nvSpPr>
              <p:spPr>
                <a:xfrm>
                  <a:off x="4250840"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8" name="Graphic 191">
                <a:extLst>
                  <a:ext uri="{FF2B5EF4-FFF2-40B4-BE49-F238E27FC236}">
                    <a16:creationId xmlns:a16="http://schemas.microsoft.com/office/drawing/2014/main" id="{79567527-4FF6-115B-97B5-9B7F9D7AB7B8}"/>
                  </a:ext>
                </a:extLst>
              </p:cNvPr>
              <p:cNvGrpSpPr/>
              <p:nvPr/>
            </p:nvGrpSpPr>
            <p:grpSpPr>
              <a:xfrm>
                <a:off x="4257041" y="1391951"/>
                <a:ext cx="43862" cy="40696"/>
                <a:chOff x="4257041" y="1391951"/>
                <a:chExt cx="43862" cy="40696"/>
              </a:xfrm>
            </p:grpSpPr>
            <p:sp>
              <p:nvSpPr>
                <p:cNvPr id="1876" name="Freeform: Shape 1875">
                  <a:extLst>
                    <a:ext uri="{FF2B5EF4-FFF2-40B4-BE49-F238E27FC236}">
                      <a16:creationId xmlns:a16="http://schemas.microsoft.com/office/drawing/2014/main" id="{6DD10947-586C-73BB-12EC-F0DE7ECCD7F4}"/>
                    </a:ext>
                  </a:extLst>
                </p:cNvPr>
                <p:cNvSpPr/>
                <p:nvPr/>
              </p:nvSpPr>
              <p:spPr>
                <a:xfrm>
                  <a:off x="4278972"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Freeform: Shape 1876">
                  <a:extLst>
                    <a:ext uri="{FF2B5EF4-FFF2-40B4-BE49-F238E27FC236}">
                      <a16:creationId xmlns:a16="http://schemas.microsoft.com/office/drawing/2014/main" id="{7542C9E5-637C-AF38-5435-799B45C2817F}"/>
                    </a:ext>
                  </a:extLst>
                </p:cNvPr>
                <p:cNvSpPr/>
                <p:nvPr/>
              </p:nvSpPr>
              <p:spPr>
                <a:xfrm>
                  <a:off x="4257041"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9" name="Graphic 191">
                <a:extLst>
                  <a:ext uri="{FF2B5EF4-FFF2-40B4-BE49-F238E27FC236}">
                    <a16:creationId xmlns:a16="http://schemas.microsoft.com/office/drawing/2014/main" id="{87CFFCBA-454D-3855-A05A-2FD1DE270930}"/>
                  </a:ext>
                </a:extLst>
              </p:cNvPr>
              <p:cNvGrpSpPr/>
              <p:nvPr/>
            </p:nvGrpSpPr>
            <p:grpSpPr>
              <a:xfrm>
                <a:off x="4263394" y="1397302"/>
                <a:ext cx="43711" cy="40696"/>
                <a:chOff x="4263394" y="1397302"/>
                <a:chExt cx="43711" cy="40696"/>
              </a:xfrm>
            </p:grpSpPr>
            <p:sp>
              <p:nvSpPr>
                <p:cNvPr id="1874" name="Freeform: Shape 1873">
                  <a:extLst>
                    <a:ext uri="{FF2B5EF4-FFF2-40B4-BE49-F238E27FC236}">
                      <a16:creationId xmlns:a16="http://schemas.microsoft.com/office/drawing/2014/main" id="{D91C10C4-4706-08D1-27BE-077F7FD77E4C}"/>
                    </a:ext>
                  </a:extLst>
                </p:cNvPr>
                <p:cNvSpPr/>
                <p:nvPr/>
              </p:nvSpPr>
              <p:spPr>
                <a:xfrm>
                  <a:off x="4285325" y="13973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Freeform: Shape 1874">
                  <a:extLst>
                    <a:ext uri="{FF2B5EF4-FFF2-40B4-BE49-F238E27FC236}">
                      <a16:creationId xmlns:a16="http://schemas.microsoft.com/office/drawing/2014/main" id="{90C7D1C5-C334-E482-6E39-712F52ED3C41}"/>
                    </a:ext>
                  </a:extLst>
                </p:cNvPr>
                <p:cNvSpPr/>
                <p:nvPr/>
              </p:nvSpPr>
              <p:spPr>
                <a:xfrm>
                  <a:off x="4263394" y="14175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raphic 191">
                <a:extLst>
                  <a:ext uri="{FF2B5EF4-FFF2-40B4-BE49-F238E27FC236}">
                    <a16:creationId xmlns:a16="http://schemas.microsoft.com/office/drawing/2014/main" id="{C954F897-929B-A5BB-CC32-0510A6E999AE}"/>
                  </a:ext>
                </a:extLst>
              </p:cNvPr>
              <p:cNvGrpSpPr/>
              <p:nvPr/>
            </p:nvGrpSpPr>
            <p:grpSpPr>
              <a:xfrm>
                <a:off x="4268687" y="1402935"/>
                <a:ext cx="43711" cy="40837"/>
                <a:chOff x="4268687" y="1402935"/>
                <a:chExt cx="43711" cy="40837"/>
              </a:xfrm>
            </p:grpSpPr>
            <p:sp>
              <p:nvSpPr>
                <p:cNvPr id="1872" name="Freeform: Shape 1871">
                  <a:extLst>
                    <a:ext uri="{FF2B5EF4-FFF2-40B4-BE49-F238E27FC236}">
                      <a16:creationId xmlns:a16="http://schemas.microsoft.com/office/drawing/2014/main" id="{54E5A51B-5C8D-A9D6-5FB9-A308701E52D9}"/>
                    </a:ext>
                  </a:extLst>
                </p:cNvPr>
                <p:cNvSpPr/>
                <p:nvPr/>
              </p:nvSpPr>
              <p:spPr>
                <a:xfrm>
                  <a:off x="4290619"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Freeform: Shape 1872">
                  <a:extLst>
                    <a:ext uri="{FF2B5EF4-FFF2-40B4-BE49-F238E27FC236}">
                      <a16:creationId xmlns:a16="http://schemas.microsoft.com/office/drawing/2014/main" id="{28FD0943-7A16-B346-8D8F-640AF4D833D2}"/>
                    </a:ext>
                  </a:extLst>
                </p:cNvPr>
                <p:cNvSpPr/>
                <p:nvPr/>
              </p:nvSpPr>
              <p:spPr>
                <a:xfrm>
                  <a:off x="4268687"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1" name="Graphic 191">
                <a:extLst>
                  <a:ext uri="{FF2B5EF4-FFF2-40B4-BE49-F238E27FC236}">
                    <a16:creationId xmlns:a16="http://schemas.microsoft.com/office/drawing/2014/main" id="{FF612552-2AC6-F199-F3FA-98DC0ED45BA0}"/>
                  </a:ext>
                </a:extLst>
              </p:cNvPr>
              <p:cNvGrpSpPr/>
              <p:nvPr/>
            </p:nvGrpSpPr>
            <p:grpSpPr>
              <a:xfrm>
                <a:off x="4275796" y="1402935"/>
                <a:ext cx="43711" cy="40837"/>
                <a:chOff x="4275796" y="1402935"/>
                <a:chExt cx="43711" cy="40837"/>
              </a:xfrm>
            </p:grpSpPr>
            <p:sp>
              <p:nvSpPr>
                <p:cNvPr id="1870" name="Freeform: Shape 1869">
                  <a:extLst>
                    <a:ext uri="{FF2B5EF4-FFF2-40B4-BE49-F238E27FC236}">
                      <a16:creationId xmlns:a16="http://schemas.microsoft.com/office/drawing/2014/main" id="{DDF7CEA9-3E9C-6270-2975-034D188ECC24}"/>
                    </a:ext>
                  </a:extLst>
                </p:cNvPr>
                <p:cNvSpPr/>
                <p:nvPr/>
              </p:nvSpPr>
              <p:spPr>
                <a:xfrm>
                  <a:off x="4297727"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Freeform: Shape 1870">
                  <a:extLst>
                    <a:ext uri="{FF2B5EF4-FFF2-40B4-BE49-F238E27FC236}">
                      <a16:creationId xmlns:a16="http://schemas.microsoft.com/office/drawing/2014/main" id="{25CAFF0F-BDD8-C8E3-B976-65A5E571C2A9}"/>
                    </a:ext>
                  </a:extLst>
                </p:cNvPr>
                <p:cNvSpPr/>
                <p:nvPr/>
              </p:nvSpPr>
              <p:spPr>
                <a:xfrm>
                  <a:off x="4275796"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2" name="Graphic 191">
                <a:extLst>
                  <a:ext uri="{FF2B5EF4-FFF2-40B4-BE49-F238E27FC236}">
                    <a16:creationId xmlns:a16="http://schemas.microsoft.com/office/drawing/2014/main" id="{E831BC98-D5B8-08D4-26CA-4CACC690741C}"/>
                  </a:ext>
                </a:extLst>
              </p:cNvPr>
              <p:cNvGrpSpPr/>
              <p:nvPr/>
            </p:nvGrpSpPr>
            <p:grpSpPr>
              <a:xfrm>
                <a:off x="4282905" y="1402935"/>
                <a:ext cx="43711" cy="40837"/>
                <a:chOff x="4282905" y="1402935"/>
                <a:chExt cx="43711" cy="40837"/>
              </a:xfrm>
            </p:grpSpPr>
            <p:sp>
              <p:nvSpPr>
                <p:cNvPr id="1868" name="Freeform: Shape 1867">
                  <a:extLst>
                    <a:ext uri="{FF2B5EF4-FFF2-40B4-BE49-F238E27FC236}">
                      <a16:creationId xmlns:a16="http://schemas.microsoft.com/office/drawing/2014/main" id="{D084EFB0-8AFE-4C0D-2432-8715236798C8}"/>
                    </a:ext>
                  </a:extLst>
                </p:cNvPr>
                <p:cNvSpPr/>
                <p:nvPr/>
              </p:nvSpPr>
              <p:spPr>
                <a:xfrm>
                  <a:off x="4304685"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Freeform: Shape 1868">
                  <a:extLst>
                    <a:ext uri="{FF2B5EF4-FFF2-40B4-BE49-F238E27FC236}">
                      <a16:creationId xmlns:a16="http://schemas.microsoft.com/office/drawing/2014/main" id="{9D31AE37-2BC7-EE71-75BA-74DE6B561132}"/>
                    </a:ext>
                  </a:extLst>
                </p:cNvPr>
                <p:cNvSpPr/>
                <p:nvPr/>
              </p:nvSpPr>
              <p:spPr>
                <a:xfrm>
                  <a:off x="428290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3" name="Graphic 191">
                <a:extLst>
                  <a:ext uri="{FF2B5EF4-FFF2-40B4-BE49-F238E27FC236}">
                    <a16:creationId xmlns:a16="http://schemas.microsoft.com/office/drawing/2014/main" id="{AAD242A9-50BD-8218-2D4A-CD4E7849E0CA}"/>
                  </a:ext>
                </a:extLst>
              </p:cNvPr>
              <p:cNvGrpSpPr/>
              <p:nvPr/>
            </p:nvGrpSpPr>
            <p:grpSpPr>
              <a:xfrm>
                <a:off x="4289862" y="1402935"/>
                <a:ext cx="43862" cy="40837"/>
                <a:chOff x="4289862" y="1402935"/>
                <a:chExt cx="43862" cy="40837"/>
              </a:xfrm>
            </p:grpSpPr>
            <p:sp>
              <p:nvSpPr>
                <p:cNvPr id="1866" name="Freeform: Shape 1865">
                  <a:extLst>
                    <a:ext uri="{FF2B5EF4-FFF2-40B4-BE49-F238E27FC236}">
                      <a16:creationId xmlns:a16="http://schemas.microsoft.com/office/drawing/2014/main" id="{9FBA3E1F-D343-4C71-4B0D-268D445E8291}"/>
                    </a:ext>
                  </a:extLst>
                </p:cNvPr>
                <p:cNvSpPr/>
                <p:nvPr/>
              </p:nvSpPr>
              <p:spPr>
                <a:xfrm>
                  <a:off x="431179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Freeform: Shape 1866">
                  <a:extLst>
                    <a:ext uri="{FF2B5EF4-FFF2-40B4-BE49-F238E27FC236}">
                      <a16:creationId xmlns:a16="http://schemas.microsoft.com/office/drawing/2014/main" id="{9334886F-ACA1-26A0-A19D-D5DD9ED0D72A}"/>
                    </a:ext>
                  </a:extLst>
                </p:cNvPr>
                <p:cNvSpPr/>
                <p:nvPr/>
              </p:nvSpPr>
              <p:spPr>
                <a:xfrm>
                  <a:off x="4289862"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4" name="Graphic 191">
                <a:extLst>
                  <a:ext uri="{FF2B5EF4-FFF2-40B4-BE49-F238E27FC236}">
                    <a16:creationId xmlns:a16="http://schemas.microsoft.com/office/drawing/2014/main" id="{11B2BCDC-181E-F098-D1E3-8CEACDA1FFAF}"/>
                  </a:ext>
                </a:extLst>
              </p:cNvPr>
              <p:cNvGrpSpPr/>
              <p:nvPr/>
            </p:nvGrpSpPr>
            <p:grpSpPr>
              <a:xfrm>
                <a:off x="4296971" y="1402935"/>
                <a:ext cx="43862" cy="40837"/>
                <a:chOff x="4296971" y="1402935"/>
                <a:chExt cx="43862" cy="40837"/>
              </a:xfrm>
            </p:grpSpPr>
            <p:sp>
              <p:nvSpPr>
                <p:cNvPr id="1864" name="Freeform: Shape 1863">
                  <a:extLst>
                    <a:ext uri="{FF2B5EF4-FFF2-40B4-BE49-F238E27FC236}">
                      <a16:creationId xmlns:a16="http://schemas.microsoft.com/office/drawing/2014/main" id="{CABFE23B-5352-8286-F4A2-1F4E6CA82D44}"/>
                    </a:ext>
                  </a:extLst>
                </p:cNvPr>
                <p:cNvSpPr/>
                <p:nvPr/>
              </p:nvSpPr>
              <p:spPr>
                <a:xfrm>
                  <a:off x="431890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Freeform: Shape 1864">
                  <a:extLst>
                    <a:ext uri="{FF2B5EF4-FFF2-40B4-BE49-F238E27FC236}">
                      <a16:creationId xmlns:a16="http://schemas.microsoft.com/office/drawing/2014/main" id="{98FECE37-B1B6-A545-E7D7-FD82BED25E7C}"/>
                    </a:ext>
                  </a:extLst>
                </p:cNvPr>
                <p:cNvSpPr/>
                <p:nvPr/>
              </p:nvSpPr>
              <p:spPr>
                <a:xfrm>
                  <a:off x="4296971"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5" name="Graphic 191">
                <a:extLst>
                  <a:ext uri="{FF2B5EF4-FFF2-40B4-BE49-F238E27FC236}">
                    <a16:creationId xmlns:a16="http://schemas.microsoft.com/office/drawing/2014/main" id="{F4C126A9-125E-1F84-51DA-FFEBFF98FF4A}"/>
                  </a:ext>
                </a:extLst>
              </p:cNvPr>
              <p:cNvGrpSpPr/>
              <p:nvPr/>
            </p:nvGrpSpPr>
            <p:grpSpPr>
              <a:xfrm>
                <a:off x="4304080" y="1402935"/>
                <a:ext cx="43711" cy="40837"/>
                <a:chOff x="4304080" y="1402935"/>
                <a:chExt cx="43711" cy="40837"/>
              </a:xfrm>
            </p:grpSpPr>
            <p:sp>
              <p:nvSpPr>
                <p:cNvPr id="1862" name="Freeform: Shape 1861">
                  <a:extLst>
                    <a:ext uri="{FF2B5EF4-FFF2-40B4-BE49-F238E27FC236}">
                      <a16:creationId xmlns:a16="http://schemas.microsoft.com/office/drawing/2014/main" id="{7DCAAA96-2406-7B1D-36C6-42A4F9AA84B8}"/>
                    </a:ext>
                  </a:extLst>
                </p:cNvPr>
                <p:cNvSpPr/>
                <p:nvPr/>
              </p:nvSpPr>
              <p:spPr>
                <a:xfrm>
                  <a:off x="43260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Freeform: Shape 1862">
                  <a:extLst>
                    <a:ext uri="{FF2B5EF4-FFF2-40B4-BE49-F238E27FC236}">
                      <a16:creationId xmlns:a16="http://schemas.microsoft.com/office/drawing/2014/main" id="{FA144431-C8DF-6823-4F6B-AD91BD9D0A24}"/>
                    </a:ext>
                  </a:extLst>
                </p:cNvPr>
                <p:cNvSpPr/>
                <p:nvPr/>
              </p:nvSpPr>
              <p:spPr>
                <a:xfrm>
                  <a:off x="43040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6" name="Graphic 191">
                <a:extLst>
                  <a:ext uri="{FF2B5EF4-FFF2-40B4-BE49-F238E27FC236}">
                    <a16:creationId xmlns:a16="http://schemas.microsoft.com/office/drawing/2014/main" id="{B7F64DCA-C882-3ABA-D8CA-C47B25B9BC82}"/>
                  </a:ext>
                </a:extLst>
              </p:cNvPr>
              <p:cNvGrpSpPr/>
              <p:nvPr/>
            </p:nvGrpSpPr>
            <p:grpSpPr>
              <a:xfrm>
                <a:off x="4316180" y="1402935"/>
                <a:ext cx="43711" cy="40837"/>
                <a:chOff x="4316180" y="1402935"/>
                <a:chExt cx="43711" cy="40837"/>
              </a:xfrm>
            </p:grpSpPr>
            <p:sp>
              <p:nvSpPr>
                <p:cNvPr id="1860" name="Freeform: Shape 1859">
                  <a:extLst>
                    <a:ext uri="{FF2B5EF4-FFF2-40B4-BE49-F238E27FC236}">
                      <a16:creationId xmlns:a16="http://schemas.microsoft.com/office/drawing/2014/main" id="{F74EACB3-CD7E-0E12-8E6F-F4D6BFD2E1CC}"/>
                    </a:ext>
                  </a:extLst>
                </p:cNvPr>
                <p:cNvSpPr/>
                <p:nvPr/>
              </p:nvSpPr>
              <p:spPr>
                <a:xfrm>
                  <a:off x="43381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Freeform: Shape 1860">
                  <a:extLst>
                    <a:ext uri="{FF2B5EF4-FFF2-40B4-BE49-F238E27FC236}">
                      <a16:creationId xmlns:a16="http://schemas.microsoft.com/office/drawing/2014/main" id="{806069CC-8821-5078-DE67-78AF4D0BDE23}"/>
                    </a:ext>
                  </a:extLst>
                </p:cNvPr>
                <p:cNvSpPr/>
                <p:nvPr/>
              </p:nvSpPr>
              <p:spPr>
                <a:xfrm>
                  <a:off x="43161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7" name="Graphic 191">
                <a:extLst>
                  <a:ext uri="{FF2B5EF4-FFF2-40B4-BE49-F238E27FC236}">
                    <a16:creationId xmlns:a16="http://schemas.microsoft.com/office/drawing/2014/main" id="{D1203ADC-D4AF-5D34-9E9A-856E33CC825C}"/>
                  </a:ext>
                </a:extLst>
              </p:cNvPr>
              <p:cNvGrpSpPr/>
              <p:nvPr/>
            </p:nvGrpSpPr>
            <p:grpSpPr>
              <a:xfrm>
                <a:off x="4325860" y="1402935"/>
                <a:ext cx="43711" cy="40837"/>
                <a:chOff x="4325860" y="1402935"/>
                <a:chExt cx="43711" cy="40837"/>
              </a:xfrm>
            </p:grpSpPr>
            <p:sp>
              <p:nvSpPr>
                <p:cNvPr id="1858" name="Freeform: Shape 1857">
                  <a:extLst>
                    <a:ext uri="{FF2B5EF4-FFF2-40B4-BE49-F238E27FC236}">
                      <a16:creationId xmlns:a16="http://schemas.microsoft.com/office/drawing/2014/main" id="{51F44205-C495-9A3F-D1B0-CC4B80F4830D}"/>
                    </a:ext>
                  </a:extLst>
                </p:cNvPr>
                <p:cNvSpPr/>
                <p:nvPr/>
              </p:nvSpPr>
              <p:spPr>
                <a:xfrm>
                  <a:off x="4347640"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Freeform: Shape 1858">
                  <a:extLst>
                    <a:ext uri="{FF2B5EF4-FFF2-40B4-BE49-F238E27FC236}">
                      <a16:creationId xmlns:a16="http://schemas.microsoft.com/office/drawing/2014/main" id="{D2CCF652-CF2B-681C-9B56-AE341E3028B4}"/>
                    </a:ext>
                  </a:extLst>
                </p:cNvPr>
                <p:cNvSpPr/>
                <p:nvPr/>
              </p:nvSpPr>
              <p:spPr>
                <a:xfrm>
                  <a:off x="432586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8" name="Graphic 191">
                <a:extLst>
                  <a:ext uri="{FF2B5EF4-FFF2-40B4-BE49-F238E27FC236}">
                    <a16:creationId xmlns:a16="http://schemas.microsoft.com/office/drawing/2014/main" id="{544CAD4F-E3E3-B5FC-939C-3FB9A32DF275}"/>
                  </a:ext>
                </a:extLst>
              </p:cNvPr>
              <p:cNvGrpSpPr/>
              <p:nvPr/>
            </p:nvGrpSpPr>
            <p:grpSpPr>
              <a:xfrm>
                <a:off x="4336145" y="1402935"/>
                <a:ext cx="43711" cy="40837"/>
                <a:chOff x="4336145" y="1402935"/>
                <a:chExt cx="43711" cy="40837"/>
              </a:xfrm>
            </p:grpSpPr>
            <p:sp>
              <p:nvSpPr>
                <p:cNvPr id="1856" name="Freeform: Shape 1855">
                  <a:extLst>
                    <a:ext uri="{FF2B5EF4-FFF2-40B4-BE49-F238E27FC236}">
                      <a16:creationId xmlns:a16="http://schemas.microsoft.com/office/drawing/2014/main" id="{4ABDB6D5-86BC-5A5F-B575-4F60C153E7C2}"/>
                    </a:ext>
                  </a:extLst>
                </p:cNvPr>
                <p:cNvSpPr/>
                <p:nvPr/>
              </p:nvSpPr>
              <p:spPr>
                <a:xfrm>
                  <a:off x="4357924"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Freeform: Shape 1856">
                  <a:extLst>
                    <a:ext uri="{FF2B5EF4-FFF2-40B4-BE49-F238E27FC236}">
                      <a16:creationId xmlns:a16="http://schemas.microsoft.com/office/drawing/2014/main" id="{29599166-F801-CC2F-2D19-DA247D149AA9}"/>
                    </a:ext>
                  </a:extLst>
                </p:cNvPr>
                <p:cNvSpPr/>
                <p:nvPr/>
              </p:nvSpPr>
              <p:spPr>
                <a:xfrm>
                  <a:off x="433614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9" name="Graphic 191">
                <a:extLst>
                  <a:ext uri="{FF2B5EF4-FFF2-40B4-BE49-F238E27FC236}">
                    <a16:creationId xmlns:a16="http://schemas.microsoft.com/office/drawing/2014/main" id="{5830A935-71D7-310E-7A79-072166F3BCAB}"/>
                  </a:ext>
                </a:extLst>
              </p:cNvPr>
              <p:cNvGrpSpPr/>
              <p:nvPr/>
            </p:nvGrpSpPr>
            <p:grpSpPr>
              <a:xfrm>
                <a:off x="4356412" y="1402935"/>
                <a:ext cx="43711" cy="40837"/>
                <a:chOff x="4356412" y="1402935"/>
                <a:chExt cx="43711" cy="40837"/>
              </a:xfrm>
            </p:grpSpPr>
            <p:sp>
              <p:nvSpPr>
                <p:cNvPr id="1854" name="Freeform: Shape 1853">
                  <a:extLst>
                    <a:ext uri="{FF2B5EF4-FFF2-40B4-BE49-F238E27FC236}">
                      <a16:creationId xmlns:a16="http://schemas.microsoft.com/office/drawing/2014/main" id="{63956965-0BBE-D99D-A511-BA7A92BEC55B}"/>
                    </a:ext>
                  </a:extLst>
                </p:cNvPr>
                <p:cNvSpPr/>
                <p:nvPr/>
              </p:nvSpPr>
              <p:spPr>
                <a:xfrm>
                  <a:off x="437834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Freeform: Shape 1854">
                  <a:extLst>
                    <a:ext uri="{FF2B5EF4-FFF2-40B4-BE49-F238E27FC236}">
                      <a16:creationId xmlns:a16="http://schemas.microsoft.com/office/drawing/2014/main" id="{FE5FA84C-FBA1-217C-40C6-4280AEB5112D}"/>
                    </a:ext>
                  </a:extLst>
                </p:cNvPr>
                <p:cNvSpPr/>
                <p:nvPr/>
              </p:nvSpPr>
              <p:spPr>
                <a:xfrm>
                  <a:off x="435641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0" name="Graphic 191">
                <a:extLst>
                  <a:ext uri="{FF2B5EF4-FFF2-40B4-BE49-F238E27FC236}">
                    <a16:creationId xmlns:a16="http://schemas.microsoft.com/office/drawing/2014/main" id="{7BDE2AC9-DF70-FC1B-A62B-7204D1961D3D}"/>
                  </a:ext>
                </a:extLst>
              </p:cNvPr>
              <p:cNvGrpSpPr/>
              <p:nvPr/>
            </p:nvGrpSpPr>
            <p:grpSpPr>
              <a:xfrm>
                <a:off x="4363672" y="1402935"/>
                <a:ext cx="43711" cy="40837"/>
                <a:chOff x="4363672" y="1402935"/>
                <a:chExt cx="43711" cy="40837"/>
              </a:xfrm>
            </p:grpSpPr>
            <p:sp>
              <p:nvSpPr>
                <p:cNvPr id="1852" name="Freeform: Shape 1851">
                  <a:extLst>
                    <a:ext uri="{FF2B5EF4-FFF2-40B4-BE49-F238E27FC236}">
                      <a16:creationId xmlns:a16="http://schemas.microsoft.com/office/drawing/2014/main" id="{E6C66866-8E5C-DD05-1994-2DA98C60B9EB}"/>
                    </a:ext>
                  </a:extLst>
                </p:cNvPr>
                <p:cNvSpPr/>
                <p:nvPr/>
              </p:nvSpPr>
              <p:spPr>
                <a:xfrm>
                  <a:off x="438545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Freeform: Shape 1852">
                  <a:extLst>
                    <a:ext uri="{FF2B5EF4-FFF2-40B4-BE49-F238E27FC236}">
                      <a16:creationId xmlns:a16="http://schemas.microsoft.com/office/drawing/2014/main" id="{E4C8BCB0-DA80-D16F-D5FD-78327C57F230}"/>
                    </a:ext>
                  </a:extLst>
                </p:cNvPr>
                <p:cNvSpPr/>
                <p:nvPr/>
              </p:nvSpPr>
              <p:spPr>
                <a:xfrm>
                  <a:off x="436367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1" name="Graphic 191">
                <a:extLst>
                  <a:ext uri="{FF2B5EF4-FFF2-40B4-BE49-F238E27FC236}">
                    <a16:creationId xmlns:a16="http://schemas.microsoft.com/office/drawing/2014/main" id="{217E0A31-AA98-F4B8-26A6-255B75685E61}"/>
                  </a:ext>
                </a:extLst>
              </p:cNvPr>
              <p:cNvGrpSpPr/>
              <p:nvPr/>
            </p:nvGrpSpPr>
            <p:grpSpPr>
              <a:xfrm>
                <a:off x="4367604" y="1407723"/>
                <a:ext cx="43862" cy="40837"/>
                <a:chOff x="4367604" y="1407723"/>
                <a:chExt cx="43862" cy="40837"/>
              </a:xfrm>
            </p:grpSpPr>
            <p:sp>
              <p:nvSpPr>
                <p:cNvPr id="1850" name="Freeform: Shape 1849">
                  <a:extLst>
                    <a:ext uri="{FF2B5EF4-FFF2-40B4-BE49-F238E27FC236}">
                      <a16:creationId xmlns:a16="http://schemas.microsoft.com/office/drawing/2014/main" id="{593999BD-755F-5BB1-D2CE-1CF77A6A7B2F}"/>
                    </a:ext>
                  </a:extLst>
                </p:cNvPr>
                <p:cNvSpPr/>
                <p:nvPr/>
              </p:nvSpPr>
              <p:spPr>
                <a:xfrm>
                  <a:off x="438953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Freeform: Shape 1850">
                  <a:extLst>
                    <a:ext uri="{FF2B5EF4-FFF2-40B4-BE49-F238E27FC236}">
                      <a16:creationId xmlns:a16="http://schemas.microsoft.com/office/drawing/2014/main" id="{6B47BCD0-0A2D-4097-C8E2-C9FCCF73C094}"/>
                    </a:ext>
                  </a:extLst>
                </p:cNvPr>
                <p:cNvSpPr/>
                <p:nvPr/>
              </p:nvSpPr>
              <p:spPr>
                <a:xfrm>
                  <a:off x="436760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raphic 191">
                <a:extLst>
                  <a:ext uri="{FF2B5EF4-FFF2-40B4-BE49-F238E27FC236}">
                    <a16:creationId xmlns:a16="http://schemas.microsoft.com/office/drawing/2014/main" id="{413E65C8-790F-ED75-E9AE-24E82BF9263F}"/>
                  </a:ext>
                </a:extLst>
              </p:cNvPr>
              <p:cNvGrpSpPr/>
              <p:nvPr/>
            </p:nvGrpSpPr>
            <p:grpSpPr>
              <a:xfrm>
                <a:off x="4374864" y="1407723"/>
                <a:ext cx="43862" cy="40837"/>
                <a:chOff x="4374864" y="1407723"/>
                <a:chExt cx="43862" cy="40837"/>
              </a:xfrm>
            </p:grpSpPr>
            <p:sp>
              <p:nvSpPr>
                <p:cNvPr id="1848" name="Freeform: Shape 1847">
                  <a:extLst>
                    <a:ext uri="{FF2B5EF4-FFF2-40B4-BE49-F238E27FC236}">
                      <a16:creationId xmlns:a16="http://schemas.microsoft.com/office/drawing/2014/main" id="{2B5BEF72-5B80-A562-90AB-D4851DCB7DD3}"/>
                    </a:ext>
                  </a:extLst>
                </p:cNvPr>
                <p:cNvSpPr/>
                <p:nvPr/>
              </p:nvSpPr>
              <p:spPr>
                <a:xfrm>
                  <a:off x="439679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Freeform: Shape 1848">
                  <a:extLst>
                    <a:ext uri="{FF2B5EF4-FFF2-40B4-BE49-F238E27FC236}">
                      <a16:creationId xmlns:a16="http://schemas.microsoft.com/office/drawing/2014/main" id="{BAAA181F-B603-07D0-2E17-33FA228A7690}"/>
                    </a:ext>
                  </a:extLst>
                </p:cNvPr>
                <p:cNvSpPr/>
                <p:nvPr/>
              </p:nvSpPr>
              <p:spPr>
                <a:xfrm>
                  <a:off x="437486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3" name="Graphic 191">
                <a:extLst>
                  <a:ext uri="{FF2B5EF4-FFF2-40B4-BE49-F238E27FC236}">
                    <a16:creationId xmlns:a16="http://schemas.microsoft.com/office/drawing/2014/main" id="{83CF8313-3FAC-9E31-62CA-B77543E1EF68}"/>
                  </a:ext>
                </a:extLst>
              </p:cNvPr>
              <p:cNvGrpSpPr/>
              <p:nvPr/>
            </p:nvGrpSpPr>
            <p:grpSpPr>
              <a:xfrm>
                <a:off x="4388477" y="1407723"/>
                <a:ext cx="43711" cy="40837"/>
                <a:chOff x="4388477" y="1407723"/>
                <a:chExt cx="43711" cy="40837"/>
              </a:xfrm>
            </p:grpSpPr>
            <p:sp>
              <p:nvSpPr>
                <p:cNvPr id="1846" name="Freeform: Shape 1845">
                  <a:extLst>
                    <a:ext uri="{FF2B5EF4-FFF2-40B4-BE49-F238E27FC236}">
                      <a16:creationId xmlns:a16="http://schemas.microsoft.com/office/drawing/2014/main" id="{62E04155-7F86-5E7E-35E1-1AF620DB06F1}"/>
                    </a:ext>
                  </a:extLst>
                </p:cNvPr>
                <p:cNvSpPr/>
                <p:nvPr/>
              </p:nvSpPr>
              <p:spPr>
                <a:xfrm>
                  <a:off x="441025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Freeform: Shape 1846">
                  <a:extLst>
                    <a:ext uri="{FF2B5EF4-FFF2-40B4-BE49-F238E27FC236}">
                      <a16:creationId xmlns:a16="http://schemas.microsoft.com/office/drawing/2014/main" id="{1DC3F2A3-D32C-2482-E9FE-CDE7A3DF4817}"/>
                    </a:ext>
                  </a:extLst>
                </p:cNvPr>
                <p:cNvSpPr/>
                <p:nvPr/>
              </p:nvSpPr>
              <p:spPr>
                <a:xfrm>
                  <a:off x="438847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4" name="Graphic 191">
                <a:extLst>
                  <a:ext uri="{FF2B5EF4-FFF2-40B4-BE49-F238E27FC236}">
                    <a16:creationId xmlns:a16="http://schemas.microsoft.com/office/drawing/2014/main" id="{875F516B-CE49-EB9C-4A67-8D51A0A0E4C3}"/>
                  </a:ext>
                </a:extLst>
              </p:cNvPr>
              <p:cNvGrpSpPr/>
              <p:nvPr/>
            </p:nvGrpSpPr>
            <p:grpSpPr>
              <a:xfrm>
                <a:off x="4395586" y="1407723"/>
                <a:ext cx="43862" cy="40837"/>
                <a:chOff x="4395586" y="1407723"/>
                <a:chExt cx="43862" cy="40837"/>
              </a:xfrm>
            </p:grpSpPr>
            <p:sp>
              <p:nvSpPr>
                <p:cNvPr id="1844" name="Freeform: Shape 1843">
                  <a:extLst>
                    <a:ext uri="{FF2B5EF4-FFF2-40B4-BE49-F238E27FC236}">
                      <a16:creationId xmlns:a16="http://schemas.microsoft.com/office/drawing/2014/main" id="{A8B82A01-87AB-28F6-5DED-08ED58854FA9}"/>
                    </a:ext>
                  </a:extLst>
                </p:cNvPr>
                <p:cNvSpPr/>
                <p:nvPr/>
              </p:nvSpPr>
              <p:spPr>
                <a:xfrm>
                  <a:off x="441751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Freeform: Shape 1844">
                  <a:extLst>
                    <a:ext uri="{FF2B5EF4-FFF2-40B4-BE49-F238E27FC236}">
                      <a16:creationId xmlns:a16="http://schemas.microsoft.com/office/drawing/2014/main" id="{F48D8F0C-98FD-9835-D18F-B2FD09D682F7}"/>
                    </a:ext>
                  </a:extLst>
                </p:cNvPr>
                <p:cNvSpPr/>
                <p:nvPr/>
              </p:nvSpPr>
              <p:spPr>
                <a:xfrm>
                  <a:off x="4395586"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raphic 191">
                <a:extLst>
                  <a:ext uri="{FF2B5EF4-FFF2-40B4-BE49-F238E27FC236}">
                    <a16:creationId xmlns:a16="http://schemas.microsoft.com/office/drawing/2014/main" id="{4FDD89D7-F776-B26E-CE7B-C38908D75A8E}"/>
                  </a:ext>
                </a:extLst>
              </p:cNvPr>
              <p:cNvGrpSpPr/>
              <p:nvPr/>
            </p:nvGrpSpPr>
            <p:grpSpPr>
              <a:xfrm>
                <a:off x="4406627" y="1407723"/>
                <a:ext cx="43711" cy="40837"/>
                <a:chOff x="4406627" y="1407723"/>
                <a:chExt cx="43711" cy="40837"/>
              </a:xfrm>
            </p:grpSpPr>
            <p:sp>
              <p:nvSpPr>
                <p:cNvPr id="1842" name="Freeform: Shape 1841">
                  <a:extLst>
                    <a:ext uri="{FF2B5EF4-FFF2-40B4-BE49-F238E27FC236}">
                      <a16:creationId xmlns:a16="http://schemas.microsoft.com/office/drawing/2014/main" id="{AB7D7178-99AB-BC1F-44ED-AF75B9613262}"/>
                    </a:ext>
                  </a:extLst>
                </p:cNvPr>
                <p:cNvSpPr/>
                <p:nvPr/>
              </p:nvSpPr>
              <p:spPr>
                <a:xfrm>
                  <a:off x="442840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Freeform: Shape 1842">
                  <a:extLst>
                    <a:ext uri="{FF2B5EF4-FFF2-40B4-BE49-F238E27FC236}">
                      <a16:creationId xmlns:a16="http://schemas.microsoft.com/office/drawing/2014/main" id="{01014280-CC9E-E0C5-38BD-5194E1C52F0A}"/>
                    </a:ext>
                  </a:extLst>
                </p:cNvPr>
                <p:cNvSpPr/>
                <p:nvPr/>
              </p:nvSpPr>
              <p:spPr>
                <a:xfrm>
                  <a:off x="440662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6" name="Graphic 191">
                <a:extLst>
                  <a:ext uri="{FF2B5EF4-FFF2-40B4-BE49-F238E27FC236}">
                    <a16:creationId xmlns:a16="http://schemas.microsoft.com/office/drawing/2014/main" id="{3261843A-DB18-5026-D07B-F607D47B8ED3}"/>
                  </a:ext>
                </a:extLst>
              </p:cNvPr>
              <p:cNvGrpSpPr/>
              <p:nvPr/>
            </p:nvGrpSpPr>
            <p:grpSpPr>
              <a:xfrm>
                <a:off x="4441112" y="1407723"/>
                <a:ext cx="43862" cy="40837"/>
                <a:chOff x="4441112" y="1407723"/>
                <a:chExt cx="43862" cy="40837"/>
              </a:xfrm>
            </p:grpSpPr>
            <p:sp>
              <p:nvSpPr>
                <p:cNvPr id="1840" name="Freeform: Shape 1839">
                  <a:extLst>
                    <a:ext uri="{FF2B5EF4-FFF2-40B4-BE49-F238E27FC236}">
                      <a16:creationId xmlns:a16="http://schemas.microsoft.com/office/drawing/2014/main" id="{818D19A7-A7BC-66CF-D37C-D0273C9936E7}"/>
                    </a:ext>
                  </a:extLst>
                </p:cNvPr>
                <p:cNvSpPr/>
                <p:nvPr/>
              </p:nvSpPr>
              <p:spPr>
                <a:xfrm>
                  <a:off x="4463043"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Freeform: Shape 1840">
                  <a:extLst>
                    <a:ext uri="{FF2B5EF4-FFF2-40B4-BE49-F238E27FC236}">
                      <a16:creationId xmlns:a16="http://schemas.microsoft.com/office/drawing/2014/main" id="{67395930-3FBE-B847-CAFB-F3DFEE80BBE3}"/>
                    </a:ext>
                  </a:extLst>
                </p:cNvPr>
                <p:cNvSpPr/>
                <p:nvPr/>
              </p:nvSpPr>
              <p:spPr>
                <a:xfrm>
                  <a:off x="4441112"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7" name="Graphic 191">
                <a:extLst>
                  <a:ext uri="{FF2B5EF4-FFF2-40B4-BE49-F238E27FC236}">
                    <a16:creationId xmlns:a16="http://schemas.microsoft.com/office/drawing/2014/main" id="{CAF1BC5C-8EFD-A035-89B6-435EC2A65601}"/>
                  </a:ext>
                </a:extLst>
              </p:cNvPr>
              <p:cNvGrpSpPr/>
              <p:nvPr/>
            </p:nvGrpSpPr>
            <p:grpSpPr>
              <a:xfrm>
                <a:off x="4446859" y="1412370"/>
                <a:ext cx="43711" cy="40696"/>
                <a:chOff x="4446859" y="1412370"/>
                <a:chExt cx="43711" cy="40696"/>
              </a:xfrm>
            </p:grpSpPr>
            <p:sp>
              <p:nvSpPr>
                <p:cNvPr id="1838" name="Freeform: Shape 1837">
                  <a:extLst>
                    <a:ext uri="{FF2B5EF4-FFF2-40B4-BE49-F238E27FC236}">
                      <a16:creationId xmlns:a16="http://schemas.microsoft.com/office/drawing/2014/main" id="{12D900BC-C310-15DE-10DB-922B6D7A8AEA}"/>
                    </a:ext>
                  </a:extLst>
                </p:cNvPr>
                <p:cNvSpPr/>
                <p:nvPr/>
              </p:nvSpPr>
              <p:spPr>
                <a:xfrm>
                  <a:off x="4468639"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Freeform: Shape 1838">
                  <a:extLst>
                    <a:ext uri="{FF2B5EF4-FFF2-40B4-BE49-F238E27FC236}">
                      <a16:creationId xmlns:a16="http://schemas.microsoft.com/office/drawing/2014/main" id="{3FBA88C2-45A0-40FB-B15C-8EDB1B4AA69F}"/>
                    </a:ext>
                  </a:extLst>
                </p:cNvPr>
                <p:cNvSpPr/>
                <p:nvPr/>
              </p:nvSpPr>
              <p:spPr>
                <a:xfrm>
                  <a:off x="4446859"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raphic 191">
                <a:extLst>
                  <a:ext uri="{FF2B5EF4-FFF2-40B4-BE49-F238E27FC236}">
                    <a16:creationId xmlns:a16="http://schemas.microsoft.com/office/drawing/2014/main" id="{63CA0017-2733-33E1-6466-9CA87B73583B}"/>
                  </a:ext>
                </a:extLst>
              </p:cNvPr>
              <p:cNvGrpSpPr/>
              <p:nvPr/>
            </p:nvGrpSpPr>
            <p:grpSpPr>
              <a:xfrm>
                <a:off x="4472723" y="1412370"/>
                <a:ext cx="43711" cy="40696"/>
                <a:chOff x="4472723" y="1412370"/>
                <a:chExt cx="43711" cy="40696"/>
              </a:xfrm>
            </p:grpSpPr>
            <p:sp>
              <p:nvSpPr>
                <p:cNvPr id="1836" name="Freeform: Shape 1835">
                  <a:extLst>
                    <a:ext uri="{FF2B5EF4-FFF2-40B4-BE49-F238E27FC236}">
                      <a16:creationId xmlns:a16="http://schemas.microsoft.com/office/drawing/2014/main" id="{C9EA51C2-B8E7-E063-2632-ECFC52344467}"/>
                    </a:ext>
                  </a:extLst>
                </p:cNvPr>
                <p:cNvSpPr/>
                <p:nvPr/>
              </p:nvSpPr>
              <p:spPr>
                <a:xfrm>
                  <a:off x="449465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Freeform: Shape 1836">
                  <a:extLst>
                    <a:ext uri="{FF2B5EF4-FFF2-40B4-BE49-F238E27FC236}">
                      <a16:creationId xmlns:a16="http://schemas.microsoft.com/office/drawing/2014/main" id="{0D96D1CF-3A0D-F97B-739B-DED4E4C1172D}"/>
                    </a:ext>
                  </a:extLst>
                </p:cNvPr>
                <p:cNvSpPr/>
                <p:nvPr/>
              </p:nvSpPr>
              <p:spPr>
                <a:xfrm>
                  <a:off x="4472723"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9" name="Graphic 191">
                <a:extLst>
                  <a:ext uri="{FF2B5EF4-FFF2-40B4-BE49-F238E27FC236}">
                    <a16:creationId xmlns:a16="http://schemas.microsoft.com/office/drawing/2014/main" id="{4EA0EE60-7F26-0CB1-19F2-49139DE4EECE}"/>
                  </a:ext>
                </a:extLst>
              </p:cNvPr>
              <p:cNvGrpSpPr/>
              <p:nvPr/>
            </p:nvGrpSpPr>
            <p:grpSpPr>
              <a:xfrm>
                <a:off x="4488150" y="1412370"/>
                <a:ext cx="43711" cy="40696"/>
                <a:chOff x="4488150" y="1412370"/>
                <a:chExt cx="43711" cy="40696"/>
              </a:xfrm>
            </p:grpSpPr>
            <p:sp>
              <p:nvSpPr>
                <p:cNvPr id="1834" name="Freeform: Shape 1833">
                  <a:extLst>
                    <a:ext uri="{FF2B5EF4-FFF2-40B4-BE49-F238E27FC236}">
                      <a16:creationId xmlns:a16="http://schemas.microsoft.com/office/drawing/2014/main" id="{93AA4DAE-62DB-4882-D027-B080FE5B417A}"/>
                    </a:ext>
                  </a:extLst>
                </p:cNvPr>
                <p:cNvSpPr/>
                <p:nvPr/>
              </p:nvSpPr>
              <p:spPr>
                <a:xfrm>
                  <a:off x="4510081"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Freeform: Shape 1834">
                  <a:extLst>
                    <a:ext uri="{FF2B5EF4-FFF2-40B4-BE49-F238E27FC236}">
                      <a16:creationId xmlns:a16="http://schemas.microsoft.com/office/drawing/2014/main" id="{AE351582-B01C-B4F4-1EA1-2DBC57401BE1}"/>
                    </a:ext>
                  </a:extLst>
                </p:cNvPr>
                <p:cNvSpPr/>
                <p:nvPr/>
              </p:nvSpPr>
              <p:spPr>
                <a:xfrm>
                  <a:off x="4488150"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0" name="Graphic 191">
                <a:extLst>
                  <a:ext uri="{FF2B5EF4-FFF2-40B4-BE49-F238E27FC236}">
                    <a16:creationId xmlns:a16="http://schemas.microsoft.com/office/drawing/2014/main" id="{0363FFD5-C4DB-C38F-3F00-1CD1C87068E8}"/>
                  </a:ext>
                </a:extLst>
              </p:cNvPr>
              <p:cNvGrpSpPr/>
              <p:nvPr/>
            </p:nvGrpSpPr>
            <p:grpSpPr>
              <a:xfrm>
                <a:off x="4494654" y="1412370"/>
                <a:ext cx="43711" cy="40696"/>
                <a:chOff x="4494654" y="1412370"/>
                <a:chExt cx="43711" cy="40696"/>
              </a:xfrm>
            </p:grpSpPr>
            <p:sp>
              <p:nvSpPr>
                <p:cNvPr id="1832" name="Freeform: Shape 1831">
                  <a:extLst>
                    <a:ext uri="{FF2B5EF4-FFF2-40B4-BE49-F238E27FC236}">
                      <a16:creationId xmlns:a16="http://schemas.microsoft.com/office/drawing/2014/main" id="{F3736C74-D3E2-6FA1-A5B4-294CCE5BD944}"/>
                    </a:ext>
                  </a:extLst>
                </p:cNvPr>
                <p:cNvSpPr/>
                <p:nvPr/>
              </p:nvSpPr>
              <p:spPr>
                <a:xfrm>
                  <a:off x="451643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Freeform: Shape 1832">
                  <a:extLst>
                    <a:ext uri="{FF2B5EF4-FFF2-40B4-BE49-F238E27FC236}">
                      <a16:creationId xmlns:a16="http://schemas.microsoft.com/office/drawing/2014/main" id="{1B7B5FB1-922C-5C34-F1FC-F51D448D4BB5}"/>
                    </a:ext>
                  </a:extLst>
                </p:cNvPr>
                <p:cNvSpPr/>
                <p:nvPr/>
              </p:nvSpPr>
              <p:spPr>
                <a:xfrm>
                  <a:off x="4494654"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raphic 191">
                <a:extLst>
                  <a:ext uri="{FF2B5EF4-FFF2-40B4-BE49-F238E27FC236}">
                    <a16:creationId xmlns:a16="http://schemas.microsoft.com/office/drawing/2014/main" id="{2DA1A238-AC03-4A1C-957A-2444C47275E7}"/>
                  </a:ext>
                </a:extLst>
              </p:cNvPr>
              <p:cNvGrpSpPr/>
              <p:nvPr/>
            </p:nvGrpSpPr>
            <p:grpSpPr>
              <a:xfrm>
                <a:off x="4504485" y="1414764"/>
                <a:ext cx="43711" cy="40696"/>
                <a:chOff x="4504485" y="1414764"/>
                <a:chExt cx="43711" cy="40696"/>
              </a:xfrm>
            </p:grpSpPr>
            <p:sp>
              <p:nvSpPr>
                <p:cNvPr id="1830" name="Freeform: Shape 1829">
                  <a:extLst>
                    <a:ext uri="{FF2B5EF4-FFF2-40B4-BE49-F238E27FC236}">
                      <a16:creationId xmlns:a16="http://schemas.microsoft.com/office/drawing/2014/main" id="{6D341E98-33D3-7F05-651D-F53870A488CC}"/>
                    </a:ext>
                  </a:extLst>
                </p:cNvPr>
                <p:cNvSpPr/>
                <p:nvPr/>
              </p:nvSpPr>
              <p:spPr>
                <a:xfrm>
                  <a:off x="45262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Freeform: Shape 1830">
                  <a:extLst>
                    <a:ext uri="{FF2B5EF4-FFF2-40B4-BE49-F238E27FC236}">
                      <a16:creationId xmlns:a16="http://schemas.microsoft.com/office/drawing/2014/main" id="{518F9D23-2F2D-96FD-84F6-2EB3DED977A0}"/>
                    </a:ext>
                  </a:extLst>
                </p:cNvPr>
                <p:cNvSpPr/>
                <p:nvPr/>
              </p:nvSpPr>
              <p:spPr>
                <a:xfrm>
                  <a:off x="450448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2" name="Graphic 191">
                <a:extLst>
                  <a:ext uri="{FF2B5EF4-FFF2-40B4-BE49-F238E27FC236}">
                    <a16:creationId xmlns:a16="http://schemas.microsoft.com/office/drawing/2014/main" id="{69EF2D7D-A56A-C681-5EAD-F478C200EB5A}"/>
                  </a:ext>
                </a:extLst>
              </p:cNvPr>
              <p:cNvGrpSpPr/>
              <p:nvPr/>
            </p:nvGrpSpPr>
            <p:grpSpPr>
              <a:xfrm>
                <a:off x="4510837" y="1414764"/>
                <a:ext cx="43711" cy="40696"/>
                <a:chOff x="4510837" y="1414764"/>
                <a:chExt cx="43711" cy="40696"/>
              </a:xfrm>
            </p:grpSpPr>
            <p:sp>
              <p:nvSpPr>
                <p:cNvPr id="1828" name="Freeform: Shape 1827">
                  <a:extLst>
                    <a:ext uri="{FF2B5EF4-FFF2-40B4-BE49-F238E27FC236}">
                      <a16:creationId xmlns:a16="http://schemas.microsoft.com/office/drawing/2014/main" id="{31B93C5C-8158-24F0-BF52-00C55B237786}"/>
                    </a:ext>
                  </a:extLst>
                </p:cNvPr>
                <p:cNvSpPr/>
                <p:nvPr/>
              </p:nvSpPr>
              <p:spPr>
                <a:xfrm>
                  <a:off x="453276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Freeform: Shape 1828">
                  <a:extLst>
                    <a:ext uri="{FF2B5EF4-FFF2-40B4-BE49-F238E27FC236}">
                      <a16:creationId xmlns:a16="http://schemas.microsoft.com/office/drawing/2014/main" id="{6F8F11FA-A297-EB60-6E68-4C871B3627EE}"/>
                    </a:ext>
                  </a:extLst>
                </p:cNvPr>
                <p:cNvSpPr/>
                <p:nvPr/>
              </p:nvSpPr>
              <p:spPr>
                <a:xfrm>
                  <a:off x="451083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3" name="Graphic 191">
                <a:extLst>
                  <a:ext uri="{FF2B5EF4-FFF2-40B4-BE49-F238E27FC236}">
                    <a16:creationId xmlns:a16="http://schemas.microsoft.com/office/drawing/2014/main" id="{92582B1D-C084-05D7-74DF-1A71F19E30AF}"/>
                  </a:ext>
                </a:extLst>
              </p:cNvPr>
              <p:cNvGrpSpPr/>
              <p:nvPr/>
            </p:nvGrpSpPr>
            <p:grpSpPr>
              <a:xfrm>
                <a:off x="4527475" y="1414764"/>
                <a:ext cx="43711" cy="40696"/>
                <a:chOff x="4527475" y="1414764"/>
                <a:chExt cx="43711" cy="40696"/>
              </a:xfrm>
            </p:grpSpPr>
            <p:sp>
              <p:nvSpPr>
                <p:cNvPr id="1826" name="Freeform: Shape 1825">
                  <a:extLst>
                    <a:ext uri="{FF2B5EF4-FFF2-40B4-BE49-F238E27FC236}">
                      <a16:creationId xmlns:a16="http://schemas.microsoft.com/office/drawing/2014/main" id="{ACABE60A-BA05-5710-DCE7-06400040B626}"/>
                    </a:ext>
                  </a:extLst>
                </p:cNvPr>
                <p:cNvSpPr/>
                <p:nvPr/>
              </p:nvSpPr>
              <p:spPr>
                <a:xfrm>
                  <a:off x="454925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Freeform: Shape 1826">
                  <a:extLst>
                    <a:ext uri="{FF2B5EF4-FFF2-40B4-BE49-F238E27FC236}">
                      <a16:creationId xmlns:a16="http://schemas.microsoft.com/office/drawing/2014/main" id="{4FF2EBDA-B51F-089D-7D4F-378746D3AEDA}"/>
                    </a:ext>
                  </a:extLst>
                </p:cNvPr>
                <p:cNvSpPr/>
                <p:nvPr/>
              </p:nvSpPr>
              <p:spPr>
                <a:xfrm>
                  <a:off x="452747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4" name="Graphic 191">
                <a:extLst>
                  <a:ext uri="{FF2B5EF4-FFF2-40B4-BE49-F238E27FC236}">
                    <a16:creationId xmlns:a16="http://schemas.microsoft.com/office/drawing/2014/main" id="{747A07C7-D5FF-9052-421D-E6F09D5F833A}"/>
                  </a:ext>
                </a:extLst>
              </p:cNvPr>
              <p:cNvGrpSpPr/>
              <p:nvPr/>
            </p:nvGrpSpPr>
            <p:grpSpPr>
              <a:xfrm>
                <a:off x="4533979" y="1414764"/>
                <a:ext cx="43862" cy="40696"/>
                <a:chOff x="4533979" y="1414764"/>
                <a:chExt cx="43862" cy="40696"/>
              </a:xfrm>
            </p:grpSpPr>
            <p:sp>
              <p:nvSpPr>
                <p:cNvPr id="1824" name="Freeform: Shape 1823">
                  <a:extLst>
                    <a:ext uri="{FF2B5EF4-FFF2-40B4-BE49-F238E27FC236}">
                      <a16:creationId xmlns:a16="http://schemas.microsoft.com/office/drawing/2014/main" id="{91193DEF-F8C5-5930-779F-4ED3FFF999A2}"/>
                    </a:ext>
                  </a:extLst>
                </p:cNvPr>
                <p:cNvSpPr/>
                <p:nvPr/>
              </p:nvSpPr>
              <p:spPr>
                <a:xfrm>
                  <a:off x="4555910"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Freeform: Shape 1824">
                  <a:extLst>
                    <a:ext uri="{FF2B5EF4-FFF2-40B4-BE49-F238E27FC236}">
                      <a16:creationId xmlns:a16="http://schemas.microsoft.com/office/drawing/2014/main" id="{76EC4BE8-3D65-E3BA-69DC-B0A56913075F}"/>
                    </a:ext>
                  </a:extLst>
                </p:cNvPr>
                <p:cNvSpPr/>
                <p:nvPr/>
              </p:nvSpPr>
              <p:spPr>
                <a:xfrm>
                  <a:off x="4533979"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5" name="Graphic 191">
                <a:extLst>
                  <a:ext uri="{FF2B5EF4-FFF2-40B4-BE49-F238E27FC236}">
                    <a16:creationId xmlns:a16="http://schemas.microsoft.com/office/drawing/2014/main" id="{DDB5958E-DC2E-E205-5953-F4DA482F3EAF}"/>
                  </a:ext>
                </a:extLst>
              </p:cNvPr>
              <p:cNvGrpSpPr/>
              <p:nvPr/>
            </p:nvGrpSpPr>
            <p:grpSpPr>
              <a:xfrm>
                <a:off x="4540634" y="1414764"/>
                <a:ext cx="43711" cy="40696"/>
                <a:chOff x="4540634" y="1414764"/>
                <a:chExt cx="43711" cy="40696"/>
              </a:xfrm>
            </p:grpSpPr>
            <p:sp>
              <p:nvSpPr>
                <p:cNvPr id="1822" name="Freeform: Shape 1821">
                  <a:extLst>
                    <a:ext uri="{FF2B5EF4-FFF2-40B4-BE49-F238E27FC236}">
                      <a16:creationId xmlns:a16="http://schemas.microsoft.com/office/drawing/2014/main" id="{BB9C8ABA-D069-ED76-A8AA-0F89FF6515B5}"/>
                    </a:ext>
                  </a:extLst>
                </p:cNvPr>
                <p:cNvSpPr/>
                <p:nvPr/>
              </p:nvSpPr>
              <p:spPr>
                <a:xfrm>
                  <a:off x="45625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Freeform: Shape 1822">
                  <a:extLst>
                    <a:ext uri="{FF2B5EF4-FFF2-40B4-BE49-F238E27FC236}">
                      <a16:creationId xmlns:a16="http://schemas.microsoft.com/office/drawing/2014/main" id="{078756F6-6746-C94E-4761-5F178C53898F}"/>
                    </a:ext>
                  </a:extLst>
                </p:cNvPr>
                <p:cNvSpPr/>
                <p:nvPr/>
              </p:nvSpPr>
              <p:spPr>
                <a:xfrm>
                  <a:off x="4540634"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6" name="Graphic 191">
                <a:extLst>
                  <a:ext uri="{FF2B5EF4-FFF2-40B4-BE49-F238E27FC236}">
                    <a16:creationId xmlns:a16="http://schemas.microsoft.com/office/drawing/2014/main" id="{3B8C3D12-893B-632F-86C4-1C76A981A0F4}"/>
                  </a:ext>
                </a:extLst>
              </p:cNvPr>
              <p:cNvGrpSpPr/>
              <p:nvPr/>
            </p:nvGrpSpPr>
            <p:grpSpPr>
              <a:xfrm>
                <a:off x="4547289" y="1414764"/>
                <a:ext cx="43711" cy="40696"/>
                <a:chOff x="4547289" y="1414764"/>
                <a:chExt cx="43711" cy="40696"/>
              </a:xfrm>
            </p:grpSpPr>
            <p:sp>
              <p:nvSpPr>
                <p:cNvPr id="1820" name="Freeform: Shape 1819">
                  <a:extLst>
                    <a:ext uri="{FF2B5EF4-FFF2-40B4-BE49-F238E27FC236}">
                      <a16:creationId xmlns:a16="http://schemas.microsoft.com/office/drawing/2014/main" id="{6EC9A784-66E1-B097-AAE7-69CE7F01F971}"/>
                    </a:ext>
                  </a:extLst>
                </p:cNvPr>
                <p:cNvSpPr/>
                <p:nvPr/>
              </p:nvSpPr>
              <p:spPr>
                <a:xfrm>
                  <a:off x="45690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Freeform: Shape 1820">
                  <a:extLst>
                    <a:ext uri="{FF2B5EF4-FFF2-40B4-BE49-F238E27FC236}">
                      <a16:creationId xmlns:a16="http://schemas.microsoft.com/office/drawing/2014/main" id="{093F78D6-E5BD-593D-F934-4A85826F3B2F}"/>
                    </a:ext>
                  </a:extLst>
                </p:cNvPr>
                <p:cNvSpPr/>
                <p:nvPr/>
              </p:nvSpPr>
              <p:spPr>
                <a:xfrm>
                  <a:off x="4547289"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raphic 191">
                <a:extLst>
                  <a:ext uri="{FF2B5EF4-FFF2-40B4-BE49-F238E27FC236}">
                    <a16:creationId xmlns:a16="http://schemas.microsoft.com/office/drawing/2014/main" id="{3232345C-15FB-5D8A-3F81-7C9A39344349}"/>
                  </a:ext>
                </a:extLst>
              </p:cNvPr>
              <p:cNvGrpSpPr/>
              <p:nvPr/>
            </p:nvGrpSpPr>
            <p:grpSpPr>
              <a:xfrm>
                <a:off x="4553792" y="1414764"/>
                <a:ext cx="43862" cy="40696"/>
                <a:chOff x="4553792" y="1414764"/>
                <a:chExt cx="43862" cy="40696"/>
              </a:xfrm>
            </p:grpSpPr>
            <p:sp>
              <p:nvSpPr>
                <p:cNvPr id="1818" name="Freeform: Shape 1817">
                  <a:extLst>
                    <a:ext uri="{FF2B5EF4-FFF2-40B4-BE49-F238E27FC236}">
                      <a16:creationId xmlns:a16="http://schemas.microsoft.com/office/drawing/2014/main" id="{1042127F-EC9F-425F-D1FE-73294F854AFF}"/>
                    </a:ext>
                  </a:extLst>
                </p:cNvPr>
                <p:cNvSpPr/>
                <p:nvPr/>
              </p:nvSpPr>
              <p:spPr>
                <a:xfrm>
                  <a:off x="45757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Freeform: Shape 1818">
                  <a:extLst>
                    <a:ext uri="{FF2B5EF4-FFF2-40B4-BE49-F238E27FC236}">
                      <a16:creationId xmlns:a16="http://schemas.microsoft.com/office/drawing/2014/main" id="{3F6A9291-07D1-9B3B-6ED1-342FCF929557}"/>
                    </a:ext>
                  </a:extLst>
                </p:cNvPr>
                <p:cNvSpPr/>
                <p:nvPr/>
              </p:nvSpPr>
              <p:spPr>
                <a:xfrm>
                  <a:off x="4553792"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8" name="Graphic 191">
                <a:extLst>
                  <a:ext uri="{FF2B5EF4-FFF2-40B4-BE49-F238E27FC236}">
                    <a16:creationId xmlns:a16="http://schemas.microsoft.com/office/drawing/2014/main" id="{BC245B31-5E7A-74F9-3FE8-809AB6AC72E3}"/>
                  </a:ext>
                </a:extLst>
              </p:cNvPr>
              <p:cNvGrpSpPr/>
              <p:nvPr/>
            </p:nvGrpSpPr>
            <p:grpSpPr>
              <a:xfrm>
                <a:off x="4560447" y="1414764"/>
                <a:ext cx="43711" cy="40696"/>
                <a:chOff x="4560447" y="1414764"/>
                <a:chExt cx="43711" cy="40696"/>
              </a:xfrm>
            </p:grpSpPr>
            <p:sp>
              <p:nvSpPr>
                <p:cNvPr id="1816" name="Freeform: Shape 1815">
                  <a:extLst>
                    <a:ext uri="{FF2B5EF4-FFF2-40B4-BE49-F238E27FC236}">
                      <a16:creationId xmlns:a16="http://schemas.microsoft.com/office/drawing/2014/main" id="{9C31AB84-983C-9CDB-3C98-C74CE7918FF9}"/>
                    </a:ext>
                  </a:extLst>
                </p:cNvPr>
                <p:cNvSpPr/>
                <p:nvPr/>
              </p:nvSpPr>
              <p:spPr>
                <a:xfrm>
                  <a:off x="45822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7" name="Freeform: Shape 1816">
                  <a:extLst>
                    <a:ext uri="{FF2B5EF4-FFF2-40B4-BE49-F238E27FC236}">
                      <a16:creationId xmlns:a16="http://schemas.microsoft.com/office/drawing/2014/main" id="{D744B827-92DF-D3CD-392D-E929A63F90E5}"/>
                    </a:ext>
                  </a:extLst>
                </p:cNvPr>
                <p:cNvSpPr/>
                <p:nvPr/>
              </p:nvSpPr>
              <p:spPr>
                <a:xfrm>
                  <a:off x="45604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9" name="Graphic 191">
                <a:extLst>
                  <a:ext uri="{FF2B5EF4-FFF2-40B4-BE49-F238E27FC236}">
                    <a16:creationId xmlns:a16="http://schemas.microsoft.com/office/drawing/2014/main" id="{C21BB9B4-DEE2-E8D9-0D1E-8DCB235B1585}"/>
                  </a:ext>
                </a:extLst>
              </p:cNvPr>
              <p:cNvGrpSpPr/>
              <p:nvPr/>
            </p:nvGrpSpPr>
            <p:grpSpPr>
              <a:xfrm>
                <a:off x="4566951" y="1414764"/>
                <a:ext cx="43862" cy="40696"/>
                <a:chOff x="4566951" y="1414764"/>
                <a:chExt cx="43862" cy="40696"/>
              </a:xfrm>
            </p:grpSpPr>
            <p:sp>
              <p:nvSpPr>
                <p:cNvPr id="1814" name="Freeform: Shape 1813">
                  <a:extLst>
                    <a:ext uri="{FF2B5EF4-FFF2-40B4-BE49-F238E27FC236}">
                      <a16:creationId xmlns:a16="http://schemas.microsoft.com/office/drawing/2014/main" id="{449C5691-929B-E3E3-8DE4-533C348BEEF7}"/>
                    </a:ext>
                  </a:extLst>
                </p:cNvPr>
                <p:cNvSpPr/>
                <p:nvPr/>
              </p:nvSpPr>
              <p:spPr>
                <a:xfrm>
                  <a:off x="45888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5" name="Freeform: Shape 1814">
                  <a:extLst>
                    <a:ext uri="{FF2B5EF4-FFF2-40B4-BE49-F238E27FC236}">
                      <a16:creationId xmlns:a16="http://schemas.microsoft.com/office/drawing/2014/main" id="{1F448A48-66DA-5331-A65E-8355F1C24ED4}"/>
                    </a:ext>
                  </a:extLst>
                </p:cNvPr>
                <p:cNvSpPr/>
                <p:nvPr/>
              </p:nvSpPr>
              <p:spPr>
                <a:xfrm>
                  <a:off x="45669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raphic 191">
                <a:extLst>
                  <a:ext uri="{FF2B5EF4-FFF2-40B4-BE49-F238E27FC236}">
                    <a16:creationId xmlns:a16="http://schemas.microsoft.com/office/drawing/2014/main" id="{0313437F-F9B7-D6C1-72E3-7B6FF33786EB}"/>
                  </a:ext>
                </a:extLst>
              </p:cNvPr>
              <p:cNvGrpSpPr/>
              <p:nvPr/>
            </p:nvGrpSpPr>
            <p:grpSpPr>
              <a:xfrm>
                <a:off x="4573606" y="1414764"/>
                <a:ext cx="43711" cy="40696"/>
                <a:chOff x="4573606" y="1414764"/>
                <a:chExt cx="43711" cy="40696"/>
              </a:xfrm>
            </p:grpSpPr>
            <p:sp>
              <p:nvSpPr>
                <p:cNvPr id="1812" name="Freeform: Shape 1811">
                  <a:extLst>
                    <a:ext uri="{FF2B5EF4-FFF2-40B4-BE49-F238E27FC236}">
                      <a16:creationId xmlns:a16="http://schemas.microsoft.com/office/drawing/2014/main" id="{916F8E3B-585C-8538-D426-A6C03E43834D}"/>
                    </a:ext>
                  </a:extLst>
                </p:cNvPr>
                <p:cNvSpPr/>
                <p:nvPr/>
              </p:nvSpPr>
              <p:spPr>
                <a:xfrm>
                  <a:off x="459553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3" name="Freeform: Shape 1812">
                  <a:extLst>
                    <a:ext uri="{FF2B5EF4-FFF2-40B4-BE49-F238E27FC236}">
                      <a16:creationId xmlns:a16="http://schemas.microsoft.com/office/drawing/2014/main" id="{8F49F4A0-B1AC-5EAD-41C5-581D48B3847F}"/>
                    </a:ext>
                  </a:extLst>
                </p:cNvPr>
                <p:cNvSpPr/>
                <p:nvPr/>
              </p:nvSpPr>
              <p:spPr>
                <a:xfrm>
                  <a:off x="4573606"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1" name="Graphic 191">
                <a:extLst>
                  <a:ext uri="{FF2B5EF4-FFF2-40B4-BE49-F238E27FC236}">
                    <a16:creationId xmlns:a16="http://schemas.microsoft.com/office/drawing/2014/main" id="{E5469E87-FA9E-676A-24E0-2EDAA4A08ABF}"/>
                  </a:ext>
                </a:extLst>
              </p:cNvPr>
              <p:cNvGrpSpPr/>
              <p:nvPr/>
            </p:nvGrpSpPr>
            <p:grpSpPr>
              <a:xfrm>
                <a:off x="4580261" y="1414764"/>
                <a:ext cx="43711" cy="40696"/>
                <a:chOff x="4580261" y="1414764"/>
                <a:chExt cx="43711" cy="40696"/>
              </a:xfrm>
            </p:grpSpPr>
            <p:sp>
              <p:nvSpPr>
                <p:cNvPr id="1810" name="Freeform: Shape 1809">
                  <a:extLst>
                    <a:ext uri="{FF2B5EF4-FFF2-40B4-BE49-F238E27FC236}">
                      <a16:creationId xmlns:a16="http://schemas.microsoft.com/office/drawing/2014/main" id="{8D8F4EC8-1906-675D-8ADF-1CAA0360DBAF}"/>
                    </a:ext>
                  </a:extLst>
                </p:cNvPr>
                <p:cNvSpPr/>
                <p:nvPr/>
              </p:nvSpPr>
              <p:spPr>
                <a:xfrm>
                  <a:off x="460204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1" name="Freeform: Shape 1810">
                  <a:extLst>
                    <a:ext uri="{FF2B5EF4-FFF2-40B4-BE49-F238E27FC236}">
                      <a16:creationId xmlns:a16="http://schemas.microsoft.com/office/drawing/2014/main" id="{91816C0E-2273-1DBD-1A7C-68DD6675A209}"/>
                    </a:ext>
                  </a:extLst>
                </p:cNvPr>
                <p:cNvSpPr/>
                <p:nvPr/>
              </p:nvSpPr>
              <p:spPr>
                <a:xfrm>
                  <a:off x="4580261"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2" name="Graphic 191">
                <a:extLst>
                  <a:ext uri="{FF2B5EF4-FFF2-40B4-BE49-F238E27FC236}">
                    <a16:creationId xmlns:a16="http://schemas.microsoft.com/office/drawing/2014/main" id="{70906E65-A35E-C269-8035-85042DBFC0D7}"/>
                  </a:ext>
                </a:extLst>
              </p:cNvPr>
              <p:cNvGrpSpPr/>
              <p:nvPr/>
            </p:nvGrpSpPr>
            <p:grpSpPr>
              <a:xfrm>
                <a:off x="4586765" y="1414764"/>
                <a:ext cx="43862" cy="40696"/>
                <a:chOff x="4586765" y="1414764"/>
                <a:chExt cx="43862" cy="40696"/>
              </a:xfrm>
            </p:grpSpPr>
            <p:sp>
              <p:nvSpPr>
                <p:cNvPr id="1808" name="Freeform: Shape 1807">
                  <a:extLst>
                    <a:ext uri="{FF2B5EF4-FFF2-40B4-BE49-F238E27FC236}">
                      <a16:creationId xmlns:a16="http://schemas.microsoft.com/office/drawing/2014/main" id="{D83CC6DB-D3A5-525E-6FDE-DADDCFC01915}"/>
                    </a:ext>
                  </a:extLst>
                </p:cNvPr>
                <p:cNvSpPr/>
                <p:nvPr/>
              </p:nvSpPr>
              <p:spPr>
                <a:xfrm>
                  <a:off x="4608696"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9" name="Freeform: Shape 1808">
                  <a:extLst>
                    <a:ext uri="{FF2B5EF4-FFF2-40B4-BE49-F238E27FC236}">
                      <a16:creationId xmlns:a16="http://schemas.microsoft.com/office/drawing/2014/main" id="{02BAD3B6-322F-09F6-EF7F-A902536F77CE}"/>
                    </a:ext>
                  </a:extLst>
                </p:cNvPr>
                <p:cNvSpPr/>
                <p:nvPr/>
              </p:nvSpPr>
              <p:spPr>
                <a:xfrm>
                  <a:off x="4586765"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3" name="Graphic 191">
                <a:extLst>
                  <a:ext uri="{FF2B5EF4-FFF2-40B4-BE49-F238E27FC236}">
                    <a16:creationId xmlns:a16="http://schemas.microsoft.com/office/drawing/2014/main" id="{22D1B65F-0C60-903B-5915-9BF1F16530D3}"/>
                  </a:ext>
                </a:extLst>
              </p:cNvPr>
              <p:cNvGrpSpPr/>
              <p:nvPr/>
            </p:nvGrpSpPr>
            <p:grpSpPr>
              <a:xfrm>
                <a:off x="4593420" y="1414764"/>
                <a:ext cx="43711" cy="40696"/>
                <a:chOff x="4593420" y="1414764"/>
                <a:chExt cx="43711" cy="40696"/>
              </a:xfrm>
            </p:grpSpPr>
            <p:sp>
              <p:nvSpPr>
                <p:cNvPr id="1806" name="Freeform: Shape 1805">
                  <a:extLst>
                    <a:ext uri="{FF2B5EF4-FFF2-40B4-BE49-F238E27FC236}">
                      <a16:creationId xmlns:a16="http://schemas.microsoft.com/office/drawing/2014/main" id="{D5D37163-BDE0-77E6-3343-B321B647CDA4}"/>
                    </a:ext>
                  </a:extLst>
                </p:cNvPr>
                <p:cNvSpPr/>
                <p:nvPr/>
              </p:nvSpPr>
              <p:spPr>
                <a:xfrm>
                  <a:off x="461535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7" name="Freeform: Shape 1806">
                  <a:extLst>
                    <a:ext uri="{FF2B5EF4-FFF2-40B4-BE49-F238E27FC236}">
                      <a16:creationId xmlns:a16="http://schemas.microsoft.com/office/drawing/2014/main" id="{003FF590-9DD5-DBDE-8887-0BCBCC4AED9F}"/>
                    </a:ext>
                  </a:extLst>
                </p:cNvPr>
                <p:cNvSpPr/>
                <p:nvPr/>
              </p:nvSpPr>
              <p:spPr>
                <a:xfrm>
                  <a:off x="4593420"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4" name="Graphic 191">
                <a:extLst>
                  <a:ext uri="{FF2B5EF4-FFF2-40B4-BE49-F238E27FC236}">
                    <a16:creationId xmlns:a16="http://schemas.microsoft.com/office/drawing/2014/main" id="{645869DD-B18C-4077-7557-DEBB81D47DE3}"/>
                  </a:ext>
                </a:extLst>
              </p:cNvPr>
              <p:cNvGrpSpPr/>
              <p:nvPr/>
            </p:nvGrpSpPr>
            <p:grpSpPr>
              <a:xfrm>
                <a:off x="4599923" y="1414764"/>
                <a:ext cx="43862" cy="40696"/>
                <a:chOff x="4599923" y="1414764"/>
                <a:chExt cx="43862" cy="40696"/>
              </a:xfrm>
            </p:grpSpPr>
            <p:sp>
              <p:nvSpPr>
                <p:cNvPr id="1804" name="Freeform: Shape 1803">
                  <a:extLst>
                    <a:ext uri="{FF2B5EF4-FFF2-40B4-BE49-F238E27FC236}">
                      <a16:creationId xmlns:a16="http://schemas.microsoft.com/office/drawing/2014/main" id="{EF1417F6-41E4-296F-D816-FA65E3699267}"/>
                    </a:ext>
                  </a:extLst>
                </p:cNvPr>
                <p:cNvSpPr/>
                <p:nvPr/>
              </p:nvSpPr>
              <p:spPr>
                <a:xfrm>
                  <a:off x="4621854"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5" name="Freeform: Shape 1804">
                  <a:extLst>
                    <a:ext uri="{FF2B5EF4-FFF2-40B4-BE49-F238E27FC236}">
                      <a16:creationId xmlns:a16="http://schemas.microsoft.com/office/drawing/2014/main" id="{906BBEDC-6C13-B849-B31E-E0DAF63AEB2D}"/>
                    </a:ext>
                  </a:extLst>
                </p:cNvPr>
                <p:cNvSpPr/>
                <p:nvPr/>
              </p:nvSpPr>
              <p:spPr>
                <a:xfrm>
                  <a:off x="4599923"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5" name="Graphic 191">
                <a:extLst>
                  <a:ext uri="{FF2B5EF4-FFF2-40B4-BE49-F238E27FC236}">
                    <a16:creationId xmlns:a16="http://schemas.microsoft.com/office/drawing/2014/main" id="{689A506D-5B60-3788-86D7-4F0086DB11AD}"/>
                  </a:ext>
                </a:extLst>
              </p:cNvPr>
              <p:cNvGrpSpPr/>
              <p:nvPr/>
            </p:nvGrpSpPr>
            <p:grpSpPr>
              <a:xfrm>
                <a:off x="4606578" y="1414764"/>
                <a:ext cx="43711" cy="40696"/>
                <a:chOff x="4606578" y="1414764"/>
                <a:chExt cx="43711" cy="40696"/>
              </a:xfrm>
            </p:grpSpPr>
            <p:sp>
              <p:nvSpPr>
                <p:cNvPr id="1802" name="Freeform: Shape 1801">
                  <a:extLst>
                    <a:ext uri="{FF2B5EF4-FFF2-40B4-BE49-F238E27FC236}">
                      <a16:creationId xmlns:a16="http://schemas.microsoft.com/office/drawing/2014/main" id="{FCEA95B9-1B0A-003C-59BE-60995D7DE498}"/>
                    </a:ext>
                  </a:extLst>
                </p:cNvPr>
                <p:cNvSpPr/>
                <p:nvPr/>
              </p:nvSpPr>
              <p:spPr>
                <a:xfrm>
                  <a:off x="462850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Freeform: Shape 1802">
                  <a:extLst>
                    <a:ext uri="{FF2B5EF4-FFF2-40B4-BE49-F238E27FC236}">
                      <a16:creationId xmlns:a16="http://schemas.microsoft.com/office/drawing/2014/main" id="{DD498871-41A3-EBB9-8F82-4F3FBC0B1CE4}"/>
                    </a:ext>
                  </a:extLst>
                </p:cNvPr>
                <p:cNvSpPr/>
                <p:nvPr/>
              </p:nvSpPr>
              <p:spPr>
                <a:xfrm>
                  <a:off x="4606578"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raphic 191">
                <a:extLst>
                  <a:ext uri="{FF2B5EF4-FFF2-40B4-BE49-F238E27FC236}">
                    <a16:creationId xmlns:a16="http://schemas.microsoft.com/office/drawing/2014/main" id="{D86C86E4-C4CF-38CB-0230-A1F7AD6F2D3F}"/>
                  </a:ext>
                </a:extLst>
              </p:cNvPr>
              <p:cNvGrpSpPr/>
              <p:nvPr/>
            </p:nvGrpSpPr>
            <p:grpSpPr>
              <a:xfrm>
                <a:off x="4613233" y="1414764"/>
                <a:ext cx="43711" cy="40696"/>
                <a:chOff x="4613233" y="1414764"/>
                <a:chExt cx="43711" cy="40696"/>
              </a:xfrm>
            </p:grpSpPr>
            <p:sp>
              <p:nvSpPr>
                <p:cNvPr id="1800" name="Freeform: Shape 1799">
                  <a:extLst>
                    <a:ext uri="{FF2B5EF4-FFF2-40B4-BE49-F238E27FC236}">
                      <a16:creationId xmlns:a16="http://schemas.microsoft.com/office/drawing/2014/main" id="{FF9B49BE-EC47-6F19-BEC0-6B238188ADE9}"/>
                    </a:ext>
                  </a:extLst>
                </p:cNvPr>
                <p:cNvSpPr/>
                <p:nvPr/>
              </p:nvSpPr>
              <p:spPr>
                <a:xfrm>
                  <a:off x="463501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Freeform: Shape 1800">
                  <a:extLst>
                    <a:ext uri="{FF2B5EF4-FFF2-40B4-BE49-F238E27FC236}">
                      <a16:creationId xmlns:a16="http://schemas.microsoft.com/office/drawing/2014/main" id="{E8B45C48-F5EA-2DAB-9A13-973775CB452C}"/>
                    </a:ext>
                  </a:extLst>
                </p:cNvPr>
                <p:cNvSpPr/>
                <p:nvPr/>
              </p:nvSpPr>
              <p:spPr>
                <a:xfrm>
                  <a:off x="4613233"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7" name="Graphic 191">
                <a:extLst>
                  <a:ext uri="{FF2B5EF4-FFF2-40B4-BE49-F238E27FC236}">
                    <a16:creationId xmlns:a16="http://schemas.microsoft.com/office/drawing/2014/main" id="{8254C712-59AE-0CD2-E1AB-5E17425517BC}"/>
                  </a:ext>
                </a:extLst>
              </p:cNvPr>
              <p:cNvGrpSpPr/>
              <p:nvPr/>
            </p:nvGrpSpPr>
            <p:grpSpPr>
              <a:xfrm>
                <a:off x="4619737" y="1414764"/>
                <a:ext cx="43862" cy="40696"/>
                <a:chOff x="4619737" y="1414764"/>
                <a:chExt cx="43862" cy="40696"/>
              </a:xfrm>
            </p:grpSpPr>
            <p:sp>
              <p:nvSpPr>
                <p:cNvPr id="1798" name="Freeform: Shape 1797">
                  <a:extLst>
                    <a:ext uri="{FF2B5EF4-FFF2-40B4-BE49-F238E27FC236}">
                      <a16:creationId xmlns:a16="http://schemas.microsoft.com/office/drawing/2014/main" id="{9A038E0C-1B0E-D6E3-0510-5ED264A07DF6}"/>
                    </a:ext>
                  </a:extLst>
                </p:cNvPr>
                <p:cNvSpPr/>
                <p:nvPr/>
              </p:nvSpPr>
              <p:spPr>
                <a:xfrm>
                  <a:off x="46416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Freeform: Shape 1798">
                  <a:extLst>
                    <a:ext uri="{FF2B5EF4-FFF2-40B4-BE49-F238E27FC236}">
                      <a16:creationId xmlns:a16="http://schemas.microsoft.com/office/drawing/2014/main" id="{57720776-EA8B-BD46-B7FB-B436952EA3E8}"/>
                    </a:ext>
                  </a:extLst>
                </p:cNvPr>
                <p:cNvSpPr/>
                <p:nvPr/>
              </p:nvSpPr>
              <p:spPr>
                <a:xfrm>
                  <a:off x="4619737"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8" name="Graphic 191">
                <a:extLst>
                  <a:ext uri="{FF2B5EF4-FFF2-40B4-BE49-F238E27FC236}">
                    <a16:creationId xmlns:a16="http://schemas.microsoft.com/office/drawing/2014/main" id="{1AB21769-89F6-5590-8FA9-A991A0A8D5F0}"/>
                  </a:ext>
                </a:extLst>
              </p:cNvPr>
              <p:cNvGrpSpPr/>
              <p:nvPr/>
            </p:nvGrpSpPr>
            <p:grpSpPr>
              <a:xfrm>
                <a:off x="4626392" y="1414764"/>
                <a:ext cx="43711" cy="40696"/>
                <a:chOff x="4626392" y="1414764"/>
                <a:chExt cx="43711" cy="40696"/>
              </a:xfrm>
            </p:grpSpPr>
            <p:sp>
              <p:nvSpPr>
                <p:cNvPr id="1796" name="Freeform: Shape 1795">
                  <a:extLst>
                    <a:ext uri="{FF2B5EF4-FFF2-40B4-BE49-F238E27FC236}">
                      <a16:creationId xmlns:a16="http://schemas.microsoft.com/office/drawing/2014/main" id="{67408430-6529-BB67-5AD9-0E4AB8C9B710}"/>
                    </a:ext>
                  </a:extLst>
                </p:cNvPr>
                <p:cNvSpPr/>
                <p:nvPr/>
              </p:nvSpPr>
              <p:spPr>
                <a:xfrm>
                  <a:off x="46483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7" name="Freeform: Shape 1796">
                  <a:extLst>
                    <a:ext uri="{FF2B5EF4-FFF2-40B4-BE49-F238E27FC236}">
                      <a16:creationId xmlns:a16="http://schemas.microsoft.com/office/drawing/2014/main" id="{2AC077F7-8019-485E-BBC2-E353AA4FFD71}"/>
                    </a:ext>
                  </a:extLst>
                </p:cNvPr>
                <p:cNvSpPr/>
                <p:nvPr/>
              </p:nvSpPr>
              <p:spPr>
                <a:xfrm>
                  <a:off x="4626392"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9" name="Graphic 191">
                <a:extLst>
                  <a:ext uri="{FF2B5EF4-FFF2-40B4-BE49-F238E27FC236}">
                    <a16:creationId xmlns:a16="http://schemas.microsoft.com/office/drawing/2014/main" id="{79B6C36E-3C2B-F68F-1263-07D0806BF7D7}"/>
                  </a:ext>
                </a:extLst>
              </p:cNvPr>
              <p:cNvGrpSpPr/>
              <p:nvPr/>
            </p:nvGrpSpPr>
            <p:grpSpPr>
              <a:xfrm>
                <a:off x="4633047" y="1414764"/>
                <a:ext cx="43711" cy="40696"/>
                <a:chOff x="4633047" y="1414764"/>
                <a:chExt cx="43711" cy="40696"/>
              </a:xfrm>
            </p:grpSpPr>
            <p:sp>
              <p:nvSpPr>
                <p:cNvPr id="1794" name="Freeform: Shape 1793">
                  <a:extLst>
                    <a:ext uri="{FF2B5EF4-FFF2-40B4-BE49-F238E27FC236}">
                      <a16:creationId xmlns:a16="http://schemas.microsoft.com/office/drawing/2014/main" id="{A39B2CA2-1E4A-A3DA-C410-B7E8AAEF49B9}"/>
                    </a:ext>
                  </a:extLst>
                </p:cNvPr>
                <p:cNvSpPr/>
                <p:nvPr/>
              </p:nvSpPr>
              <p:spPr>
                <a:xfrm>
                  <a:off x="46548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5" name="Freeform: Shape 1794">
                  <a:extLst>
                    <a:ext uri="{FF2B5EF4-FFF2-40B4-BE49-F238E27FC236}">
                      <a16:creationId xmlns:a16="http://schemas.microsoft.com/office/drawing/2014/main" id="{BC9824E9-62A2-D95A-5B69-1AEA6EC8F2D3}"/>
                    </a:ext>
                  </a:extLst>
                </p:cNvPr>
                <p:cNvSpPr/>
                <p:nvPr/>
              </p:nvSpPr>
              <p:spPr>
                <a:xfrm>
                  <a:off x="46330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0" name="Graphic 191">
                <a:extLst>
                  <a:ext uri="{FF2B5EF4-FFF2-40B4-BE49-F238E27FC236}">
                    <a16:creationId xmlns:a16="http://schemas.microsoft.com/office/drawing/2014/main" id="{D1A0296E-B342-9AB3-90EA-3761888CC6D8}"/>
                  </a:ext>
                </a:extLst>
              </p:cNvPr>
              <p:cNvGrpSpPr/>
              <p:nvPr/>
            </p:nvGrpSpPr>
            <p:grpSpPr>
              <a:xfrm>
                <a:off x="4639551" y="1414764"/>
                <a:ext cx="43862" cy="40696"/>
                <a:chOff x="4639551" y="1414764"/>
                <a:chExt cx="43862" cy="40696"/>
              </a:xfrm>
            </p:grpSpPr>
            <p:sp>
              <p:nvSpPr>
                <p:cNvPr id="1792" name="Freeform: Shape 1791">
                  <a:extLst>
                    <a:ext uri="{FF2B5EF4-FFF2-40B4-BE49-F238E27FC236}">
                      <a16:creationId xmlns:a16="http://schemas.microsoft.com/office/drawing/2014/main" id="{FAD68316-AC90-D90B-037C-FCE5A5164575}"/>
                    </a:ext>
                  </a:extLst>
                </p:cNvPr>
                <p:cNvSpPr/>
                <p:nvPr/>
              </p:nvSpPr>
              <p:spPr>
                <a:xfrm>
                  <a:off x="46614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3" name="Freeform: Shape 1792">
                  <a:extLst>
                    <a:ext uri="{FF2B5EF4-FFF2-40B4-BE49-F238E27FC236}">
                      <a16:creationId xmlns:a16="http://schemas.microsoft.com/office/drawing/2014/main" id="{391B6505-62A1-7C5C-006A-0D0CD766415E}"/>
                    </a:ext>
                  </a:extLst>
                </p:cNvPr>
                <p:cNvSpPr/>
                <p:nvPr/>
              </p:nvSpPr>
              <p:spPr>
                <a:xfrm>
                  <a:off x="46395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1" name="Graphic 191">
                <a:extLst>
                  <a:ext uri="{FF2B5EF4-FFF2-40B4-BE49-F238E27FC236}">
                    <a16:creationId xmlns:a16="http://schemas.microsoft.com/office/drawing/2014/main" id="{C55A9F3C-6761-23D9-72F7-ED10C611C812}"/>
                  </a:ext>
                </a:extLst>
              </p:cNvPr>
              <p:cNvGrpSpPr/>
              <p:nvPr/>
            </p:nvGrpSpPr>
            <p:grpSpPr>
              <a:xfrm>
                <a:off x="4656944" y="1418707"/>
                <a:ext cx="43711" cy="40837"/>
                <a:chOff x="4656944" y="1418707"/>
                <a:chExt cx="43711" cy="40837"/>
              </a:xfrm>
            </p:grpSpPr>
            <p:sp>
              <p:nvSpPr>
                <p:cNvPr id="1790" name="Freeform: Shape 1789">
                  <a:extLst>
                    <a:ext uri="{FF2B5EF4-FFF2-40B4-BE49-F238E27FC236}">
                      <a16:creationId xmlns:a16="http://schemas.microsoft.com/office/drawing/2014/main" id="{E83D8025-4663-8B2D-3F86-C8C6A71E2D00}"/>
                    </a:ext>
                  </a:extLst>
                </p:cNvPr>
                <p:cNvSpPr/>
                <p:nvPr/>
              </p:nvSpPr>
              <p:spPr>
                <a:xfrm>
                  <a:off x="4678875"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1" name="Freeform: Shape 1790">
                  <a:extLst>
                    <a:ext uri="{FF2B5EF4-FFF2-40B4-BE49-F238E27FC236}">
                      <a16:creationId xmlns:a16="http://schemas.microsoft.com/office/drawing/2014/main" id="{EFF3E7B9-E697-18A6-A2EF-52781EB6288C}"/>
                    </a:ext>
                  </a:extLst>
                </p:cNvPr>
                <p:cNvSpPr/>
                <p:nvPr/>
              </p:nvSpPr>
              <p:spPr>
                <a:xfrm>
                  <a:off x="465694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2" name="Graphic 191">
                <a:extLst>
                  <a:ext uri="{FF2B5EF4-FFF2-40B4-BE49-F238E27FC236}">
                    <a16:creationId xmlns:a16="http://schemas.microsoft.com/office/drawing/2014/main" id="{03CB13DF-6465-1F5D-8BA4-EA7F7BF00D62}"/>
                  </a:ext>
                </a:extLst>
              </p:cNvPr>
              <p:cNvGrpSpPr/>
              <p:nvPr/>
            </p:nvGrpSpPr>
            <p:grpSpPr>
              <a:xfrm>
                <a:off x="4680842" y="1418707"/>
                <a:ext cx="43711" cy="40837"/>
                <a:chOff x="4680842" y="1418707"/>
                <a:chExt cx="43711" cy="40837"/>
              </a:xfrm>
            </p:grpSpPr>
            <p:sp>
              <p:nvSpPr>
                <p:cNvPr id="1788" name="Freeform: Shape 1787">
                  <a:extLst>
                    <a:ext uri="{FF2B5EF4-FFF2-40B4-BE49-F238E27FC236}">
                      <a16:creationId xmlns:a16="http://schemas.microsoft.com/office/drawing/2014/main" id="{54E9EC44-1576-1D50-F36F-C01D96423F28}"/>
                    </a:ext>
                  </a:extLst>
                </p:cNvPr>
                <p:cNvSpPr/>
                <p:nvPr/>
              </p:nvSpPr>
              <p:spPr>
                <a:xfrm>
                  <a:off x="4702773"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Freeform: Shape 1788">
                  <a:extLst>
                    <a:ext uri="{FF2B5EF4-FFF2-40B4-BE49-F238E27FC236}">
                      <a16:creationId xmlns:a16="http://schemas.microsoft.com/office/drawing/2014/main" id="{339B8BA8-B1FD-CCFD-85DE-764518767B68}"/>
                    </a:ext>
                  </a:extLst>
                </p:cNvPr>
                <p:cNvSpPr/>
                <p:nvPr/>
              </p:nvSpPr>
              <p:spPr>
                <a:xfrm>
                  <a:off x="4680842"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3" name="Graphic 191">
                <a:extLst>
                  <a:ext uri="{FF2B5EF4-FFF2-40B4-BE49-F238E27FC236}">
                    <a16:creationId xmlns:a16="http://schemas.microsoft.com/office/drawing/2014/main" id="{57CAB20C-5BBD-856A-CE9E-ED24D98018BA}"/>
                  </a:ext>
                </a:extLst>
              </p:cNvPr>
              <p:cNvGrpSpPr/>
              <p:nvPr/>
            </p:nvGrpSpPr>
            <p:grpSpPr>
              <a:xfrm>
                <a:off x="4687194" y="1418707"/>
                <a:ext cx="43711" cy="40837"/>
                <a:chOff x="4687194" y="1418707"/>
                <a:chExt cx="43711" cy="40837"/>
              </a:xfrm>
            </p:grpSpPr>
            <p:sp>
              <p:nvSpPr>
                <p:cNvPr id="1786" name="Freeform: Shape 1785">
                  <a:extLst>
                    <a:ext uri="{FF2B5EF4-FFF2-40B4-BE49-F238E27FC236}">
                      <a16:creationId xmlns:a16="http://schemas.microsoft.com/office/drawing/2014/main" id="{7B1A6F0D-AF43-DBE3-D43E-C5E30891F2E3}"/>
                    </a:ext>
                  </a:extLst>
                </p:cNvPr>
                <p:cNvSpPr/>
                <p:nvPr/>
              </p:nvSpPr>
              <p:spPr>
                <a:xfrm>
                  <a:off x="4708974"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7" name="Freeform: Shape 1786">
                  <a:extLst>
                    <a:ext uri="{FF2B5EF4-FFF2-40B4-BE49-F238E27FC236}">
                      <a16:creationId xmlns:a16="http://schemas.microsoft.com/office/drawing/2014/main" id="{AAAC9682-698A-6F24-6C8F-F4A2B38F5139}"/>
                    </a:ext>
                  </a:extLst>
                </p:cNvPr>
                <p:cNvSpPr/>
                <p:nvPr/>
              </p:nvSpPr>
              <p:spPr>
                <a:xfrm>
                  <a:off x="468719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4" name="Graphic 191">
                <a:extLst>
                  <a:ext uri="{FF2B5EF4-FFF2-40B4-BE49-F238E27FC236}">
                    <a16:creationId xmlns:a16="http://schemas.microsoft.com/office/drawing/2014/main" id="{AF604C1E-DC17-432A-FC0D-124F821AB668}"/>
                  </a:ext>
                </a:extLst>
              </p:cNvPr>
              <p:cNvGrpSpPr/>
              <p:nvPr/>
            </p:nvGrpSpPr>
            <p:grpSpPr>
              <a:xfrm>
                <a:off x="4693395" y="1418707"/>
                <a:ext cx="43711" cy="40837"/>
                <a:chOff x="4693395" y="1418707"/>
                <a:chExt cx="43711" cy="40837"/>
              </a:xfrm>
            </p:grpSpPr>
            <p:sp>
              <p:nvSpPr>
                <p:cNvPr id="1784" name="Freeform: Shape 1783">
                  <a:extLst>
                    <a:ext uri="{FF2B5EF4-FFF2-40B4-BE49-F238E27FC236}">
                      <a16:creationId xmlns:a16="http://schemas.microsoft.com/office/drawing/2014/main" id="{6BCE3CDB-9865-9F87-B679-728DFEB19A54}"/>
                    </a:ext>
                  </a:extLst>
                </p:cNvPr>
                <p:cNvSpPr/>
                <p:nvPr/>
              </p:nvSpPr>
              <p:spPr>
                <a:xfrm>
                  <a:off x="4715326"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Freeform: Shape 1784">
                  <a:extLst>
                    <a:ext uri="{FF2B5EF4-FFF2-40B4-BE49-F238E27FC236}">
                      <a16:creationId xmlns:a16="http://schemas.microsoft.com/office/drawing/2014/main" id="{2431267F-5C08-C55E-4E77-9432F2D5D035}"/>
                    </a:ext>
                  </a:extLst>
                </p:cNvPr>
                <p:cNvSpPr/>
                <p:nvPr/>
              </p:nvSpPr>
              <p:spPr>
                <a:xfrm>
                  <a:off x="4693395"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5" name="Graphic 191">
                <a:extLst>
                  <a:ext uri="{FF2B5EF4-FFF2-40B4-BE49-F238E27FC236}">
                    <a16:creationId xmlns:a16="http://schemas.microsoft.com/office/drawing/2014/main" id="{B83975F9-C47F-23EE-AFAF-25AC140D566B}"/>
                  </a:ext>
                </a:extLst>
              </p:cNvPr>
              <p:cNvGrpSpPr/>
              <p:nvPr/>
            </p:nvGrpSpPr>
            <p:grpSpPr>
              <a:xfrm>
                <a:off x="4699748" y="1418707"/>
                <a:ext cx="43711" cy="40837"/>
                <a:chOff x="4699748" y="1418707"/>
                <a:chExt cx="43711" cy="40837"/>
              </a:xfrm>
            </p:grpSpPr>
            <p:sp>
              <p:nvSpPr>
                <p:cNvPr id="1782" name="Freeform: Shape 1781">
                  <a:extLst>
                    <a:ext uri="{FF2B5EF4-FFF2-40B4-BE49-F238E27FC236}">
                      <a16:creationId xmlns:a16="http://schemas.microsoft.com/office/drawing/2014/main" id="{C69B32EA-3530-4943-66D4-29F0671752B0}"/>
                    </a:ext>
                  </a:extLst>
                </p:cNvPr>
                <p:cNvSpPr/>
                <p:nvPr/>
              </p:nvSpPr>
              <p:spPr>
                <a:xfrm>
                  <a:off x="4721528"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Freeform: Shape 1782">
                  <a:extLst>
                    <a:ext uri="{FF2B5EF4-FFF2-40B4-BE49-F238E27FC236}">
                      <a16:creationId xmlns:a16="http://schemas.microsoft.com/office/drawing/2014/main" id="{21A53A16-4BA6-B658-416C-A2D31E303737}"/>
                    </a:ext>
                  </a:extLst>
                </p:cNvPr>
                <p:cNvSpPr/>
                <p:nvPr/>
              </p:nvSpPr>
              <p:spPr>
                <a:xfrm>
                  <a:off x="4699748"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6" name="Graphic 191">
                <a:extLst>
                  <a:ext uri="{FF2B5EF4-FFF2-40B4-BE49-F238E27FC236}">
                    <a16:creationId xmlns:a16="http://schemas.microsoft.com/office/drawing/2014/main" id="{3B1640DA-EDB0-40F0-25F6-4AA246688402}"/>
                  </a:ext>
                </a:extLst>
              </p:cNvPr>
              <p:cNvGrpSpPr/>
              <p:nvPr/>
            </p:nvGrpSpPr>
            <p:grpSpPr>
              <a:xfrm>
                <a:off x="4721528" y="1423495"/>
                <a:ext cx="43862" cy="40696"/>
                <a:chOff x="4721528" y="1423495"/>
                <a:chExt cx="43862" cy="40696"/>
              </a:xfrm>
            </p:grpSpPr>
            <p:sp>
              <p:nvSpPr>
                <p:cNvPr id="1780" name="Freeform: Shape 1779">
                  <a:extLst>
                    <a:ext uri="{FF2B5EF4-FFF2-40B4-BE49-F238E27FC236}">
                      <a16:creationId xmlns:a16="http://schemas.microsoft.com/office/drawing/2014/main" id="{EE528FBF-8660-4C08-875A-4E4F7E8B0E04}"/>
                    </a:ext>
                  </a:extLst>
                </p:cNvPr>
                <p:cNvSpPr/>
                <p:nvPr/>
              </p:nvSpPr>
              <p:spPr>
                <a:xfrm>
                  <a:off x="47434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Freeform: Shape 1780">
                  <a:extLst>
                    <a:ext uri="{FF2B5EF4-FFF2-40B4-BE49-F238E27FC236}">
                      <a16:creationId xmlns:a16="http://schemas.microsoft.com/office/drawing/2014/main" id="{1207F293-7C3E-78B0-1D55-AFA94E6F6707}"/>
                    </a:ext>
                  </a:extLst>
                </p:cNvPr>
                <p:cNvSpPr/>
                <p:nvPr/>
              </p:nvSpPr>
              <p:spPr>
                <a:xfrm>
                  <a:off x="47215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7" name="Graphic 191">
                <a:extLst>
                  <a:ext uri="{FF2B5EF4-FFF2-40B4-BE49-F238E27FC236}">
                    <a16:creationId xmlns:a16="http://schemas.microsoft.com/office/drawing/2014/main" id="{7149323F-0DEC-6733-E3B2-B12DAF7F58EE}"/>
                  </a:ext>
                </a:extLst>
              </p:cNvPr>
              <p:cNvGrpSpPr/>
              <p:nvPr/>
            </p:nvGrpSpPr>
            <p:grpSpPr>
              <a:xfrm>
                <a:off x="4728788" y="1423495"/>
                <a:ext cx="43711" cy="40696"/>
                <a:chOff x="4728788" y="1423495"/>
                <a:chExt cx="43711" cy="40696"/>
              </a:xfrm>
            </p:grpSpPr>
            <p:sp>
              <p:nvSpPr>
                <p:cNvPr id="1778" name="Freeform: Shape 1777">
                  <a:extLst>
                    <a:ext uri="{FF2B5EF4-FFF2-40B4-BE49-F238E27FC236}">
                      <a16:creationId xmlns:a16="http://schemas.microsoft.com/office/drawing/2014/main" id="{59D90D57-86DE-88CD-4BAF-5F04368DAF43}"/>
                    </a:ext>
                  </a:extLst>
                </p:cNvPr>
                <p:cNvSpPr/>
                <p:nvPr/>
              </p:nvSpPr>
              <p:spPr>
                <a:xfrm>
                  <a:off x="475056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Freeform: Shape 1778">
                  <a:extLst>
                    <a:ext uri="{FF2B5EF4-FFF2-40B4-BE49-F238E27FC236}">
                      <a16:creationId xmlns:a16="http://schemas.microsoft.com/office/drawing/2014/main" id="{BE8EBC01-8470-6992-C7D3-5A65E704AB6B}"/>
                    </a:ext>
                  </a:extLst>
                </p:cNvPr>
                <p:cNvSpPr/>
                <p:nvPr/>
              </p:nvSpPr>
              <p:spPr>
                <a:xfrm>
                  <a:off x="472878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8" name="Graphic 191">
                <a:extLst>
                  <a:ext uri="{FF2B5EF4-FFF2-40B4-BE49-F238E27FC236}">
                    <a16:creationId xmlns:a16="http://schemas.microsoft.com/office/drawing/2014/main" id="{EB941269-7957-E4D7-2432-D8BD0A7F0329}"/>
                  </a:ext>
                </a:extLst>
              </p:cNvPr>
              <p:cNvGrpSpPr/>
              <p:nvPr/>
            </p:nvGrpSpPr>
            <p:grpSpPr>
              <a:xfrm>
                <a:off x="4745425" y="1423495"/>
                <a:ext cx="43711" cy="40696"/>
                <a:chOff x="4745425" y="1423495"/>
                <a:chExt cx="43711" cy="40696"/>
              </a:xfrm>
            </p:grpSpPr>
            <p:sp>
              <p:nvSpPr>
                <p:cNvPr id="1776" name="Freeform: Shape 1775">
                  <a:extLst>
                    <a:ext uri="{FF2B5EF4-FFF2-40B4-BE49-F238E27FC236}">
                      <a16:creationId xmlns:a16="http://schemas.microsoft.com/office/drawing/2014/main" id="{B062A98C-FE3D-E05F-D058-FE8D7BF07D25}"/>
                    </a:ext>
                  </a:extLst>
                </p:cNvPr>
                <p:cNvSpPr/>
                <p:nvPr/>
              </p:nvSpPr>
              <p:spPr>
                <a:xfrm>
                  <a:off x="476720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Freeform: Shape 1776">
                  <a:extLst>
                    <a:ext uri="{FF2B5EF4-FFF2-40B4-BE49-F238E27FC236}">
                      <a16:creationId xmlns:a16="http://schemas.microsoft.com/office/drawing/2014/main" id="{ADF5D8F3-D49E-1967-B736-EA6428D03EBC}"/>
                    </a:ext>
                  </a:extLst>
                </p:cNvPr>
                <p:cNvSpPr/>
                <p:nvPr/>
              </p:nvSpPr>
              <p:spPr>
                <a:xfrm>
                  <a:off x="4745425"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9" name="Graphic 191">
                <a:extLst>
                  <a:ext uri="{FF2B5EF4-FFF2-40B4-BE49-F238E27FC236}">
                    <a16:creationId xmlns:a16="http://schemas.microsoft.com/office/drawing/2014/main" id="{BB0028BA-A8A4-2842-4ADA-86A273E30F73}"/>
                  </a:ext>
                </a:extLst>
              </p:cNvPr>
              <p:cNvGrpSpPr/>
              <p:nvPr/>
            </p:nvGrpSpPr>
            <p:grpSpPr>
              <a:xfrm>
                <a:off x="4752080" y="1423495"/>
                <a:ext cx="43862" cy="40696"/>
                <a:chOff x="4752080" y="1423495"/>
                <a:chExt cx="43862" cy="40696"/>
              </a:xfrm>
            </p:grpSpPr>
            <p:sp>
              <p:nvSpPr>
                <p:cNvPr id="1774" name="Freeform: Shape 1773">
                  <a:extLst>
                    <a:ext uri="{FF2B5EF4-FFF2-40B4-BE49-F238E27FC236}">
                      <a16:creationId xmlns:a16="http://schemas.microsoft.com/office/drawing/2014/main" id="{5419D575-7644-C76F-71D1-1774CE4AA058}"/>
                    </a:ext>
                  </a:extLst>
                </p:cNvPr>
                <p:cNvSpPr/>
                <p:nvPr/>
              </p:nvSpPr>
              <p:spPr>
                <a:xfrm>
                  <a:off x="477401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Freeform: Shape 1774">
                  <a:extLst>
                    <a:ext uri="{FF2B5EF4-FFF2-40B4-BE49-F238E27FC236}">
                      <a16:creationId xmlns:a16="http://schemas.microsoft.com/office/drawing/2014/main" id="{F7E856F1-7F29-8151-FF05-CD3F0B649435}"/>
                    </a:ext>
                  </a:extLst>
                </p:cNvPr>
                <p:cNvSpPr/>
                <p:nvPr/>
              </p:nvSpPr>
              <p:spPr>
                <a:xfrm>
                  <a:off x="4752080"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0" name="Graphic 191">
                <a:extLst>
                  <a:ext uri="{FF2B5EF4-FFF2-40B4-BE49-F238E27FC236}">
                    <a16:creationId xmlns:a16="http://schemas.microsoft.com/office/drawing/2014/main" id="{B87D2B78-8249-257D-01FA-93AAF5409037}"/>
                  </a:ext>
                </a:extLst>
              </p:cNvPr>
              <p:cNvGrpSpPr/>
              <p:nvPr/>
            </p:nvGrpSpPr>
            <p:grpSpPr>
              <a:xfrm>
                <a:off x="4767205" y="1423495"/>
                <a:ext cx="43862" cy="40696"/>
                <a:chOff x="4767205" y="1423495"/>
                <a:chExt cx="43862" cy="40696"/>
              </a:xfrm>
            </p:grpSpPr>
            <p:sp>
              <p:nvSpPr>
                <p:cNvPr id="1772" name="Freeform: Shape 1771">
                  <a:extLst>
                    <a:ext uri="{FF2B5EF4-FFF2-40B4-BE49-F238E27FC236}">
                      <a16:creationId xmlns:a16="http://schemas.microsoft.com/office/drawing/2014/main" id="{C1FAEE98-FA69-65C9-B494-E9465C183FED}"/>
                    </a:ext>
                  </a:extLst>
                </p:cNvPr>
                <p:cNvSpPr/>
                <p:nvPr/>
              </p:nvSpPr>
              <p:spPr>
                <a:xfrm>
                  <a:off x="478913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Freeform: Shape 1772">
                  <a:extLst>
                    <a:ext uri="{FF2B5EF4-FFF2-40B4-BE49-F238E27FC236}">
                      <a16:creationId xmlns:a16="http://schemas.microsoft.com/office/drawing/2014/main" id="{B9F0B13D-EF93-3631-6116-7C7A328DAF8F}"/>
                    </a:ext>
                  </a:extLst>
                </p:cNvPr>
                <p:cNvSpPr/>
                <p:nvPr/>
              </p:nvSpPr>
              <p:spPr>
                <a:xfrm>
                  <a:off x="476720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1" name="Graphic 191">
                <a:extLst>
                  <a:ext uri="{FF2B5EF4-FFF2-40B4-BE49-F238E27FC236}">
                    <a16:creationId xmlns:a16="http://schemas.microsoft.com/office/drawing/2014/main" id="{7E25BF5E-B310-8313-3515-FA2E01E6237C}"/>
                  </a:ext>
                </a:extLst>
              </p:cNvPr>
              <p:cNvGrpSpPr/>
              <p:nvPr/>
            </p:nvGrpSpPr>
            <p:grpSpPr>
              <a:xfrm>
                <a:off x="4774011" y="1423495"/>
                <a:ext cx="43711" cy="40696"/>
                <a:chOff x="4774011" y="1423495"/>
                <a:chExt cx="43711" cy="40696"/>
              </a:xfrm>
            </p:grpSpPr>
            <p:sp>
              <p:nvSpPr>
                <p:cNvPr id="1770" name="Freeform: Shape 1769">
                  <a:extLst>
                    <a:ext uri="{FF2B5EF4-FFF2-40B4-BE49-F238E27FC236}">
                      <a16:creationId xmlns:a16="http://schemas.microsoft.com/office/drawing/2014/main" id="{54AA19D6-C98F-2E36-916A-40819435BF6A}"/>
                    </a:ext>
                  </a:extLst>
                </p:cNvPr>
                <p:cNvSpPr/>
                <p:nvPr/>
              </p:nvSpPr>
              <p:spPr>
                <a:xfrm>
                  <a:off x="479594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Freeform: Shape 1770">
                  <a:extLst>
                    <a:ext uri="{FF2B5EF4-FFF2-40B4-BE49-F238E27FC236}">
                      <a16:creationId xmlns:a16="http://schemas.microsoft.com/office/drawing/2014/main" id="{073A76AF-B480-8725-C1AE-B471A12B9FA2}"/>
                    </a:ext>
                  </a:extLst>
                </p:cNvPr>
                <p:cNvSpPr/>
                <p:nvPr/>
              </p:nvSpPr>
              <p:spPr>
                <a:xfrm>
                  <a:off x="477401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2" name="Graphic 191">
                <a:extLst>
                  <a:ext uri="{FF2B5EF4-FFF2-40B4-BE49-F238E27FC236}">
                    <a16:creationId xmlns:a16="http://schemas.microsoft.com/office/drawing/2014/main" id="{19329286-E74A-A7A9-0F74-A4A133D455CB}"/>
                  </a:ext>
                </a:extLst>
              </p:cNvPr>
              <p:cNvGrpSpPr/>
              <p:nvPr/>
            </p:nvGrpSpPr>
            <p:grpSpPr>
              <a:xfrm>
                <a:off x="4780969" y="1423495"/>
                <a:ext cx="43711" cy="40696"/>
                <a:chOff x="4780969" y="1423495"/>
                <a:chExt cx="43711" cy="40696"/>
              </a:xfrm>
            </p:grpSpPr>
            <p:sp>
              <p:nvSpPr>
                <p:cNvPr id="1768" name="Freeform: Shape 1767">
                  <a:extLst>
                    <a:ext uri="{FF2B5EF4-FFF2-40B4-BE49-F238E27FC236}">
                      <a16:creationId xmlns:a16="http://schemas.microsoft.com/office/drawing/2014/main" id="{72F0331D-48CF-C5D1-FCA8-8FFF4DB9FE9B}"/>
                    </a:ext>
                  </a:extLst>
                </p:cNvPr>
                <p:cNvSpPr/>
                <p:nvPr/>
              </p:nvSpPr>
              <p:spPr>
                <a:xfrm>
                  <a:off x="48027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Freeform: Shape 1768">
                  <a:extLst>
                    <a:ext uri="{FF2B5EF4-FFF2-40B4-BE49-F238E27FC236}">
                      <a16:creationId xmlns:a16="http://schemas.microsoft.com/office/drawing/2014/main" id="{93A3A4D1-CB30-C60F-ED86-C6FC3657302B}"/>
                    </a:ext>
                  </a:extLst>
                </p:cNvPr>
                <p:cNvSpPr/>
                <p:nvPr/>
              </p:nvSpPr>
              <p:spPr>
                <a:xfrm>
                  <a:off x="4780969"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3" name="Graphic 191">
                <a:extLst>
                  <a:ext uri="{FF2B5EF4-FFF2-40B4-BE49-F238E27FC236}">
                    <a16:creationId xmlns:a16="http://schemas.microsoft.com/office/drawing/2014/main" id="{A03AB08A-2B14-D569-67D8-EF7E8F7E18D2}"/>
                  </a:ext>
                </a:extLst>
              </p:cNvPr>
              <p:cNvGrpSpPr/>
              <p:nvPr/>
            </p:nvGrpSpPr>
            <p:grpSpPr>
              <a:xfrm>
                <a:off x="4791102" y="1423495"/>
                <a:ext cx="43711" cy="40696"/>
                <a:chOff x="4791102" y="1423495"/>
                <a:chExt cx="43711" cy="40696"/>
              </a:xfrm>
            </p:grpSpPr>
            <p:sp>
              <p:nvSpPr>
                <p:cNvPr id="1766" name="Freeform: Shape 1765">
                  <a:extLst>
                    <a:ext uri="{FF2B5EF4-FFF2-40B4-BE49-F238E27FC236}">
                      <a16:creationId xmlns:a16="http://schemas.microsoft.com/office/drawing/2014/main" id="{587FEF31-1B2C-ABDA-823B-A636DC640F93}"/>
                    </a:ext>
                  </a:extLst>
                </p:cNvPr>
                <p:cNvSpPr/>
                <p:nvPr/>
              </p:nvSpPr>
              <p:spPr>
                <a:xfrm>
                  <a:off x="481288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Freeform: Shape 1766">
                  <a:extLst>
                    <a:ext uri="{FF2B5EF4-FFF2-40B4-BE49-F238E27FC236}">
                      <a16:creationId xmlns:a16="http://schemas.microsoft.com/office/drawing/2014/main" id="{77843303-B573-AD23-9900-C299F2E94AE0}"/>
                    </a:ext>
                  </a:extLst>
                </p:cNvPr>
                <p:cNvSpPr/>
                <p:nvPr/>
              </p:nvSpPr>
              <p:spPr>
                <a:xfrm>
                  <a:off x="47911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4" name="Graphic 191">
                <a:extLst>
                  <a:ext uri="{FF2B5EF4-FFF2-40B4-BE49-F238E27FC236}">
                    <a16:creationId xmlns:a16="http://schemas.microsoft.com/office/drawing/2014/main" id="{8FC9E7A3-1966-7490-EDF6-7940AD5E4FD6}"/>
                  </a:ext>
                </a:extLst>
              </p:cNvPr>
              <p:cNvGrpSpPr/>
              <p:nvPr/>
            </p:nvGrpSpPr>
            <p:grpSpPr>
              <a:xfrm>
                <a:off x="4797606" y="1423495"/>
                <a:ext cx="43711" cy="40696"/>
                <a:chOff x="4797606" y="1423495"/>
                <a:chExt cx="43711" cy="40696"/>
              </a:xfrm>
            </p:grpSpPr>
            <p:sp>
              <p:nvSpPr>
                <p:cNvPr id="1764" name="Freeform: Shape 1763">
                  <a:extLst>
                    <a:ext uri="{FF2B5EF4-FFF2-40B4-BE49-F238E27FC236}">
                      <a16:creationId xmlns:a16="http://schemas.microsoft.com/office/drawing/2014/main" id="{AEB1DB76-0F2E-3F08-46CB-1176E9884AEC}"/>
                    </a:ext>
                  </a:extLst>
                </p:cNvPr>
                <p:cNvSpPr/>
                <p:nvPr/>
              </p:nvSpPr>
              <p:spPr>
                <a:xfrm>
                  <a:off x="48195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Freeform: Shape 1764">
                  <a:extLst>
                    <a:ext uri="{FF2B5EF4-FFF2-40B4-BE49-F238E27FC236}">
                      <a16:creationId xmlns:a16="http://schemas.microsoft.com/office/drawing/2014/main" id="{EB032143-5483-17C4-DB3C-2F51FD4856CF}"/>
                    </a:ext>
                  </a:extLst>
                </p:cNvPr>
                <p:cNvSpPr/>
                <p:nvPr/>
              </p:nvSpPr>
              <p:spPr>
                <a:xfrm>
                  <a:off x="47976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5" name="Graphic 191">
                <a:extLst>
                  <a:ext uri="{FF2B5EF4-FFF2-40B4-BE49-F238E27FC236}">
                    <a16:creationId xmlns:a16="http://schemas.microsoft.com/office/drawing/2014/main" id="{F26F7414-F561-A052-EF86-3CEFDD14C559}"/>
                  </a:ext>
                </a:extLst>
              </p:cNvPr>
              <p:cNvGrpSpPr/>
              <p:nvPr/>
            </p:nvGrpSpPr>
            <p:grpSpPr>
              <a:xfrm>
                <a:off x="4804110" y="1423495"/>
                <a:ext cx="43711" cy="40696"/>
                <a:chOff x="4804110" y="1423495"/>
                <a:chExt cx="43711" cy="40696"/>
              </a:xfrm>
            </p:grpSpPr>
            <p:sp>
              <p:nvSpPr>
                <p:cNvPr id="1762" name="Freeform: Shape 1761">
                  <a:extLst>
                    <a:ext uri="{FF2B5EF4-FFF2-40B4-BE49-F238E27FC236}">
                      <a16:creationId xmlns:a16="http://schemas.microsoft.com/office/drawing/2014/main" id="{2AF14425-0981-E2D2-1ABB-1BC10C407390}"/>
                    </a:ext>
                  </a:extLst>
                </p:cNvPr>
                <p:cNvSpPr/>
                <p:nvPr/>
              </p:nvSpPr>
              <p:spPr>
                <a:xfrm>
                  <a:off x="482604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Freeform: Shape 1762">
                  <a:extLst>
                    <a:ext uri="{FF2B5EF4-FFF2-40B4-BE49-F238E27FC236}">
                      <a16:creationId xmlns:a16="http://schemas.microsoft.com/office/drawing/2014/main" id="{E1ECD6CC-6263-C1EF-7657-67BE2C4B8BF2}"/>
                    </a:ext>
                  </a:extLst>
                </p:cNvPr>
                <p:cNvSpPr/>
                <p:nvPr/>
              </p:nvSpPr>
              <p:spPr>
                <a:xfrm>
                  <a:off x="4804110"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6" name="Graphic 191">
                <a:extLst>
                  <a:ext uri="{FF2B5EF4-FFF2-40B4-BE49-F238E27FC236}">
                    <a16:creationId xmlns:a16="http://schemas.microsoft.com/office/drawing/2014/main" id="{89D68461-D0DE-4E64-D76F-E1C1D62E2CE0}"/>
                  </a:ext>
                </a:extLst>
              </p:cNvPr>
              <p:cNvGrpSpPr/>
              <p:nvPr/>
            </p:nvGrpSpPr>
            <p:grpSpPr>
              <a:xfrm>
                <a:off x="4810613" y="1423495"/>
                <a:ext cx="43711" cy="40696"/>
                <a:chOff x="4810613" y="1423495"/>
                <a:chExt cx="43711" cy="40696"/>
              </a:xfrm>
            </p:grpSpPr>
            <p:sp>
              <p:nvSpPr>
                <p:cNvPr id="1760" name="Freeform: Shape 1759">
                  <a:extLst>
                    <a:ext uri="{FF2B5EF4-FFF2-40B4-BE49-F238E27FC236}">
                      <a16:creationId xmlns:a16="http://schemas.microsoft.com/office/drawing/2014/main" id="{4790F866-2AE6-BEF2-CC34-4D8C22B37FE7}"/>
                    </a:ext>
                  </a:extLst>
                </p:cNvPr>
                <p:cNvSpPr/>
                <p:nvPr/>
              </p:nvSpPr>
              <p:spPr>
                <a:xfrm>
                  <a:off x="483254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Freeform: Shape 1760">
                  <a:extLst>
                    <a:ext uri="{FF2B5EF4-FFF2-40B4-BE49-F238E27FC236}">
                      <a16:creationId xmlns:a16="http://schemas.microsoft.com/office/drawing/2014/main" id="{C7C3892F-C21E-084F-B799-A95118708DCC}"/>
                    </a:ext>
                  </a:extLst>
                </p:cNvPr>
                <p:cNvSpPr/>
                <p:nvPr/>
              </p:nvSpPr>
              <p:spPr>
                <a:xfrm>
                  <a:off x="4810613"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7" name="Graphic 191">
                <a:extLst>
                  <a:ext uri="{FF2B5EF4-FFF2-40B4-BE49-F238E27FC236}">
                    <a16:creationId xmlns:a16="http://schemas.microsoft.com/office/drawing/2014/main" id="{95A6E216-D957-E865-D416-16E30C3B3044}"/>
                  </a:ext>
                </a:extLst>
              </p:cNvPr>
              <p:cNvGrpSpPr/>
              <p:nvPr/>
            </p:nvGrpSpPr>
            <p:grpSpPr>
              <a:xfrm>
                <a:off x="4817117" y="1423495"/>
                <a:ext cx="43711" cy="40696"/>
                <a:chOff x="4817117" y="1423495"/>
                <a:chExt cx="43711" cy="40696"/>
              </a:xfrm>
            </p:grpSpPr>
            <p:sp>
              <p:nvSpPr>
                <p:cNvPr id="1758" name="Freeform: Shape 1757">
                  <a:extLst>
                    <a:ext uri="{FF2B5EF4-FFF2-40B4-BE49-F238E27FC236}">
                      <a16:creationId xmlns:a16="http://schemas.microsoft.com/office/drawing/2014/main" id="{A0F42E80-B8A2-1BDB-9202-4F83B7F6A78A}"/>
                    </a:ext>
                  </a:extLst>
                </p:cNvPr>
                <p:cNvSpPr/>
                <p:nvPr/>
              </p:nvSpPr>
              <p:spPr>
                <a:xfrm>
                  <a:off x="48390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Freeform: Shape 1758">
                  <a:extLst>
                    <a:ext uri="{FF2B5EF4-FFF2-40B4-BE49-F238E27FC236}">
                      <a16:creationId xmlns:a16="http://schemas.microsoft.com/office/drawing/2014/main" id="{266E7888-6C01-9E45-30D9-6068ED4ECE90}"/>
                    </a:ext>
                  </a:extLst>
                </p:cNvPr>
                <p:cNvSpPr/>
                <p:nvPr/>
              </p:nvSpPr>
              <p:spPr>
                <a:xfrm>
                  <a:off x="481711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8" name="Graphic 191">
                <a:extLst>
                  <a:ext uri="{FF2B5EF4-FFF2-40B4-BE49-F238E27FC236}">
                    <a16:creationId xmlns:a16="http://schemas.microsoft.com/office/drawing/2014/main" id="{F4657600-6738-6171-A8B9-3A0CE9BA82EF}"/>
                  </a:ext>
                </a:extLst>
              </p:cNvPr>
              <p:cNvGrpSpPr/>
              <p:nvPr/>
            </p:nvGrpSpPr>
            <p:grpSpPr>
              <a:xfrm>
                <a:off x="4823621" y="1423495"/>
                <a:ext cx="43862" cy="40696"/>
                <a:chOff x="4823621" y="1423495"/>
                <a:chExt cx="43862" cy="40696"/>
              </a:xfrm>
            </p:grpSpPr>
            <p:sp>
              <p:nvSpPr>
                <p:cNvPr id="1756" name="Freeform: Shape 1755">
                  <a:extLst>
                    <a:ext uri="{FF2B5EF4-FFF2-40B4-BE49-F238E27FC236}">
                      <a16:creationId xmlns:a16="http://schemas.microsoft.com/office/drawing/2014/main" id="{2BB8A5E2-7111-3461-1121-16A3ADE28A62}"/>
                    </a:ext>
                  </a:extLst>
                </p:cNvPr>
                <p:cNvSpPr/>
                <p:nvPr/>
              </p:nvSpPr>
              <p:spPr>
                <a:xfrm>
                  <a:off x="484555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Freeform: Shape 1756">
                  <a:extLst>
                    <a:ext uri="{FF2B5EF4-FFF2-40B4-BE49-F238E27FC236}">
                      <a16:creationId xmlns:a16="http://schemas.microsoft.com/office/drawing/2014/main" id="{5EB07FBC-AE9D-8628-81FE-3AE6047DF331}"/>
                    </a:ext>
                  </a:extLst>
                </p:cNvPr>
                <p:cNvSpPr/>
                <p:nvPr/>
              </p:nvSpPr>
              <p:spPr>
                <a:xfrm>
                  <a:off x="4823621"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9" name="Graphic 191">
                <a:extLst>
                  <a:ext uri="{FF2B5EF4-FFF2-40B4-BE49-F238E27FC236}">
                    <a16:creationId xmlns:a16="http://schemas.microsoft.com/office/drawing/2014/main" id="{971624FF-114E-FF53-9CCD-18F0F025BB63}"/>
                  </a:ext>
                </a:extLst>
              </p:cNvPr>
              <p:cNvGrpSpPr/>
              <p:nvPr/>
            </p:nvGrpSpPr>
            <p:grpSpPr>
              <a:xfrm>
                <a:off x="4830125" y="1423495"/>
                <a:ext cx="43862" cy="40696"/>
                <a:chOff x="4830125" y="1423495"/>
                <a:chExt cx="43862" cy="40696"/>
              </a:xfrm>
            </p:grpSpPr>
            <p:sp>
              <p:nvSpPr>
                <p:cNvPr id="1754" name="Freeform: Shape 1753">
                  <a:extLst>
                    <a:ext uri="{FF2B5EF4-FFF2-40B4-BE49-F238E27FC236}">
                      <a16:creationId xmlns:a16="http://schemas.microsoft.com/office/drawing/2014/main" id="{3CF363BE-57C1-1CD9-E8CF-5CEC3553CEEC}"/>
                    </a:ext>
                  </a:extLst>
                </p:cNvPr>
                <p:cNvSpPr/>
                <p:nvPr/>
              </p:nvSpPr>
              <p:spPr>
                <a:xfrm>
                  <a:off x="485205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Freeform: Shape 1754">
                  <a:extLst>
                    <a:ext uri="{FF2B5EF4-FFF2-40B4-BE49-F238E27FC236}">
                      <a16:creationId xmlns:a16="http://schemas.microsoft.com/office/drawing/2014/main" id="{F68C559C-FF1A-33D7-9A34-9F365BC05ABF}"/>
                    </a:ext>
                  </a:extLst>
                </p:cNvPr>
                <p:cNvSpPr/>
                <p:nvPr/>
              </p:nvSpPr>
              <p:spPr>
                <a:xfrm>
                  <a:off x="483012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0" name="Graphic 191">
                <a:extLst>
                  <a:ext uri="{FF2B5EF4-FFF2-40B4-BE49-F238E27FC236}">
                    <a16:creationId xmlns:a16="http://schemas.microsoft.com/office/drawing/2014/main" id="{C9C187B4-7821-7876-6100-9930AF19D5E3}"/>
                  </a:ext>
                </a:extLst>
              </p:cNvPr>
              <p:cNvGrpSpPr/>
              <p:nvPr/>
            </p:nvGrpSpPr>
            <p:grpSpPr>
              <a:xfrm>
                <a:off x="4836628" y="1423495"/>
                <a:ext cx="43862" cy="40696"/>
                <a:chOff x="4836628" y="1423495"/>
                <a:chExt cx="43862" cy="40696"/>
              </a:xfrm>
            </p:grpSpPr>
            <p:sp>
              <p:nvSpPr>
                <p:cNvPr id="1752" name="Freeform: Shape 1751">
                  <a:extLst>
                    <a:ext uri="{FF2B5EF4-FFF2-40B4-BE49-F238E27FC236}">
                      <a16:creationId xmlns:a16="http://schemas.microsoft.com/office/drawing/2014/main" id="{FF6EEED8-CB62-EFE1-829D-0BC2BBDAE44C}"/>
                    </a:ext>
                  </a:extLst>
                </p:cNvPr>
                <p:cNvSpPr/>
                <p:nvPr/>
              </p:nvSpPr>
              <p:spPr>
                <a:xfrm>
                  <a:off x="48585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Freeform: Shape 1752">
                  <a:extLst>
                    <a:ext uri="{FF2B5EF4-FFF2-40B4-BE49-F238E27FC236}">
                      <a16:creationId xmlns:a16="http://schemas.microsoft.com/office/drawing/2014/main" id="{A0A2865A-7F2F-CAA7-3433-8F640982416A}"/>
                    </a:ext>
                  </a:extLst>
                </p:cNvPr>
                <p:cNvSpPr/>
                <p:nvPr/>
              </p:nvSpPr>
              <p:spPr>
                <a:xfrm>
                  <a:off x="48366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1" name="Graphic 191">
                <a:extLst>
                  <a:ext uri="{FF2B5EF4-FFF2-40B4-BE49-F238E27FC236}">
                    <a16:creationId xmlns:a16="http://schemas.microsoft.com/office/drawing/2014/main" id="{989A5CFE-7F91-122D-8F0D-9ED2F565411F}"/>
                  </a:ext>
                </a:extLst>
              </p:cNvPr>
              <p:cNvGrpSpPr/>
              <p:nvPr/>
            </p:nvGrpSpPr>
            <p:grpSpPr>
              <a:xfrm>
                <a:off x="4843132" y="1423495"/>
                <a:ext cx="43862" cy="40696"/>
                <a:chOff x="4843132" y="1423495"/>
                <a:chExt cx="43862" cy="40696"/>
              </a:xfrm>
            </p:grpSpPr>
            <p:sp>
              <p:nvSpPr>
                <p:cNvPr id="1750" name="Freeform: Shape 1749">
                  <a:extLst>
                    <a:ext uri="{FF2B5EF4-FFF2-40B4-BE49-F238E27FC236}">
                      <a16:creationId xmlns:a16="http://schemas.microsoft.com/office/drawing/2014/main" id="{6AC15FBF-44C2-7149-91C5-72B2B6072517}"/>
                    </a:ext>
                  </a:extLst>
                </p:cNvPr>
                <p:cNvSpPr/>
                <p:nvPr/>
              </p:nvSpPr>
              <p:spPr>
                <a:xfrm>
                  <a:off x="486506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Freeform: Shape 1750">
                  <a:extLst>
                    <a:ext uri="{FF2B5EF4-FFF2-40B4-BE49-F238E27FC236}">
                      <a16:creationId xmlns:a16="http://schemas.microsoft.com/office/drawing/2014/main" id="{E601DE5E-E50A-5027-A9ED-DC026BADA8D8}"/>
                    </a:ext>
                  </a:extLst>
                </p:cNvPr>
                <p:cNvSpPr/>
                <p:nvPr/>
              </p:nvSpPr>
              <p:spPr>
                <a:xfrm>
                  <a:off x="4843132"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2" name="Graphic 191">
                <a:extLst>
                  <a:ext uri="{FF2B5EF4-FFF2-40B4-BE49-F238E27FC236}">
                    <a16:creationId xmlns:a16="http://schemas.microsoft.com/office/drawing/2014/main" id="{ED62D715-5E38-2252-6E7B-AF6416F1DC52}"/>
                  </a:ext>
                </a:extLst>
              </p:cNvPr>
              <p:cNvGrpSpPr/>
              <p:nvPr/>
            </p:nvGrpSpPr>
            <p:grpSpPr>
              <a:xfrm>
                <a:off x="4849787" y="1423495"/>
                <a:ext cx="43711" cy="40696"/>
                <a:chOff x="4849787" y="1423495"/>
                <a:chExt cx="43711" cy="40696"/>
              </a:xfrm>
            </p:grpSpPr>
            <p:sp>
              <p:nvSpPr>
                <p:cNvPr id="1748" name="Freeform: Shape 1747">
                  <a:extLst>
                    <a:ext uri="{FF2B5EF4-FFF2-40B4-BE49-F238E27FC236}">
                      <a16:creationId xmlns:a16="http://schemas.microsoft.com/office/drawing/2014/main" id="{9143879E-F02D-D62E-63AB-FD9A53658175}"/>
                    </a:ext>
                  </a:extLst>
                </p:cNvPr>
                <p:cNvSpPr/>
                <p:nvPr/>
              </p:nvSpPr>
              <p:spPr>
                <a:xfrm>
                  <a:off x="487156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Freeform: Shape 1748">
                  <a:extLst>
                    <a:ext uri="{FF2B5EF4-FFF2-40B4-BE49-F238E27FC236}">
                      <a16:creationId xmlns:a16="http://schemas.microsoft.com/office/drawing/2014/main" id="{6150AD46-F918-A15B-8C29-BD2EE85D8828}"/>
                    </a:ext>
                  </a:extLst>
                </p:cNvPr>
                <p:cNvSpPr/>
                <p:nvPr/>
              </p:nvSpPr>
              <p:spPr>
                <a:xfrm>
                  <a:off x="484978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3" name="Graphic 191">
                <a:extLst>
                  <a:ext uri="{FF2B5EF4-FFF2-40B4-BE49-F238E27FC236}">
                    <a16:creationId xmlns:a16="http://schemas.microsoft.com/office/drawing/2014/main" id="{0D8B2CA7-E3DA-8CA6-B0CD-55B6E558DE4D}"/>
                  </a:ext>
                </a:extLst>
              </p:cNvPr>
              <p:cNvGrpSpPr/>
              <p:nvPr/>
            </p:nvGrpSpPr>
            <p:grpSpPr>
              <a:xfrm>
                <a:off x="4856291" y="1423495"/>
                <a:ext cx="43711" cy="40696"/>
                <a:chOff x="4856291" y="1423495"/>
                <a:chExt cx="43711" cy="40696"/>
              </a:xfrm>
            </p:grpSpPr>
            <p:sp>
              <p:nvSpPr>
                <p:cNvPr id="1746" name="Freeform: Shape 1745">
                  <a:extLst>
                    <a:ext uri="{FF2B5EF4-FFF2-40B4-BE49-F238E27FC236}">
                      <a16:creationId xmlns:a16="http://schemas.microsoft.com/office/drawing/2014/main" id="{50A5A9AB-75AC-E57D-0D68-9A8863D7C2C9}"/>
                    </a:ext>
                  </a:extLst>
                </p:cNvPr>
                <p:cNvSpPr/>
                <p:nvPr/>
              </p:nvSpPr>
              <p:spPr>
                <a:xfrm>
                  <a:off x="487807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Freeform: Shape 1746">
                  <a:extLst>
                    <a:ext uri="{FF2B5EF4-FFF2-40B4-BE49-F238E27FC236}">
                      <a16:creationId xmlns:a16="http://schemas.microsoft.com/office/drawing/2014/main" id="{C212A671-3C73-8C5D-8873-E41CAAF96F84}"/>
                    </a:ext>
                  </a:extLst>
                </p:cNvPr>
                <p:cNvSpPr/>
                <p:nvPr/>
              </p:nvSpPr>
              <p:spPr>
                <a:xfrm>
                  <a:off x="485629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4" name="Graphic 191">
                <a:extLst>
                  <a:ext uri="{FF2B5EF4-FFF2-40B4-BE49-F238E27FC236}">
                    <a16:creationId xmlns:a16="http://schemas.microsoft.com/office/drawing/2014/main" id="{B5D06FC8-51E5-1C52-7670-CBF63E74F89D}"/>
                  </a:ext>
                </a:extLst>
              </p:cNvPr>
              <p:cNvGrpSpPr/>
              <p:nvPr/>
            </p:nvGrpSpPr>
            <p:grpSpPr>
              <a:xfrm>
                <a:off x="4862794" y="1423495"/>
                <a:ext cx="43711" cy="40696"/>
                <a:chOff x="4862794" y="1423495"/>
                <a:chExt cx="43711" cy="40696"/>
              </a:xfrm>
            </p:grpSpPr>
            <p:sp>
              <p:nvSpPr>
                <p:cNvPr id="1744" name="Freeform: Shape 1743">
                  <a:extLst>
                    <a:ext uri="{FF2B5EF4-FFF2-40B4-BE49-F238E27FC236}">
                      <a16:creationId xmlns:a16="http://schemas.microsoft.com/office/drawing/2014/main" id="{E6643C3C-FBC0-9A5C-6AF4-B63618FFDCE1}"/>
                    </a:ext>
                  </a:extLst>
                </p:cNvPr>
                <p:cNvSpPr/>
                <p:nvPr/>
              </p:nvSpPr>
              <p:spPr>
                <a:xfrm>
                  <a:off x="4884574"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Freeform: Shape 1744">
                  <a:extLst>
                    <a:ext uri="{FF2B5EF4-FFF2-40B4-BE49-F238E27FC236}">
                      <a16:creationId xmlns:a16="http://schemas.microsoft.com/office/drawing/2014/main" id="{09397253-E12D-6E0B-8826-A569A9BA12C0}"/>
                    </a:ext>
                  </a:extLst>
                </p:cNvPr>
                <p:cNvSpPr/>
                <p:nvPr/>
              </p:nvSpPr>
              <p:spPr>
                <a:xfrm>
                  <a:off x="4862794"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5" name="Graphic 191">
                <a:extLst>
                  <a:ext uri="{FF2B5EF4-FFF2-40B4-BE49-F238E27FC236}">
                    <a16:creationId xmlns:a16="http://schemas.microsoft.com/office/drawing/2014/main" id="{B4E46674-3974-36EE-C609-CA517153F47A}"/>
                  </a:ext>
                </a:extLst>
              </p:cNvPr>
              <p:cNvGrpSpPr/>
              <p:nvPr/>
            </p:nvGrpSpPr>
            <p:grpSpPr>
              <a:xfrm>
                <a:off x="4869298" y="1423495"/>
                <a:ext cx="43711" cy="40696"/>
                <a:chOff x="4869298" y="1423495"/>
                <a:chExt cx="43711" cy="40696"/>
              </a:xfrm>
            </p:grpSpPr>
            <p:sp>
              <p:nvSpPr>
                <p:cNvPr id="1742" name="Freeform: Shape 1741">
                  <a:extLst>
                    <a:ext uri="{FF2B5EF4-FFF2-40B4-BE49-F238E27FC236}">
                      <a16:creationId xmlns:a16="http://schemas.microsoft.com/office/drawing/2014/main" id="{5ED39E5B-84EB-ECE4-136F-C581A0A8F706}"/>
                    </a:ext>
                  </a:extLst>
                </p:cNvPr>
                <p:cNvSpPr/>
                <p:nvPr/>
              </p:nvSpPr>
              <p:spPr>
                <a:xfrm>
                  <a:off x="489107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Freeform: Shape 1742">
                  <a:extLst>
                    <a:ext uri="{FF2B5EF4-FFF2-40B4-BE49-F238E27FC236}">
                      <a16:creationId xmlns:a16="http://schemas.microsoft.com/office/drawing/2014/main" id="{036247C3-5036-7181-997A-12C68D3EBC79}"/>
                    </a:ext>
                  </a:extLst>
                </p:cNvPr>
                <p:cNvSpPr/>
                <p:nvPr/>
              </p:nvSpPr>
              <p:spPr>
                <a:xfrm>
                  <a:off x="486929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6" name="Graphic 191">
                <a:extLst>
                  <a:ext uri="{FF2B5EF4-FFF2-40B4-BE49-F238E27FC236}">
                    <a16:creationId xmlns:a16="http://schemas.microsoft.com/office/drawing/2014/main" id="{13B8DAE9-D39F-155B-A262-D1627B18EE33}"/>
                  </a:ext>
                </a:extLst>
              </p:cNvPr>
              <p:cNvGrpSpPr/>
              <p:nvPr/>
            </p:nvGrpSpPr>
            <p:grpSpPr>
              <a:xfrm>
                <a:off x="4875802" y="1423495"/>
                <a:ext cx="43711" cy="40696"/>
                <a:chOff x="4875802" y="1423495"/>
                <a:chExt cx="43711" cy="40696"/>
              </a:xfrm>
            </p:grpSpPr>
            <p:sp>
              <p:nvSpPr>
                <p:cNvPr id="1740" name="Freeform: Shape 1739">
                  <a:extLst>
                    <a:ext uri="{FF2B5EF4-FFF2-40B4-BE49-F238E27FC236}">
                      <a16:creationId xmlns:a16="http://schemas.microsoft.com/office/drawing/2014/main" id="{07F16F4A-90B0-610E-AD09-4F5F0A7BDBC2}"/>
                    </a:ext>
                  </a:extLst>
                </p:cNvPr>
                <p:cNvSpPr/>
                <p:nvPr/>
              </p:nvSpPr>
              <p:spPr>
                <a:xfrm>
                  <a:off x="489773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Freeform: Shape 1740">
                  <a:extLst>
                    <a:ext uri="{FF2B5EF4-FFF2-40B4-BE49-F238E27FC236}">
                      <a16:creationId xmlns:a16="http://schemas.microsoft.com/office/drawing/2014/main" id="{57DBC687-F53B-7346-08FE-9E576D3D2C8B}"/>
                    </a:ext>
                  </a:extLst>
                </p:cNvPr>
                <p:cNvSpPr/>
                <p:nvPr/>
              </p:nvSpPr>
              <p:spPr>
                <a:xfrm>
                  <a:off x="48758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7" name="Graphic 191">
                <a:extLst>
                  <a:ext uri="{FF2B5EF4-FFF2-40B4-BE49-F238E27FC236}">
                    <a16:creationId xmlns:a16="http://schemas.microsoft.com/office/drawing/2014/main" id="{57D8EDCC-1CAF-4B09-4709-CE11B2F37487}"/>
                  </a:ext>
                </a:extLst>
              </p:cNvPr>
              <p:cNvGrpSpPr/>
              <p:nvPr/>
            </p:nvGrpSpPr>
            <p:grpSpPr>
              <a:xfrm>
                <a:off x="4882306" y="1423495"/>
                <a:ext cx="43711" cy="40696"/>
                <a:chOff x="4882306" y="1423495"/>
                <a:chExt cx="43711" cy="40696"/>
              </a:xfrm>
            </p:grpSpPr>
            <p:sp>
              <p:nvSpPr>
                <p:cNvPr id="1738" name="Freeform: Shape 1737">
                  <a:extLst>
                    <a:ext uri="{FF2B5EF4-FFF2-40B4-BE49-F238E27FC236}">
                      <a16:creationId xmlns:a16="http://schemas.microsoft.com/office/drawing/2014/main" id="{C0135C3B-04DE-9BE3-DF15-58FEAF7DFAF1}"/>
                    </a:ext>
                  </a:extLst>
                </p:cNvPr>
                <p:cNvSpPr/>
                <p:nvPr/>
              </p:nvSpPr>
              <p:spPr>
                <a:xfrm>
                  <a:off x="49042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Freeform: Shape 1738">
                  <a:extLst>
                    <a:ext uri="{FF2B5EF4-FFF2-40B4-BE49-F238E27FC236}">
                      <a16:creationId xmlns:a16="http://schemas.microsoft.com/office/drawing/2014/main" id="{BE3A556F-7A17-C1C7-7490-B5DD45C5FD8D}"/>
                    </a:ext>
                  </a:extLst>
                </p:cNvPr>
                <p:cNvSpPr/>
                <p:nvPr/>
              </p:nvSpPr>
              <p:spPr>
                <a:xfrm>
                  <a:off x="48823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8" name="Graphic 191">
                <a:extLst>
                  <a:ext uri="{FF2B5EF4-FFF2-40B4-BE49-F238E27FC236}">
                    <a16:creationId xmlns:a16="http://schemas.microsoft.com/office/drawing/2014/main" id="{EADDC432-B97E-3690-1A32-2FE97B17B622}"/>
                  </a:ext>
                </a:extLst>
              </p:cNvPr>
              <p:cNvGrpSpPr/>
              <p:nvPr/>
            </p:nvGrpSpPr>
            <p:grpSpPr>
              <a:xfrm>
                <a:off x="4886994" y="1428423"/>
                <a:ext cx="43711" cy="40696"/>
                <a:chOff x="4886994" y="1428423"/>
                <a:chExt cx="43711" cy="40696"/>
              </a:xfrm>
            </p:grpSpPr>
            <p:sp>
              <p:nvSpPr>
                <p:cNvPr id="1736" name="Freeform: Shape 1735">
                  <a:extLst>
                    <a:ext uri="{FF2B5EF4-FFF2-40B4-BE49-F238E27FC236}">
                      <a16:creationId xmlns:a16="http://schemas.microsoft.com/office/drawing/2014/main" id="{C4F47972-C135-D648-AD05-73B7DF3F9FC7}"/>
                    </a:ext>
                  </a:extLst>
                </p:cNvPr>
                <p:cNvSpPr/>
                <p:nvPr/>
              </p:nvSpPr>
              <p:spPr>
                <a:xfrm>
                  <a:off x="490877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Freeform: Shape 1736">
                  <a:extLst>
                    <a:ext uri="{FF2B5EF4-FFF2-40B4-BE49-F238E27FC236}">
                      <a16:creationId xmlns:a16="http://schemas.microsoft.com/office/drawing/2014/main" id="{A9FE820A-DA99-8EE5-9E6D-A0F8A58658F7}"/>
                    </a:ext>
                  </a:extLst>
                </p:cNvPr>
                <p:cNvSpPr/>
                <p:nvPr/>
              </p:nvSpPr>
              <p:spPr>
                <a:xfrm>
                  <a:off x="48869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9" name="Graphic 191">
                <a:extLst>
                  <a:ext uri="{FF2B5EF4-FFF2-40B4-BE49-F238E27FC236}">
                    <a16:creationId xmlns:a16="http://schemas.microsoft.com/office/drawing/2014/main" id="{B375569D-5CB3-07D0-84D4-9BD766C47022}"/>
                  </a:ext>
                </a:extLst>
              </p:cNvPr>
              <p:cNvGrpSpPr/>
              <p:nvPr/>
            </p:nvGrpSpPr>
            <p:grpSpPr>
              <a:xfrm>
                <a:off x="4893498" y="1428423"/>
                <a:ext cx="43711" cy="40696"/>
                <a:chOff x="4893498" y="1428423"/>
                <a:chExt cx="43711" cy="40696"/>
              </a:xfrm>
            </p:grpSpPr>
            <p:sp>
              <p:nvSpPr>
                <p:cNvPr id="1734" name="Freeform: Shape 1733">
                  <a:extLst>
                    <a:ext uri="{FF2B5EF4-FFF2-40B4-BE49-F238E27FC236}">
                      <a16:creationId xmlns:a16="http://schemas.microsoft.com/office/drawing/2014/main" id="{238EC19B-863D-18EA-4495-ED4929D08AF4}"/>
                    </a:ext>
                  </a:extLst>
                </p:cNvPr>
                <p:cNvSpPr/>
                <p:nvPr/>
              </p:nvSpPr>
              <p:spPr>
                <a:xfrm>
                  <a:off x="49154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Freeform: Shape 1734">
                  <a:extLst>
                    <a:ext uri="{FF2B5EF4-FFF2-40B4-BE49-F238E27FC236}">
                      <a16:creationId xmlns:a16="http://schemas.microsoft.com/office/drawing/2014/main" id="{1987B686-B019-2947-D187-470A1A47AB24}"/>
                    </a:ext>
                  </a:extLst>
                </p:cNvPr>
                <p:cNvSpPr/>
                <p:nvPr/>
              </p:nvSpPr>
              <p:spPr>
                <a:xfrm>
                  <a:off x="48934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0" name="Graphic 191">
                <a:extLst>
                  <a:ext uri="{FF2B5EF4-FFF2-40B4-BE49-F238E27FC236}">
                    <a16:creationId xmlns:a16="http://schemas.microsoft.com/office/drawing/2014/main" id="{F57B5AA7-BE56-FFBA-FDDC-DE399CE27FD0}"/>
                  </a:ext>
                </a:extLst>
              </p:cNvPr>
              <p:cNvGrpSpPr/>
              <p:nvPr/>
            </p:nvGrpSpPr>
            <p:grpSpPr>
              <a:xfrm>
                <a:off x="4900002" y="1428423"/>
                <a:ext cx="43711" cy="40696"/>
                <a:chOff x="4900002" y="1428423"/>
                <a:chExt cx="43711" cy="40696"/>
              </a:xfrm>
            </p:grpSpPr>
            <p:sp>
              <p:nvSpPr>
                <p:cNvPr id="1732" name="Freeform: Shape 1731">
                  <a:extLst>
                    <a:ext uri="{FF2B5EF4-FFF2-40B4-BE49-F238E27FC236}">
                      <a16:creationId xmlns:a16="http://schemas.microsoft.com/office/drawing/2014/main" id="{203285B1-BEBE-88EC-93EE-88A9C432F579}"/>
                    </a:ext>
                  </a:extLst>
                </p:cNvPr>
                <p:cNvSpPr/>
                <p:nvPr/>
              </p:nvSpPr>
              <p:spPr>
                <a:xfrm>
                  <a:off x="492193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Freeform: Shape 1732">
                  <a:extLst>
                    <a:ext uri="{FF2B5EF4-FFF2-40B4-BE49-F238E27FC236}">
                      <a16:creationId xmlns:a16="http://schemas.microsoft.com/office/drawing/2014/main" id="{BF1BACD6-12CE-472A-D272-60154CE93976}"/>
                    </a:ext>
                  </a:extLst>
                </p:cNvPr>
                <p:cNvSpPr/>
                <p:nvPr/>
              </p:nvSpPr>
              <p:spPr>
                <a:xfrm>
                  <a:off x="4900002"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1" name="Graphic 191">
                <a:extLst>
                  <a:ext uri="{FF2B5EF4-FFF2-40B4-BE49-F238E27FC236}">
                    <a16:creationId xmlns:a16="http://schemas.microsoft.com/office/drawing/2014/main" id="{827883FE-2899-3EB1-1509-3D8829D88BB7}"/>
                  </a:ext>
                </a:extLst>
              </p:cNvPr>
              <p:cNvGrpSpPr/>
              <p:nvPr/>
            </p:nvGrpSpPr>
            <p:grpSpPr>
              <a:xfrm>
                <a:off x="4906505" y="1428423"/>
                <a:ext cx="43711" cy="40696"/>
                <a:chOff x="4906505" y="1428423"/>
                <a:chExt cx="43711" cy="40696"/>
              </a:xfrm>
            </p:grpSpPr>
            <p:sp>
              <p:nvSpPr>
                <p:cNvPr id="1730" name="Freeform: Shape 1729">
                  <a:extLst>
                    <a:ext uri="{FF2B5EF4-FFF2-40B4-BE49-F238E27FC236}">
                      <a16:creationId xmlns:a16="http://schemas.microsoft.com/office/drawing/2014/main" id="{151A30E6-E77D-F2F0-0FCC-8C5DE11C2643}"/>
                    </a:ext>
                  </a:extLst>
                </p:cNvPr>
                <p:cNvSpPr/>
                <p:nvPr/>
              </p:nvSpPr>
              <p:spPr>
                <a:xfrm>
                  <a:off x="492843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Freeform: Shape 1730">
                  <a:extLst>
                    <a:ext uri="{FF2B5EF4-FFF2-40B4-BE49-F238E27FC236}">
                      <a16:creationId xmlns:a16="http://schemas.microsoft.com/office/drawing/2014/main" id="{2A5430F8-A169-8BC1-D630-09116AECFA48}"/>
                    </a:ext>
                  </a:extLst>
                </p:cNvPr>
                <p:cNvSpPr/>
                <p:nvPr/>
              </p:nvSpPr>
              <p:spPr>
                <a:xfrm>
                  <a:off x="4906505"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2" name="Graphic 191">
                <a:extLst>
                  <a:ext uri="{FF2B5EF4-FFF2-40B4-BE49-F238E27FC236}">
                    <a16:creationId xmlns:a16="http://schemas.microsoft.com/office/drawing/2014/main" id="{7549DC5D-5CED-7F32-2D45-CB7B4FC266C2}"/>
                  </a:ext>
                </a:extLst>
              </p:cNvPr>
              <p:cNvGrpSpPr/>
              <p:nvPr/>
            </p:nvGrpSpPr>
            <p:grpSpPr>
              <a:xfrm>
                <a:off x="4913009" y="1428423"/>
                <a:ext cx="43862" cy="40696"/>
                <a:chOff x="4913009" y="1428423"/>
                <a:chExt cx="43862" cy="40696"/>
              </a:xfrm>
            </p:grpSpPr>
            <p:sp>
              <p:nvSpPr>
                <p:cNvPr id="1728" name="Freeform: Shape 1727">
                  <a:extLst>
                    <a:ext uri="{FF2B5EF4-FFF2-40B4-BE49-F238E27FC236}">
                      <a16:creationId xmlns:a16="http://schemas.microsoft.com/office/drawing/2014/main" id="{4A587862-2C32-378E-D4FA-7A4A469F4111}"/>
                    </a:ext>
                  </a:extLst>
                </p:cNvPr>
                <p:cNvSpPr/>
                <p:nvPr/>
              </p:nvSpPr>
              <p:spPr>
                <a:xfrm>
                  <a:off x="4934940"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Freeform: Shape 1728">
                  <a:extLst>
                    <a:ext uri="{FF2B5EF4-FFF2-40B4-BE49-F238E27FC236}">
                      <a16:creationId xmlns:a16="http://schemas.microsoft.com/office/drawing/2014/main" id="{807EDE72-2C00-F37A-4899-049FA7687DE4}"/>
                    </a:ext>
                  </a:extLst>
                </p:cNvPr>
                <p:cNvSpPr/>
                <p:nvPr/>
              </p:nvSpPr>
              <p:spPr>
                <a:xfrm>
                  <a:off x="4913009"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raphic 191">
                <a:extLst>
                  <a:ext uri="{FF2B5EF4-FFF2-40B4-BE49-F238E27FC236}">
                    <a16:creationId xmlns:a16="http://schemas.microsoft.com/office/drawing/2014/main" id="{A1A561F8-5EBC-3E15-B4CC-8E61C402A221}"/>
                  </a:ext>
                </a:extLst>
              </p:cNvPr>
              <p:cNvGrpSpPr/>
              <p:nvPr/>
            </p:nvGrpSpPr>
            <p:grpSpPr>
              <a:xfrm>
                <a:off x="4919513" y="1428423"/>
                <a:ext cx="43862" cy="40696"/>
                <a:chOff x="4919513" y="1428423"/>
                <a:chExt cx="43862" cy="40696"/>
              </a:xfrm>
            </p:grpSpPr>
            <p:sp>
              <p:nvSpPr>
                <p:cNvPr id="1726" name="Freeform: Shape 1725">
                  <a:extLst>
                    <a:ext uri="{FF2B5EF4-FFF2-40B4-BE49-F238E27FC236}">
                      <a16:creationId xmlns:a16="http://schemas.microsoft.com/office/drawing/2014/main" id="{0FE33689-1321-62D3-25FB-78D11881B5A6}"/>
                    </a:ext>
                  </a:extLst>
                </p:cNvPr>
                <p:cNvSpPr/>
                <p:nvPr/>
              </p:nvSpPr>
              <p:spPr>
                <a:xfrm>
                  <a:off x="49414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Freeform: Shape 1726">
                  <a:extLst>
                    <a:ext uri="{FF2B5EF4-FFF2-40B4-BE49-F238E27FC236}">
                      <a16:creationId xmlns:a16="http://schemas.microsoft.com/office/drawing/2014/main" id="{026F635B-DFAF-1D9A-774B-FF707E9CD945}"/>
                    </a:ext>
                  </a:extLst>
                </p:cNvPr>
                <p:cNvSpPr/>
                <p:nvPr/>
              </p:nvSpPr>
              <p:spPr>
                <a:xfrm>
                  <a:off x="4919513"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4" name="Graphic 191">
                <a:extLst>
                  <a:ext uri="{FF2B5EF4-FFF2-40B4-BE49-F238E27FC236}">
                    <a16:creationId xmlns:a16="http://schemas.microsoft.com/office/drawing/2014/main" id="{674737F8-CE36-96AA-E71E-143C5D152434}"/>
                  </a:ext>
                </a:extLst>
              </p:cNvPr>
              <p:cNvGrpSpPr/>
              <p:nvPr/>
            </p:nvGrpSpPr>
            <p:grpSpPr>
              <a:xfrm>
                <a:off x="4926017" y="1428423"/>
                <a:ext cx="43862" cy="40696"/>
                <a:chOff x="4926017" y="1428423"/>
                <a:chExt cx="43862" cy="40696"/>
              </a:xfrm>
            </p:grpSpPr>
            <p:sp>
              <p:nvSpPr>
                <p:cNvPr id="1724" name="Freeform: Shape 1723">
                  <a:extLst>
                    <a:ext uri="{FF2B5EF4-FFF2-40B4-BE49-F238E27FC236}">
                      <a16:creationId xmlns:a16="http://schemas.microsoft.com/office/drawing/2014/main" id="{BB60F1C0-9D91-10FB-6EF5-236A35DCBA45}"/>
                    </a:ext>
                  </a:extLst>
                </p:cNvPr>
                <p:cNvSpPr/>
                <p:nvPr/>
              </p:nvSpPr>
              <p:spPr>
                <a:xfrm>
                  <a:off x="4947948"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Freeform: Shape 1724">
                  <a:extLst>
                    <a:ext uri="{FF2B5EF4-FFF2-40B4-BE49-F238E27FC236}">
                      <a16:creationId xmlns:a16="http://schemas.microsoft.com/office/drawing/2014/main" id="{D3A74BC4-5298-AA4A-590C-9FD32B42E796}"/>
                    </a:ext>
                  </a:extLst>
                </p:cNvPr>
                <p:cNvSpPr/>
                <p:nvPr/>
              </p:nvSpPr>
              <p:spPr>
                <a:xfrm>
                  <a:off x="4926017"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5" name="Graphic 191">
                <a:extLst>
                  <a:ext uri="{FF2B5EF4-FFF2-40B4-BE49-F238E27FC236}">
                    <a16:creationId xmlns:a16="http://schemas.microsoft.com/office/drawing/2014/main" id="{3CAEE8E4-7B91-C8FF-FF01-C2BC16514D93}"/>
                  </a:ext>
                </a:extLst>
              </p:cNvPr>
              <p:cNvGrpSpPr/>
              <p:nvPr/>
            </p:nvGrpSpPr>
            <p:grpSpPr>
              <a:xfrm>
                <a:off x="4932520" y="1428423"/>
                <a:ext cx="43862" cy="40696"/>
                <a:chOff x="4932520" y="1428423"/>
                <a:chExt cx="43862" cy="40696"/>
              </a:xfrm>
            </p:grpSpPr>
            <p:sp>
              <p:nvSpPr>
                <p:cNvPr id="1722" name="Freeform: Shape 1721">
                  <a:extLst>
                    <a:ext uri="{FF2B5EF4-FFF2-40B4-BE49-F238E27FC236}">
                      <a16:creationId xmlns:a16="http://schemas.microsoft.com/office/drawing/2014/main" id="{BC9EB672-9872-F647-B6B8-7D26882A34AD}"/>
                    </a:ext>
                  </a:extLst>
                </p:cNvPr>
                <p:cNvSpPr/>
                <p:nvPr/>
              </p:nvSpPr>
              <p:spPr>
                <a:xfrm>
                  <a:off x="495445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Freeform: Shape 1722">
                  <a:extLst>
                    <a:ext uri="{FF2B5EF4-FFF2-40B4-BE49-F238E27FC236}">
                      <a16:creationId xmlns:a16="http://schemas.microsoft.com/office/drawing/2014/main" id="{424F27D0-7CB9-34F6-EB54-11B52723E913}"/>
                    </a:ext>
                  </a:extLst>
                </p:cNvPr>
                <p:cNvSpPr/>
                <p:nvPr/>
              </p:nvSpPr>
              <p:spPr>
                <a:xfrm>
                  <a:off x="4932520"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6" name="Graphic 191">
                <a:extLst>
                  <a:ext uri="{FF2B5EF4-FFF2-40B4-BE49-F238E27FC236}">
                    <a16:creationId xmlns:a16="http://schemas.microsoft.com/office/drawing/2014/main" id="{FF2B2208-BF9D-4D30-9758-1BF6F00B0A0A}"/>
                  </a:ext>
                </a:extLst>
              </p:cNvPr>
              <p:cNvGrpSpPr/>
              <p:nvPr/>
            </p:nvGrpSpPr>
            <p:grpSpPr>
              <a:xfrm>
                <a:off x="4939024" y="1428423"/>
                <a:ext cx="43862" cy="40696"/>
                <a:chOff x="4939024" y="1428423"/>
                <a:chExt cx="43862" cy="40696"/>
              </a:xfrm>
            </p:grpSpPr>
            <p:sp>
              <p:nvSpPr>
                <p:cNvPr id="1720" name="Freeform: Shape 1719">
                  <a:extLst>
                    <a:ext uri="{FF2B5EF4-FFF2-40B4-BE49-F238E27FC236}">
                      <a16:creationId xmlns:a16="http://schemas.microsoft.com/office/drawing/2014/main" id="{4C306FBE-C356-62D0-37DE-6B752AAD99D9}"/>
                    </a:ext>
                  </a:extLst>
                </p:cNvPr>
                <p:cNvSpPr/>
                <p:nvPr/>
              </p:nvSpPr>
              <p:spPr>
                <a:xfrm>
                  <a:off x="496095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Freeform: Shape 1720">
                  <a:extLst>
                    <a:ext uri="{FF2B5EF4-FFF2-40B4-BE49-F238E27FC236}">
                      <a16:creationId xmlns:a16="http://schemas.microsoft.com/office/drawing/2014/main" id="{87C64DEF-3353-28D9-76BC-ED6A860C654C}"/>
                    </a:ext>
                  </a:extLst>
                </p:cNvPr>
                <p:cNvSpPr/>
                <p:nvPr/>
              </p:nvSpPr>
              <p:spPr>
                <a:xfrm>
                  <a:off x="4939024"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7" name="Graphic 191">
                <a:extLst>
                  <a:ext uri="{FF2B5EF4-FFF2-40B4-BE49-F238E27FC236}">
                    <a16:creationId xmlns:a16="http://schemas.microsoft.com/office/drawing/2014/main" id="{32BD39F5-DF3B-0634-6FEF-C261DEB49121}"/>
                  </a:ext>
                </a:extLst>
              </p:cNvPr>
              <p:cNvGrpSpPr/>
              <p:nvPr/>
            </p:nvGrpSpPr>
            <p:grpSpPr>
              <a:xfrm>
                <a:off x="4945679" y="1428423"/>
                <a:ext cx="43711" cy="40696"/>
                <a:chOff x="4945679" y="1428423"/>
                <a:chExt cx="43711" cy="40696"/>
              </a:xfrm>
            </p:grpSpPr>
            <p:sp>
              <p:nvSpPr>
                <p:cNvPr id="1718" name="Freeform: Shape 1717">
                  <a:extLst>
                    <a:ext uri="{FF2B5EF4-FFF2-40B4-BE49-F238E27FC236}">
                      <a16:creationId xmlns:a16="http://schemas.microsoft.com/office/drawing/2014/main" id="{697FB937-3C0F-DEE6-C542-CC5BEC3D8638}"/>
                    </a:ext>
                  </a:extLst>
                </p:cNvPr>
                <p:cNvSpPr/>
                <p:nvPr/>
              </p:nvSpPr>
              <p:spPr>
                <a:xfrm>
                  <a:off x="496745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Freeform: Shape 1718">
                  <a:extLst>
                    <a:ext uri="{FF2B5EF4-FFF2-40B4-BE49-F238E27FC236}">
                      <a16:creationId xmlns:a16="http://schemas.microsoft.com/office/drawing/2014/main" id="{131B3A9E-71E9-F8CC-CEAF-3177F906BBD3}"/>
                    </a:ext>
                  </a:extLst>
                </p:cNvPr>
                <p:cNvSpPr/>
                <p:nvPr/>
              </p:nvSpPr>
              <p:spPr>
                <a:xfrm>
                  <a:off x="4945679"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8" name="Graphic 191">
                <a:extLst>
                  <a:ext uri="{FF2B5EF4-FFF2-40B4-BE49-F238E27FC236}">
                    <a16:creationId xmlns:a16="http://schemas.microsoft.com/office/drawing/2014/main" id="{D48631DC-3C11-DC53-B436-952D7285DB18}"/>
                  </a:ext>
                </a:extLst>
              </p:cNvPr>
              <p:cNvGrpSpPr/>
              <p:nvPr/>
            </p:nvGrpSpPr>
            <p:grpSpPr>
              <a:xfrm>
                <a:off x="4952183" y="1428423"/>
                <a:ext cx="43711" cy="40696"/>
                <a:chOff x="4952183" y="1428423"/>
                <a:chExt cx="43711" cy="40696"/>
              </a:xfrm>
            </p:grpSpPr>
            <p:sp>
              <p:nvSpPr>
                <p:cNvPr id="1716" name="Freeform: Shape 1715">
                  <a:extLst>
                    <a:ext uri="{FF2B5EF4-FFF2-40B4-BE49-F238E27FC236}">
                      <a16:creationId xmlns:a16="http://schemas.microsoft.com/office/drawing/2014/main" id="{A4A98AD8-CEB1-2B73-2A10-CFFF81FE6BCE}"/>
                    </a:ext>
                  </a:extLst>
                </p:cNvPr>
                <p:cNvSpPr/>
                <p:nvPr/>
              </p:nvSpPr>
              <p:spPr>
                <a:xfrm>
                  <a:off x="497396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Freeform: Shape 1716">
                  <a:extLst>
                    <a:ext uri="{FF2B5EF4-FFF2-40B4-BE49-F238E27FC236}">
                      <a16:creationId xmlns:a16="http://schemas.microsoft.com/office/drawing/2014/main" id="{B3912AC9-7E8E-4BFC-E6A1-E8130E69F968}"/>
                    </a:ext>
                  </a:extLst>
                </p:cNvPr>
                <p:cNvSpPr/>
                <p:nvPr/>
              </p:nvSpPr>
              <p:spPr>
                <a:xfrm>
                  <a:off x="4952183"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9" name="Graphic 191">
                <a:extLst>
                  <a:ext uri="{FF2B5EF4-FFF2-40B4-BE49-F238E27FC236}">
                    <a16:creationId xmlns:a16="http://schemas.microsoft.com/office/drawing/2014/main" id="{9388B900-F2D1-7192-9CF8-D4E51F97C9C3}"/>
                  </a:ext>
                </a:extLst>
              </p:cNvPr>
              <p:cNvGrpSpPr/>
              <p:nvPr/>
            </p:nvGrpSpPr>
            <p:grpSpPr>
              <a:xfrm>
                <a:off x="4958686" y="1428423"/>
                <a:ext cx="43711" cy="40696"/>
                <a:chOff x="4958686" y="1428423"/>
                <a:chExt cx="43711" cy="40696"/>
              </a:xfrm>
            </p:grpSpPr>
            <p:sp>
              <p:nvSpPr>
                <p:cNvPr id="1714" name="Freeform: Shape 1713">
                  <a:extLst>
                    <a:ext uri="{FF2B5EF4-FFF2-40B4-BE49-F238E27FC236}">
                      <a16:creationId xmlns:a16="http://schemas.microsoft.com/office/drawing/2014/main" id="{B3807E52-E04F-974D-F6E4-E856484D0B4A}"/>
                    </a:ext>
                  </a:extLst>
                </p:cNvPr>
                <p:cNvSpPr/>
                <p:nvPr/>
              </p:nvSpPr>
              <p:spPr>
                <a:xfrm>
                  <a:off x="498046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Freeform: Shape 1714">
                  <a:extLst>
                    <a:ext uri="{FF2B5EF4-FFF2-40B4-BE49-F238E27FC236}">
                      <a16:creationId xmlns:a16="http://schemas.microsoft.com/office/drawing/2014/main" id="{6F06F324-522E-5C5D-7984-791F1DEDF488}"/>
                    </a:ext>
                  </a:extLst>
                </p:cNvPr>
                <p:cNvSpPr/>
                <p:nvPr/>
              </p:nvSpPr>
              <p:spPr>
                <a:xfrm>
                  <a:off x="4958686"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0" name="Graphic 191">
                <a:extLst>
                  <a:ext uri="{FF2B5EF4-FFF2-40B4-BE49-F238E27FC236}">
                    <a16:creationId xmlns:a16="http://schemas.microsoft.com/office/drawing/2014/main" id="{5E14492B-47FD-1712-7561-F1A70E9BD621}"/>
                  </a:ext>
                </a:extLst>
              </p:cNvPr>
              <p:cNvGrpSpPr/>
              <p:nvPr/>
            </p:nvGrpSpPr>
            <p:grpSpPr>
              <a:xfrm>
                <a:off x="4965190" y="1428423"/>
                <a:ext cx="43711" cy="40696"/>
                <a:chOff x="4965190" y="1428423"/>
                <a:chExt cx="43711" cy="40696"/>
              </a:xfrm>
            </p:grpSpPr>
            <p:sp>
              <p:nvSpPr>
                <p:cNvPr id="1712" name="Freeform: Shape 1711">
                  <a:extLst>
                    <a:ext uri="{FF2B5EF4-FFF2-40B4-BE49-F238E27FC236}">
                      <a16:creationId xmlns:a16="http://schemas.microsoft.com/office/drawing/2014/main" id="{6C94F76D-A045-4396-564A-105BCC4B2F19}"/>
                    </a:ext>
                  </a:extLst>
                </p:cNvPr>
                <p:cNvSpPr/>
                <p:nvPr/>
              </p:nvSpPr>
              <p:spPr>
                <a:xfrm>
                  <a:off x="498712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Freeform: Shape 1712">
                  <a:extLst>
                    <a:ext uri="{FF2B5EF4-FFF2-40B4-BE49-F238E27FC236}">
                      <a16:creationId xmlns:a16="http://schemas.microsoft.com/office/drawing/2014/main" id="{A4E5834D-068A-D8D9-13F5-4D404CCD0AB6}"/>
                    </a:ext>
                  </a:extLst>
                </p:cNvPr>
                <p:cNvSpPr/>
                <p:nvPr/>
              </p:nvSpPr>
              <p:spPr>
                <a:xfrm>
                  <a:off x="4965190"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1" name="Graphic 191">
                <a:extLst>
                  <a:ext uri="{FF2B5EF4-FFF2-40B4-BE49-F238E27FC236}">
                    <a16:creationId xmlns:a16="http://schemas.microsoft.com/office/drawing/2014/main" id="{C9325666-C27C-85C2-C7F3-7D4590DFDD0F}"/>
                  </a:ext>
                </a:extLst>
              </p:cNvPr>
              <p:cNvGrpSpPr/>
              <p:nvPr/>
            </p:nvGrpSpPr>
            <p:grpSpPr>
              <a:xfrm>
                <a:off x="4971694" y="1428423"/>
                <a:ext cx="43711" cy="40696"/>
                <a:chOff x="4971694" y="1428423"/>
                <a:chExt cx="43711" cy="40696"/>
              </a:xfrm>
            </p:grpSpPr>
            <p:sp>
              <p:nvSpPr>
                <p:cNvPr id="1710" name="Freeform: Shape 1709">
                  <a:extLst>
                    <a:ext uri="{FF2B5EF4-FFF2-40B4-BE49-F238E27FC236}">
                      <a16:creationId xmlns:a16="http://schemas.microsoft.com/office/drawing/2014/main" id="{7FCA9A64-8D08-90E0-1650-8772EFBA7C23}"/>
                    </a:ext>
                  </a:extLst>
                </p:cNvPr>
                <p:cNvSpPr/>
                <p:nvPr/>
              </p:nvSpPr>
              <p:spPr>
                <a:xfrm>
                  <a:off x="499362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Freeform: Shape 1710">
                  <a:extLst>
                    <a:ext uri="{FF2B5EF4-FFF2-40B4-BE49-F238E27FC236}">
                      <a16:creationId xmlns:a16="http://schemas.microsoft.com/office/drawing/2014/main" id="{8B1FB703-534E-4BD3-5DD3-904ED3DC4A9A}"/>
                    </a:ext>
                  </a:extLst>
                </p:cNvPr>
                <p:cNvSpPr/>
                <p:nvPr/>
              </p:nvSpPr>
              <p:spPr>
                <a:xfrm>
                  <a:off x="49716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2" name="Graphic 191">
                <a:extLst>
                  <a:ext uri="{FF2B5EF4-FFF2-40B4-BE49-F238E27FC236}">
                    <a16:creationId xmlns:a16="http://schemas.microsoft.com/office/drawing/2014/main" id="{2751DD76-D13E-C0A2-AABC-90F5F033385F}"/>
                  </a:ext>
                </a:extLst>
              </p:cNvPr>
              <p:cNvGrpSpPr/>
              <p:nvPr/>
            </p:nvGrpSpPr>
            <p:grpSpPr>
              <a:xfrm>
                <a:off x="4978198" y="1428423"/>
                <a:ext cx="43711" cy="40696"/>
                <a:chOff x="4978198" y="1428423"/>
                <a:chExt cx="43711" cy="40696"/>
              </a:xfrm>
            </p:grpSpPr>
            <p:sp>
              <p:nvSpPr>
                <p:cNvPr id="1708" name="Freeform: Shape 1707">
                  <a:extLst>
                    <a:ext uri="{FF2B5EF4-FFF2-40B4-BE49-F238E27FC236}">
                      <a16:creationId xmlns:a16="http://schemas.microsoft.com/office/drawing/2014/main" id="{E2A4C2CB-66CF-DEDF-C7C5-B0500C190865}"/>
                    </a:ext>
                  </a:extLst>
                </p:cNvPr>
                <p:cNvSpPr/>
                <p:nvPr/>
              </p:nvSpPr>
              <p:spPr>
                <a:xfrm>
                  <a:off x="50001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Freeform: Shape 1708">
                  <a:extLst>
                    <a:ext uri="{FF2B5EF4-FFF2-40B4-BE49-F238E27FC236}">
                      <a16:creationId xmlns:a16="http://schemas.microsoft.com/office/drawing/2014/main" id="{86547377-E50C-FD26-D903-233115005AD8}"/>
                    </a:ext>
                  </a:extLst>
                </p:cNvPr>
                <p:cNvSpPr/>
                <p:nvPr/>
              </p:nvSpPr>
              <p:spPr>
                <a:xfrm>
                  <a:off x="49781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3" name="Graphic 191">
                <a:extLst>
                  <a:ext uri="{FF2B5EF4-FFF2-40B4-BE49-F238E27FC236}">
                    <a16:creationId xmlns:a16="http://schemas.microsoft.com/office/drawing/2014/main" id="{0240822A-4902-A97A-D158-3BD74D18506C}"/>
                  </a:ext>
                </a:extLst>
              </p:cNvPr>
              <p:cNvGrpSpPr/>
              <p:nvPr/>
            </p:nvGrpSpPr>
            <p:grpSpPr>
              <a:xfrm>
                <a:off x="4984701" y="1428423"/>
                <a:ext cx="43711" cy="40696"/>
                <a:chOff x="4984701" y="1428423"/>
                <a:chExt cx="43711" cy="40696"/>
              </a:xfrm>
            </p:grpSpPr>
            <p:sp>
              <p:nvSpPr>
                <p:cNvPr id="1706" name="Freeform: Shape 1705">
                  <a:extLst>
                    <a:ext uri="{FF2B5EF4-FFF2-40B4-BE49-F238E27FC236}">
                      <a16:creationId xmlns:a16="http://schemas.microsoft.com/office/drawing/2014/main" id="{271D2225-CF3E-BABB-D1ED-8DBB78B1E330}"/>
                    </a:ext>
                  </a:extLst>
                </p:cNvPr>
                <p:cNvSpPr/>
                <p:nvPr/>
              </p:nvSpPr>
              <p:spPr>
                <a:xfrm>
                  <a:off x="500663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Freeform: Shape 1706">
                  <a:extLst>
                    <a:ext uri="{FF2B5EF4-FFF2-40B4-BE49-F238E27FC236}">
                      <a16:creationId xmlns:a16="http://schemas.microsoft.com/office/drawing/2014/main" id="{C4FA6AEF-1DCC-5EAD-3DDF-E3C551A2C5F3}"/>
                    </a:ext>
                  </a:extLst>
                </p:cNvPr>
                <p:cNvSpPr/>
                <p:nvPr/>
              </p:nvSpPr>
              <p:spPr>
                <a:xfrm>
                  <a:off x="498470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4" name="Graphic 191">
                <a:extLst>
                  <a:ext uri="{FF2B5EF4-FFF2-40B4-BE49-F238E27FC236}">
                    <a16:creationId xmlns:a16="http://schemas.microsoft.com/office/drawing/2014/main" id="{C4E7D06F-C75D-2D7B-3887-9141D681D5D5}"/>
                  </a:ext>
                </a:extLst>
              </p:cNvPr>
              <p:cNvGrpSpPr/>
              <p:nvPr/>
            </p:nvGrpSpPr>
            <p:grpSpPr>
              <a:xfrm>
                <a:off x="4991205" y="1428423"/>
                <a:ext cx="43862" cy="40696"/>
                <a:chOff x="4991205" y="1428423"/>
                <a:chExt cx="43862" cy="40696"/>
              </a:xfrm>
            </p:grpSpPr>
            <p:sp>
              <p:nvSpPr>
                <p:cNvPr id="1704" name="Freeform: Shape 1703">
                  <a:extLst>
                    <a:ext uri="{FF2B5EF4-FFF2-40B4-BE49-F238E27FC236}">
                      <a16:creationId xmlns:a16="http://schemas.microsoft.com/office/drawing/2014/main" id="{41CD1732-2DD0-CAF6-57EF-19EE157D5E29}"/>
                    </a:ext>
                  </a:extLst>
                </p:cNvPr>
                <p:cNvSpPr/>
                <p:nvPr/>
              </p:nvSpPr>
              <p:spPr>
                <a:xfrm>
                  <a:off x="501313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Freeform: Shape 1704">
                  <a:extLst>
                    <a:ext uri="{FF2B5EF4-FFF2-40B4-BE49-F238E27FC236}">
                      <a16:creationId xmlns:a16="http://schemas.microsoft.com/office/drawing/2014/main" id="{E6DE5B24-3568-E0AD-E3EA-73483EB02661}"/>
                    </a:ext>
                  </a:extLst>
                </p:cNvPr>
                <p:cNvSpPr/>
                <p:nvPr/>
              </p:nvSpPr>
              <p:spPr>
                <a:xfrm>
                  <a:off x="4991205"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5" name="Graphic 191">
                <a:extLst>
                  <a:ext uri="{FF2B5EF4-FFF2-40B4-BE49-F238E27FC236}">
                    <a16:creationId xmlns:a16="http://schemas.microsoft.com/office/drawing/2014/main" id="{CCF06033-51CB-4E0E-E361-7376CCD0C6B5}"/>
                  </a:ext>
                </a:extLst>
              </p:cNvPr>
              <p:cNvGrpSpPr/>
              <p:nvPr/>
            </p:nvGrpSpPr>
            <p:grpSpPr>
              <a:xfrm>
                <a:off x="5004212" y="1428423"/>
                <a:ext cx="43862" cy="40696"/>
                <a:chOff x="5004212" y="1428423"/>
                <a:chExt cx="43862" cy="40696"/>
              </a:xfrm>
            </p:grpSpPr>
            <p:sp>
              <p:nvSpPr>
                <p:cNvPr id="1702" name="Freeform: Shape 1701">
                  <a:extLst>
                    <a:ext uri="{FF2B5EF4-FFF2-40B4-BE49-F238E27FC236}">
                      <a16:creationId xmlns:a16="http://schemas.microsoft.com/office/drawing/2014/main" id="{C698FF37-04D9-3DFD-2F2C-C37868013E1F}"/>
                    </a:ext>
                  </a:extLst>
                </p:cNvPr>
                <p:cNvSpPr/>
                <p:nvPr/>
              </p:nvSpPr>
              <p:spPr>
                <a:xfrm>
                  <a:off x="50261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Freeform: Shape 1702">
                  <a:extLst>
                    <a:ext uri="{FF2B5EF4-FFF2-40B4-BE49-F238E27FC236}">
                      <a16:creationId xmlns:a16="http://schemas.microsoft.com/office/drawing/2014/main" id="{FC8F4EAC-6F05-C392-E025-F0C732252D83}"/>
                    </a:ext>
                  </a:extLst>
                </p:cNvPr>
                <p:cNvSpPr/>
                <p:nvPr/>
              </p:nvSpPr>
              <p:spPr>
                <a:xfrm>
                  <a:off x="5004212"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6" name="Graphic 191">
                <a:extLst>
                  <a:ext uri="{FF2B5EF4-FFF2-40B4-BE49-F238E27FC236}">
                    <a16:creationId xmlns:a16="http://schemas.microsoft.com/office/drawing/2014/main" id="{FE28AA94-D02B-14D6-8842-D1AE443C75CC}"/>
                  </a:ext>
                </a:extLst>
              </p:cNvPr>
              <p:cNvGrpSpPr/>
              <p:nvPr/>
            </p:nvGrpSpPr>
            <p:grpSpPr>
              <a:xfrm>
                <a:off x="5010716" y="1428423"/>
                <a:ext cx="43862" cy="40696"/>
                <a:chOff x="5010716" y="1428423"/>
                <a:chExt cx="43862" cy="40696"/>
              </a:xfrm>
            </p:grpSpPr>
            <p:sp>
              <p:nvSpPr>
                <p:cNvPr id="1700" name="Freeform: Shape 1699">
                  <a:extLst>
                    <a:ext uri="{FF2B5EF4-FFF2-40B4-BE49-F238E27FC236}">
                      <a16:creationId xmlns:a16="http://schemas.microsoft.com/office/drawing/2014/main" id="{9987C67A-BE77-5B47-03B3-FE2E8CD0B869}"/>
                    </a:ext>
                  </a:extLst>
                </p:cNvPr>
                <p:cNvSpPr/>
                <p:nvPr/>
              </p:nvSpPr>
              <p:spPr>
                <a:xfrm>
                  <a:off x="503264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Freeform: Shape 1700">
                  <a:extLst>
                    <a:ext uri="{FF2B5EF4-FFF2-40B4-BE49-F238E27FC236}">
                      <a16:creationId xmlns:a16="http://schemas.microsoft.com/office/drawing/2014/main" id="{E36EEA36-27CB-9A80-74C4-CBA34E1A26A0}"/>
                    </a:ext>
                  </a:extLst>
                </p:cNvPr>
                <p:cNvSpPr/>
                <p:nvPr/>
              </p:nvSpPr>
              <p:spPr>
                <a:xfrm>
                  <a:off x="5010716"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raphic 191">
                <a:extLst>
                  <a:ext uri="{FF2B5EF4-FFF2-40B4-BE49-F238E27FC236}">
                    <a16:creationId xmlns:a16="http://schemas.microsoft.com/office/drawing/2014/main" id="{EBADFB7E-1D97-EE29-5995-FF498307208A}"/>
                  </a:ext>
                </a:extLst>
              </p:cNvPr>
              <p:cNvGrpSpPr/>
              <p:nvPr/>
            </p:nvGrpSpPr>
            <p:grpSpPr>
              <a:xfrm>
                <a:off x="5017371" y="1428423"/>
                <a:ext cx="43711" cy="40696"/>
                <a:chOff x="5017371" y="1428423"/>
                <a:chExt cx="43711" cy="40696"/>
              </a:xfrm>
            </p:grpSpPr>
            <p:sp>
              <p:nvSpPr>
                <p:cNvPr id="1698" name="Freeform: Shape 1697">
                  <a:extLst>
                    <a:ext uri="{FF2B5EF4-FFF2-40B4-BE49-F238E27FC236}">
                      <a16:creationId xmlns:a16="http://schemas.microsoft.com/office/drawing/2014/main" id="{A1606CF2-CEC8-F1B4-9051-00A09EE8B536}"/>
                    </a:ext>
                  </a:extLst>
                </p:cNvPr>
                <p:cNvSpPr/>
                <p:nvPr/>
              </p:nvSpPr>
              <p:spPr>
                <a:xfrm>
                  <a:off x="503930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Freeform: Shape 1698">
                  <a:extLst>
                    <a:ext uri="{FF2B5EF4-FFF2-40B4-BE49-F238E27FC236}">
                      <a16:creationId xmlns:a16="http://schemas.microsoft.com/office/drawing/2014/main" id="{C4EBAB8E-5DA9-EC4F-A5D9-7A11092A09AF}"/>
                    </a:ext>
                  </a:extLst>
                </p:cNvPr>
                <p:cNvSpPr/>
                <p:nvPr/>
              </p:nvSpPr>
              <p:spPr>
                <a:xfrm>
                  <a:off x="501737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8" name="Graphic 191">
                <a:extLst>
                  <a:ext uri="{FF2B5EF4-FFF2-40B4-BE49-F238E27FC236}">
                    <a16:creationId xmlns:a16="http://schemas.microsoft.com/office/drawing/2014/main" id="{3235C79F-C850-A381-8C7F-E15236C53BDC}"/>
                  </a:ext>
                </a:extLst>
              </p:cNvPr>
              <p:cNvGrpSpPr/>
              <p:nvPr/>
            </p:nvGrpSpPr>
            <p:grpSpPr>
              <a:xfrm>
                <a:off x="5023875" y="1431944"/>
                <a:ext cx="43711" cy="40696"/>
                <a:chOff x="5023875" y="1431944"/>
                <a:chExt cx="43711" cy="40696"/>
              </a:xfrm>
            </p:grpSpPr>
            <p:sp>
              <p:nvSpPr>
                <p:cNvPr id="1696" name="Freeform: Shape 1695">
                  <a:extLst>
                    <a:ext uri="{FF2B5EF4-FFF2-40B4-BE49-F238E27FC236}">
                      <a16:creationId xmlns:a16="http://schemas.microsoft.com/office/drawing/2014/main" id="{DD741BF0-5325-E62D-7EFB-11740E9989C9}"/>
                    </a:ext>
                  </a:extLst>
                </p:cNvPr>
                <p:cNvSpPr/>
                <p:nvPr/>
              </p:nvSpPr>
              <p:spPr>
                <a:xfrm>
                  <a:off x="5045655"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Freeform: Shape 1696">
                  <a:extLst>
                    <a:ext uri="{FF2B5EF4-FFF2-40B4-BE49-F238E27FC236}">
                      <a16:creationId xmlns:a16="http://schemas.microsoft.com/office/drawing/2014/main" id="{F6D91C7F-F340-9526-8FF8-8BDA63845776}"/>
                    </a:ext>
                  </a:extLst>
                </p:cNvPr>
                <p:cNvSpPr/>
                <p:nvPr/>
              </p:nvSpPr>
              <p:spPr>
                <a:xfrm>
                  <a:off x="502387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9" name="Graphic 191">
                <a:extLst>
                  <a:ext uri="{FF2B5EF4-FFF2-40B4-BE49-F238E27FC236}">
                    <a16:creationId xmlns:a16="http://schemas.microsoft.com/office/drawing/2014/main" id="{578A14EC-4C8D-D6CC-EABA-82D3D7692ED2}"/>
                  </a:ext>
                </a:extLst>
              </p:cNvPr>
              <p:cNvGrpSpPr/>
              <p:nvPr/>
            </p:nvGrpSpPr>
            <p:grpSpPr>
              <a:xfrm>
                <a:off x="5030379" y="1431944"/>
                <a:ext cx="43711" cy="40696"/>
                <a:chOff x="5030379" y="1431944"/>
                <a:chExt cx="43711" cy="40696"/>
              </a:xfrm>
            </p:grpSpPr>
            <p:sp>
              <p:nvSpPr>
                <p:cNvPr id="1694" name="Freeform: Shape 1693">
                  <a:extLst>
                    <a:ext uri="{FF2B5EF4-FFF2-40B4-BE49-F238E27FC236}">
                      <a16:creationId xmlns:a16="http://schemas.microsoft.com/office/drawing/2014/main" id="{6A3BC183-2077-DF4C-1278-9DC77A7D7670}"/>
                    </a:ext>
                  </a:extLst>
                </p:cNvPr>
                <p:cNvSpPr/>
                <p:nvPr/>
              </p:nvSpPr>
              <p:spPr>
                <a:xfrm>
                  <a:off x="505215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Freeform: Shape 1694">
                  <a:extLst>
                    <a:ext uri="{FF2B5EF4-FFF2-40B4-BE49-F238E27FC236}">
                      <a16:creationId xmlns:a16="http://schemas.microsoft.com/office/drawing/2014/main" id="{06480977-7AA0-4510-2886-E11908AB306A}"/>
                    </a:ext>
                  </a:extLst>
                </p:cNvPr>
                <p:cNvSpPr/>
                <p:nvPr/>
              </p:nvSpPr>
              <p:spPr>
                <a:xfrm>
                  <a:off x="503037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0" name="Graphic 191">
                <a:extLst>
                  <a:ext uri="{FF2B5EF4-FFF2-40B4-BE49-F238E27FC236}">
                    <a16:creationId xmlns:a16="http://schemas.microsoft.com/office/drawing/2014/main" id="{D7903554-078D-0A3C-1C5E-0280E097D67D}"/>
                  </a:ext>
                </a:extLst>
              </p:cNvPr>
              <p:cNvGrpSpPr/>
              <p:nvPr/>
            </p:nvGrpSpPr>
            <p:grpSpPr>
              <a:xfrm>
                <a:off x="5036882" y="1431944"/>
                <a:ext cx="43711" cy="40696"/>
                <a:chOff x="5036882" y="1431944"/>
                <a:chExt cx="43711" cy="40696"/>
              </a:xfrm>
            </p:grpSpPr>
            <p:sp>
              <p:nvSpPr>
                <p:cNvPr id="1692" name="Freeform: Shape 1691">
                  <a:extLst>
                    <a:ext uri="{FF2B5EF4-FFF2-40B4-BE49-F238E27FC236}">
                      <a16:creationId xmlns:a16="http://schemas.microsoft.com/office/drawing/2014/main" id="{B12609E0-A0B4-F7DE-2526-9B3C7C69697C}"/>
                    </a:ext>
                  </a:extLst>
                </p:cNvPr>
                <p:cNvSpPr/>
                <p:nvPr/>
              </p:nvSpPr>
              <p:spPr>
                <a:xfrm>
                  <a:off x="505866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Freeform: Shape 1692">
                  <a:extLst>
                    <a:ext uri="{FF2B5EF4-FFF2-40B4-BE49-F238E27FC236}">
                      <a16:creationId xmlns:a16="http://schemas.microsoft.com/office/drawing/2014/main" id="{16B6D64A-A00A-58C4-C49C-80128E1D5469}"/>
                    </a:ext>
                  </a:extLst>
                </p:cNvPr>
                <p:cNvSpPr/>
                <p:nvPr/>
              </p:nvSpPr>
              <p:spPr>
                <a:xfrm>
                  <a:off x="503688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1" name="Graphic 191">
                <a:extLst>
                  <a:ext uri="{FF2B5EF4-FFF2-40B4-BE49-F238E27FC236}">
                    <a16:creationId xmlns:a16="http://schemas.microsoft.com/office/drawing/2014/main" id="{2DD16C2D-5578-DA0A-FBC3-E74725D2F3B0}"/>
                  </a:ext>
                </a:extLst>
              </p:cNvPr>
              <p:cNvGrpSpPr/>
              <p:nvPr/>
            </p:nvGrpSpPr>
            <p:grpSpPr>
              <a:xfrm>
                <a:off x="5043386" y="1431944"/>
                <a:ext cx="43711" cy="40696"/>
                <a:chOff x="5043386" y="1431944"/>
                <a:chExt cx="43711" cy="40696"/>
              </a:xfrm>
            </p:grpSpPr>
            <p:sp>
              <p:nvSpPr>
                <p:cNvPr id="1690" name="Freeform: Shape 1689">
                  <a:extLst>
                    <a:ext uri="{FF2B5EF4-FFF2-40B4-BE49-F238E27FC236}">
                      <a16:creationId xmlns:a16="http://schemas.microsoft.com/office/drawing/2014/main" id="{D09CF37C-8798-333A-E897-A10943B20597}"/>
                    </a:ext>
                  </a:extLst>
                </p:cNvPr>
                <p:cNvSpPr/>
                <p:nvPr/>
              </p:nvSpPr>
              <p:spPr>
                <a:xfrm>
                  <a:off x="506531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Freeform: Shape 1690">
                  <a:extLst>
                    <a:ext uri="{FF2B5EF4-FFF2-40B4-BE49-F238E27FC236}">
                      <a16:creationId xmlns:a16="http://schemas.microsoft.com/office/drawing/2014/main" id="{93CC498D-8D8B-1198-9FE4-1CDC68F0CED9}"/>
                    </a:ext>
                  </a:extLst>
                </p:cNvPr>
                <p:cNvSpPr/>
                <p:nvPr/>
              </p:nvSpPr>
              <p:spPr>
                <a:xfrm>
                  <a:off x="5043386"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2" name="Graphic 191">
                <a:extLst>
                  <a:ext uri="{FF2B5EF4-FFF2-40B4-BE49-F238E27FC236}">
                    <a16:creationId xmlns:a16="http://schemas.microsoft.com/office/drawing/2014/main" id="{2F02CABD-1F06-9FD8-3620-80D62E73A168}"/>
                  </a:ext>
                </a:extLst>
              </p:cNvPr>
              <p:cNvGrpSpPr/>
              <p:nvPr/>
            </p:nvGrpSpPr>
            <p:grpSpPr>
              <a:xfrm>
                <a:off x="5065317" y="1431944"/>
                <a:ext cx="43711" cy="40696"/>
                <a:chOff x="5065317" y="1431944"/>
                <a:chExt cx="43711" cy="40696"/>
              </a:xfrm>
            </p:grpSpPr>
            <p:sp>
              <p:nvSpPr>
                <p:cNvPr id="1688" name="Freeform: Shape 1687">
                  <a:extLst>
                    <a:ext uri="{FF2B5EF4-FFF2-40B4-BE49-F238E27FC236}">
                      <a16:creationId xmlns:a16="http://schemas.microsoft.com/office/drawing/2014/main" id="{1D3F4139-107B-3EA5-835B-DCFA5F83585F}"/>
                    </a:ext>
                  </a:extLst>
                </p:cNvPr>
                <p:cNvSpPr/>
                <p:nvPr/>
              </p:nvSpPr>
              <p:spPr>
                <a:xfrm>
                  <a:off x="508709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Freeform: Shape 1688">
                  <a:extLst>
                    <a:ext uri="{FF2B5EF4-FFF2-40B4-BE49-F238E27FC236}">
                      <a16:creationId xmlns:a16="http://schemas.microsoft.com/office/drawing/2014/main" id="{D0EC2E92-A53F-0812-5A1F-81B5F73BB7B6}"/>
                    </a:ext>
                  </a:extLst>
                </p:cNvPr>
                <p:cNvSpPr/>
                <p:nvPr/>
              </p:nvSpPr>
              <p:spPr>
                <a:xfrm>
                  <a:off x="506531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3" name="Graphic 191">
                <a:extLst>
                  <a:ext uri="{FF2B5EF4-FFF2-40B4-BE49-F238E27FC236}">
                    <a16:creationId xmlns:a16="http://schemas.microsoft.com/office/drawing/2014/main" id="{5CD43723-D866-B29C-9DC8-19549B80FBFC}"/>
                  </a:ext>
                </a:extLst>
              </p:cNvPr>
              <p:cNvGrpSpPr/>
              <p:nvPr/>
            </p:nvGrpSpPr>
            <p:grpSpPr>
              <a:xfrm>
                <a:off x="5079081" y="1431944"/>
                <a:ext cx="43711" cy="40696"/>
                <a:chOff x="5079081" y="1431944"/>
                <a:chExt cx="43711" cy="40696"/>
              </a:xfrm>
            </p:grpSpPr>
            <p:sp>
              <p:nvSpPr>
                <p:cNvPr id="1686" name="Freeform: Shape 1685">
                  <a:extLst>
                    <a:ext uri="{FF2B5EF4-FFF2-40B4-BE49-F238E27FC236}">
                      <a16:creationId xmlns:a16="http://schemas.microsoft.com/office/drawing/2014/main" id="{ADF9FFE4-186C-45BA-F59B-F531CDCCEBF4}"/>
                    </a:ext>
                  </a:extLst>
                </p:cNvPr>
                <p:cNvSpPr/>
                <p:nvPr/>
              </p:nvSpPr>
              <p:spPr>
                <a:xfrm>
                  <a:off x="510101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Freeform: Shape 1686">
                  <a:extLst>
                    <a:ext uri="{FF2B5EF4-FFF2-40B4-BE49-F238E27FC236}">
                      <a16:creationId xmlns:a16="http://schemas.microsoft.com/office/drawing/2014/main" id="{45AE84A8-1F48-9950-2554-7A59A2FA5B89}"/>
                    </a:ext>
                  </a:extLst>
                </p:cNvPr>
                <p:cNvSpPr/>
                <p:nvPr/>
              </p:nvSpPr>
              <p:spPr>
                <a:xfrm>
                  <a:off x="507908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4" name="Graphic 191">
                <a:extLst>
                  <a:ext uri="{FF2B5EF4-FFF2-40B4-BE49-F238E27FC236}">
                    <a16:creationId xmlns:a16="http://schemas.microsoft.com/office/drawing/2014/main" id="{5D609C11-8C75-25A6-586D-924505DEB138}"/>
                  </a:ext>
                </a:extLst>
              </p:cNvPr>
              <p:cNvGrpSpPr/>
              <p:nvPr/>
            </p:nvGrpSpPr>
            <p:grpSpPr>
              <a:xfrm>
                <a:off x="5085585" y="1431944"/>
                <a:ext cx="43711" cy="40696"/>
                <a:chOff x="5085585" y="1431944"/>
                <a:chExt cx="43711" cy="40696"/>
              </a:xfrm>
            </p:grpSpPr>
            <p:sp>
              <p:nvSpPr>
                <p:cNvPr id="1684" name="Freeform: Shape 1683">
                  <a:extLst>
                    <a:ext uri="{FF2B5EF4-FFF2-40B4-BE49-F238E27FC236}">
                      <a16:creationId xmlns:a16="http://schemas.microsoft.com/office/drawing/2014/main" id="{8982AC4A-DB3E-D663-27B8-7BD4C890902D}"/>
                    </a:ext>
                  </a:extLst>
                </p:cNvPr>
                <p:cNvSpPr/>
                <p:nvPr/>
              </p:nvSpPr>
              <p:spPr>
                <a:xfrm>
                  <a:off x="5107364"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Freeform: Shape 1684">
                  <a:extLst>
                    <a:ext uri="{FF2B5EF4-FFF2-40B4-BE49-F238E27FC236}">
                      <a16:creationId xmlns:a16="http://schemas.microsoft.com/office/drawing/2014/main" id="{BB7B02BF-A0CD-7A27-EAE6-DBBDEBC05BE7}"/>
                    </a:ext>
                  </a:extLst>
                </p:cNvPr>
                <p:cNvSpPr/>
                <p:nvPr/>
              </p:nvSpPr>
              <p:spPr>
                <a:xfrm>
                  <a:off x="508558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5" name="Graphic 191">
                <a:extLst>
                  <a:ext uri="{FF2B5EF4-FFF2-40B4-BE49-F238E27FC236}">
                    <a16:creationId xmlns:a16="http://schemas.microsoft.com/office/drawing/2014/main" id="{E915DE42-21F8-140F-8D91-951D5D47269E}"/>
                  </a:ext>
                </a:extLst>
              </p:cNvPr>
              <p:cNvGrpSpPr/>
              <p:nvPr/>
            </p:nvGrpSpPr>
            <p:grpSpPr>
              <a:xfrm>
                <a:off x="5091937" y="1431944"/>
                <a:ext cx="43711" cy="40696"/>
                <a:chOff x="5091937" y="1431944"/>
                <a:chExt cx="43711" cy="40696"/>
              </a:xfrm>
            </p:grpSpPr>
            <p:sp>
              <p:nvSpPr>
                <p:cNvPr id="1682" name="Freeform: Shape 1681">
                  <a:extLst>
                    <a:ext uri="{FF2B5EF4-FFF2-40B4-BE49-F238E27FC236}">
                      <a16:creationId xmlns:a16="http://schemas.microsoft.com/office/drawing/2014/main" id="{AD05B85C-A888-DD8E-80B7-E8D743741D99}"/>
                    </a:ext>
                  </a:extLst>
                </p:cNvPr>
                <p:cNvSpPr/>
                <p:nvPr/>
              </p:nvSpPr>
              <p:spPr>
                <a:xfrm>
                  <a:off x="511386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3" name="Freeform: Shape 1682">
                  <a:extLst>
                    <a:ext uri="{FF2B5EF4-FFF2-40B4-BE49-F238E27FC236}">
                      <a16:creationId xmlns:a16="http://schemas.microsoft.com/office/drawing/2014/main" id="{D87C767A-790C-3C2D-7B26-0694F1AF0C1A}"/>
                    </a:ext>
                  </a:extLst>
                </p:cNvPr>
                <p:cNvSpPr/>
                <p:nvPr/>
              </p:nvSpPr>
              <p:spPr>
                <a:xfrm>
                  <a:off x="509193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6" name="Graphic 191">
                <a:extLst>
                  <a:ext uri="{FF2B5EF4-FFF2-40B4-BE49-F238E27FC236}">
                    <a16:creationId xmlns:a16="http://schemas.microsoft.com/office/drawing/2014/main" id="{7AC1474F-1582-C3E4-CC81-D12DCA8DFAAD}"/>
                  </a:ext>
                </a:extLst>
              </p:cNvPr>
              <p:cNvGrpSpPr/>
              <p:nvPr/>
            </p:nvGrpSpPr>
            <p:grpSpPr>
              <a:xfrm>
                <a:off x="5098441" y="1431944"/>
                <a:ext cx="43711" cy="40696"/>
                <a:chOff x="5098441" y="1431944"/>
                <a:chExt cx="43711" cy="40696"/>
              </a:xfrm>
            </p:grpSpPr>
            <p:sp>
              <p:nvSpPr>
                <p:cNvPr id="1680" name="Freeform: Shape 1679">
                  <a:extLst>
                    <a:ext uri="{FF2B5EF4-FFF2-40B4-BE49-F238E27FC236}">
                      <a16:creationId xmlns:a16="http://schemas.microsoft.com/office/drawing/2014/main" id="{CFD8FEC6-F860-6AB4-2C05-AF23CF9566BA}"/>
                    </a:ext>
                  </a:extLst>
                </p:cNvPr>
                <p:cNvSpPr/>
                <p:nvPr/>
              </p:nvSpPr>
              <p:spPr>
                <a:xfrm>
                  <a:off x="5120221"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Freeform: Shape 1680">
                  <a:extLst>
                    <a:ext uri="{FF2B5EF4-FFF2-40B4-BE49-F238E27FC236}">
                      <a16:creationId xmlns:a16="http://schemas.microsoft.com/office/drawing/2014/main" id="{CDB2F3FC-8F40-0542-A658-3C6E1AD7E9E1}"/>
                    </a:ext>
                  </a:extLst>
                </p:cNvPr>
                <p:cNvSpPr/>
                <p:nvPr/>
              </p:nvSpPr>
              <p:spPr>
                <a:xfrm>
                  <a:off x="509844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7" name="Graphic 191">
                <a:extLst>
                  <a:ext uri="{FF2B5EF4-FFF2-40B4-BE49-F238E27FC236}">
                    <a16:creationId xmlns:a16="http://schemas.microsoft.com/office/drawing/2014/main" id="{741F9109-2BA4-FF7D-B8E9-701993733567}"/>
                  </a:ext>
                </a:extLst>
              </p:cNvPr>
              <p:cNvGrpSpPr/>
              <p:nvPr/>
            </p:nvGrpSpPr>
            <p:grpSpPr>
              <a:xfrm>
                <a:off x="5109028" y="1431944"/>
                <a:ext cx="43711" cy="40696"/>
                <a:chOff x="5109028" y="1431944"/>
                <a:chExt cx="43711" cy="40696"/>
              </a:xfrm>
            </p:grpSpPr>
            <p:sp>
              <p:nvSpPr>
                <p:cNvPr id="1678" name="Freeform: Shape 1677">
                  <a:extLst>
                    <a:ext uri="{FF2B5EF4-FFF2-40B4-BE49-F238E27FC236}">
                      <a16:creationId xmlns:a16="http://schemas.microsoft.com/office/drawing/2014/main" id="{F279EF69-43E6-A135-150F-88F57452ED13}"/>
                    </a:ext>
                  </a:extLst>
                </p:cNvPr>
                <p:cNvSpPr/>
                <p:nvPr/>
              </p:nvSpPr>
              <p:spPr>
                <a:xfrm>
                  <a:off x="5130959"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Freeform: Shape 1678">
                  <a:extLst>
                    <a:ext uri="{FF2B5EF4-FFF2-40B4-BE49-F238E27FC236}">
                      <a16:creationId xmlns:a16="http://schemas.microsoft.com/office/drawing/2014/main" id="{81D507DF-4185-80E4-6604-1C10A9403E6E}"/>
                    </a:ext>
                  </a:extLst>
                </p:cNvPr>
                <p:cNvSpPr/>
                <p:nvPr/>
              </p:nvSpPr>
              <p:spPr>
                <a:xfrm>
                  <a:off x="5109028"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8" name="Graphic 191">
                <a:extLst>
                  <a:ext uri="{FF2B5EF4-FFF2-40B4-BE49-F238E27FC236}">
                    <a16:creationId xmlns:a16="http://schemas.microsoft.com/office/drawing/2014/main" id="{A552400A-4F8D-D9B5-E325-D4C3358DB41D}"/>
                  </a:ext>
                </a:extLst>
              </p:cNvPr>
              <p:cNvGrpSpPr/>
              <p:nvPr/>
            </p:nvGrpSpPr>
            <p:grpSpPr>
              <a:xfrm>
                <a:off x="5122792" y="1431944"/>
                <a:ext cx="43862" cy="40696"/>
                <a:chOff x="5122792" y="1431944"/>
                <a:chExt cx="43862" cy="40696"/>
              </a:xfrm>
            </p:grpSpPr>
            <p:sp>
              <p:nvSpPr>
                <p:cNvPr id="1676" name="Freeform: Shape 1675">
                  <a:extLst>
                    <a:ext uri="{FF2B5EF4-FFF2-40B4-BE49-F238E27FC236}">
                      <a16:creationId xmlns:a16="http://schemas.microsoft.com/office/drawing/2014/main" id="{B9D51087-6ACF-B9BA-4B00-132B2297DF1E}"/>
                    </a:ext>
                  </a:extLst>
                </p:cNvPr>
                <p:cNvSpPr/>
                <p:nvPr/>
              </p:nvSpPr>
              <p:spPr>
                <a:xfrm>
                  <a:off x="514472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Freeform: Shape 1676">
                  <a:extLst>
                    <a:ext uri="{FF2B5EF4-FFF2-40B4-BE49-F238E27FC236}">
                      <a16:creationId xmlns:a16="http://schemas.microsoft.com/office/drawing/2014/main" id="{563B3F0C-2948-0893-D383-EBBAD2150FA7}"/>
                    </a:ext>
                  </a:extLst>
                </p:cNvPr>
                <p:cNvSpPr/>
                <p:nvPr/>
              </p:nvSpPr>
              <p:spPr>
                <a:xfrm>
                  <a:off x="5122792" y="145236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9" name="Graphic 191">
                <a:extLst>
                  <a:ext uri="{FF2B5EF4-FFF2-40B4-BE49-F238E27FC236}">
                    <a16:creationId xmlns:a16="http://schemas.microsoft.com/office/drawing/2014/main" id="{48D5C752-3CE6-0533-B2BB-45C28EB5F46D}"/>
                  </a:ext>
                </a:extLst>
              </p:cNvPr>
              <p:cNvGrpSpPr/>
              <p:nvPr/>
            </p:nvGrpSpPr>
            <p:grpSpPr>
              <a:xfrm>
                <a:off x="5142152" y="1431944"/>
                <a:ext cx="43711" cy="40696"/>
                <a:chOff x="5142152" y="1431944"/>
                <a:chExt cx="43711" cy="40696"/>
              </a:xfrm>
            </p:grpSpPr>
            <p:sp>
              <p:nvSpPr>
                <p:cNvPr id="1674" name="Freeform: Shape 1673">
                  <a:extLst>
                    <a:ext uri="{FF2B5EF4-FFF2-40B4-BE49-F238E27FC236}">
                      <a16:creationId xmlns:a16="http://schemas.microsoft.com/office/drawing/2014/main" id="{2D00D57E-FAB0-EC03-0FB4-1D9FA518FEAF}"/>
                    </a:ext>
                  </a:extLst>
                </p:cNvPr>
                <p:cNvSpPr/>
                <p:nvPr/>
              </p:nvSpPr>
              <p:spPr>
                <a:xfrm>
                  <a:off x="516408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Freeform: Shape 1674">
                  <a:extLst>
                    <a:ext uri="{FF2B5EF4-FFF2-40B4-BE49-F238E27FC236}">
                      <a16:creationId xmlns:a16="http://schemas.microsoft.com/office/drawing/2014/main" id="{FC77627A-ADD3-865A-45D8-A245E85C6233}"/>
                    </a:ext>
                  </a:extLst>
                </p:cNvPr>
                <p:cNvSpPr/>
                <p:nvPr/>
              </p:nvSpPr>
              <p:spPr>
                <a:xfrm>
                  <a:off x="514215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0" name="Graphic 191">
                <a:extLst>
                  <a:ext uri="{FF2B5EF4-FFF2-40B4-BE49-F238E27FC236}">
                    <a16:creationId xmlns:a16="http://schemas.microsoft.com/office/drawing/2014/main" id="{52284690-8D7A-F06F-47FC-3EE063BF28E1}"/>
                  </a:ext>
                </a:extLst>
              </p:cNvPr>
              <p:cNvGrpSpPr/>
              <p:nvPr/>
            </p:nvGrpSpPr>
            <p:grpSpPr>
              <a:xfrm>
                <a:off x="5146689" y="1431944"/>
                <a:ext cx="43711" cy="40696"/>
                <a:chOff x="5146689" y="1431944"/>
                <a:chExt cx="43711" cy="40696"/>
              </a:xfrm>
            </p:grpSpPr>
            <p:sp>
              <p:nvSpPr>
                <p:cNvPr id="1672" name="Freeform: Shape 1671">
                  <a:extLst>
                    <a:ext uri="{FF2B5EF4-FFF2-40B4-BE49-F238E27FC236}">
                      <a16:creationId xmlns:a16="http://schemas.microsoft.com/office/drawing/2014/main" id="{732B5889-3BEC-7C79-7687-14EF1771B5A8}"/>
                    </a:ext>
                  </a:extLst>
                </p:cNvPr>
                <p:cNvSpPr/>
                <p:nvPr/>
              </p:nvSpPr>
              <p:spPr>
                <a:xfrm>
                  <a:off x="5168620"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Freeform: Shape 1672">
                  <a:extLst>
                    <a:ext uri="{FF2B5EF4-FFF2-40B4-BE49-F238E27FC236}">
                      <a16:creationId xmlns:a16="http://schemas.microsoft.com/office/drawing/2014/main" id="{B3111B38-471E-F81E-EBCD-392375DF8085}"/>
                    </a:ext>
                  </a:extLst>
                </p:cNvPr>
                <p:cNvSpPr/>
                <p:nvPr/>
              </p:nvSpPr>
              <p:spPr>
                <a:xfrm>
                  <a:off x="514668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1" name="Graphic 191">
                <a:extLst>
                  <a:ext uri="{FF2B5EF4-FFF2-40B4-BE49-F238E27FC236}">
                    <a16:creationId xmlns:a16="http://schemas.microsoft.com/office/drawing/2014/main" id="{159F7C49-447B-DDCC-8F44-482444B998D9}"/>
                  </a:ext>
                </a:extLst>
              </p:cNvPr>
              <p:cNvGrpSpPr/>
              <p:nvPr/>
            </p:nvGrpSpPr>
            <p:grpSpPr>
              <a:xfrm>
                <a:off x="5164083" y="1436450"/>
                <a:ext cx="43711" cy="40696"/>
                <a:chOff x="5164083" y="1436450"/>
                <a:chExt cx="43711" cy="40696"/>
              </a:xfrm>
            </p:grpSpPr>
            <p:sp>
              <p:nvSpPr>
                <p:cNvPr id="1670" name="Freeform: Shape 1669">
                  <a:extLst>
                    <a:ext uri="{FF2B5EF4-FFF2-40B4-BE49-F238E27FC236}">
                      <a16:creationId xmlns:a16="http://schemas.microsoft.com/office/drawing/2014/main" id="{3639CC67-DB14-3A51-0E43-BF7469FC8785}"/>
                    </a:ext>
                  </a:extLst>
                </p:cNvPr>
                <p:cNvSpPr/>
                <p:nvPr/>
              </p:nvSpPr>
              <p:spPr>
                <a:xfrm>
                  <a:off x="518586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Freeform: Shape 1670">
                  <a:extLst>
                    <a:ext uri="{FF2B5EF4-FFF2-40B4-BE49-F238E27FC236}">
                      <a16:creationId xmlns:a16="http://schemas.microsoft.com/office/drawing/2014/main" id="{7DB7E63E-A679-3048-A3F3-DD9A12D5A3A4}"/>
                    </a:ext>
                  </a:extLst>
                </p:cNvPr>
                <p:cNvSpPr/>
                <p:nvPr/>
              </p:nvSpPr>
              <p:spPr>
                <a:xfrm>
                  <a:off x="516408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2" name="Graphic 191">
                <a:extLst>
                  <a:ext uri="{FF2B5EF4-FFF2-40B4-BE49-F238E27FC236}">
                    <a16:creationId xmlns:a16="http://schemas.microsoft.com/office/drawing/2014/main" id="{97F6AF04-7309-BC5E-CB60-68AA39F55938}"/>
                  </a:ext>
                </a:extLst>
              </p:cNvPr>
              <p:cNvGrpSpPr/>
              <p:nvPr/>
            </p:nvGrpSpPr>
            <p:grpSpPr>
              <a:xfrm>
                <a:off x="5171494" y="1436450"/>
                <a:ext cx="43711" cy="40696"/>
                <a:chOff x="5171494" y="1436450"/>
                <a:chExt cx="43711" cy="40696"/>
              </a:xfrm>
            </p:grpSpPr>
            <p:sp>
              <p:nvSpPr>
                <p:cNvPr id="1668" name="Freeform: Shape 1667">
                  <a:extLst>
                    <a:ext uri="{FF2B5EF4-FFF2-40B4-BE49-F238E27FC236}">
                      <a16:creationId xmlns:a16="http://schemas.microsoft.com/office/drawing/2014/main" id="{10C87769-50A9-D49C-15F9-7C40D0DCE9B0}"/>
                    </a:ext>
                  </a:extLst>
                </p:cNvPr>
                <p:cNvSpPr/>
                <p:nvPr/>
              </p:nvSpPr>
              <p:spPr>
                <a:xfrm>
                  <a:off x="519327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Freeform: Shape 1668">
                  <a:extLst>
                    <a:ext uri="{FF2B5EF4-FFF2-40B4-BE49-F238E27FC236}">
                      <a16:creationId xmlns:a16="http://schemas.microsoft.com/office/drawing/2014/main" id="{A016F640-8C90-0555-3C1E-B51B4AB1FFA5}"/>
                    </a:ext>
                  </a:extLst>
                </p:cNvPr>
                <p:cNvSpPr/>
                <p:nvPr/>
              </p:nvSpPr>
              <p:spPr>
                <a:xfrm>
                  <a:off x="517149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3" name="Graphic 191">
                <a:extLst>
                  <a:ext uri="{FF2B5EF4-FFF2-40B4-BE49-F238E27FC236}">
                    <a16:creationId xmlns:a16="http://schemas.microsoft.com/office/drawing/2014/main" id="{0DB7899E-2E28-C802-BD0D-17BE30683A0C}"/>
                  </a:ext>
                </a:extLst>
              </p:cNvPr>
              <p:cNvGrpSpPr/>
              <p:nvPr/>
            </p:nvGrpSpPr>
            <p:grpSpPr>
              <a:xfrm>
                <a:off x="5178905" y="1436450"/>
                <a:ext cx="43711" cy="40696"/>
                <a:chOff x="5178905" y="1436450"/>
                <a:chExt cx="43711" cy="40696"/>
              </a:xfrm>
            </p:grpSpPr>
            <p:sp>
              <p:nvSpPr>
                <p:cNvPr id="1666" name="Freeform: Shape 1665">
                  <a:extLst>
                    <a:ext uri="{FF2B5EF4-FFF2-40B4-BE49-F238E27FC236}">
                      <a16:creationId xmlns:a16="http://schemas.microsoft.com/office/drawing/2014/main" id="{89E72F35-0D4B-4C43-506F-E5ADF2C58967}"/>
                    </a:ext>
                  </a:extLst>
                </p:cNvPr>
                <p:cNvSpPr/>
                <p:nvPr/>
              </p:nvSpPr>
              <p:spPr>
                <a:xfrm>
                  <a:off x="520068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Freeform: Shape 1666">
                  <a:extLst>
                    <a:ext uri="{FF2B5EF4-FFF2-40B4-BE49-F238E27FC236}">
                      <a16:creationId xmlns:a16="http://schemas.microsoft.com/office/drawing/2014/main" id="{0497563C-3025-E8FA-6815-89B267EFC2AA}"/>
                    </a:ext>
                  </a:extLst>
                </p:cNvPr>
                <p:cNvSpPr/>
                <p:nvPr/>
              </p:nvSpPr>
              <p:spPr>
                <a:xfrm>
                  <a:off x="517890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4" name="Graphic 191">
                <a:extLst>
                  <a:ext uri="{FF2B5EF4-FFF2-40B4-BE49-F238E27FC236}">
                    <a16:creationId xmlns:a16="http://schemas.microsoft.com/office/drawing/2014/main" id="{A262B505-F989-D1E4-DA61-2A1A874EE67D}"/>
                  </a:ext>
                </a:extLst>
              </p:cNvPr>
              <p:cNvGrpSpPr/>
              <p:nvPr/>
            </p:nvGrpSpPr>
            <p:grpSpPr>
              <a:xfrm>
                <a:off x="5186317" y="1436450"/>
                <a:ext cx="43711" cy="40696"/>
                <a:chOff x="5186317" y="1436450"/>
                <a:chExt cx="43711" cy="40696"/>
              </a:xfrm>
            </p:grpSpPr>
            <p:sp>
              <p:nvSpPr>
                <p:cNvPr id="1664" name="Freeform: Shape 1663">
                  <a:extLst>
                    <a:ext uri="{FF2B5EF4-FFF2-40B4-BE49-F238E27FC236}">
                      <a16:creationId xmlns:a16="http://schemas.microsoft.com/office/drawing/2014/main" id="{80AA77D4-87D2-38A5-7D00-5F75715545E3}"/>
                    </a:ext>
                  </a:extLst>
                </p:cNvPr>
                <p:cNvSpPr/>
                <p:nvPr/>
              </p:nvSpPr>
              <p:spPr>
                <a:xfrm>
                  <a:off x="520809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Freeform: Shape 1664">
                  <a:extLst>
                    <a:ext uri="{FF2B5EF4-FFF2-40B4-BE49-F238E27FC236}">
                      <a16:creationId xmlns:a16="http://schemas.microsoft.com/office/drawing/2014/main" id="{514E4C8A-496D-C822-6ED1-C52627F898DE}"/>
                    </a:ext>
                  </a:extLst>
                </p:cNvPr>
                <p:cNvSpPr/>
                <p:nvPr/>
              </p:nvSpPr>
              <p:spPr>
                <a:xfrm>
                  <a:off x="518631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5" name="Graphic 191">
                <a:extLst>
                  <a:ext uri="{FF2B5EF4-FFF2-40B4-BE49-F238E27FC236}">
                    <a16:creationId xmlns:a16="http://schemas.microsoft.com/office/drawing/2014/main" id="{6D46CF0E-C823-15CD-30AE-8C5E7FF61FBB}"/>
                  </a:ext>
                </a:extLst>
              </p:cNvPr>
              <p:cNvGrpSpPr/>
              <p:nvPr/>
            </p:nvGrpSpPr>
            <p:grpSpPr>
              <a:xfrm>
                <a:off x="5193577" y="1436450"/>
                <a:ext cx="43862" cy="40696"/>
                <a:chOff x="5193577" y="1436450"/>
                <a:chExt cx="43862" cy="40696"/>
              </a:xfrm>
            </p:grpSpPr>
            <p:sp>
              <p:nvSpPr>
                <p:cNvPr id="1662" name="Freeform: Shape 1661">
                  <a:extLst>
                    <a:ext uri="{FF2B5EF4-FFF2-40B4-BE49-F238E27FC236}">
                      <a16:creationId xmlns:a16="http://schemas.microsoft.com/office/drawing/2014/main" id="{BB641C54-05D9-6A08-CD36-61DF70A6157C}"/>
                    </a:ext>
                  </a:extLst>
                </p:cNvPr>
                <p:cNvSpPr/>
                <p:nvPr/>
              </p:nvSpPr>
              <p:spPr>
                <a:xfrm>
                  <a:off x="5215508"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Freeform: Shape 1662">
                  <a:extLst>
                    <a:ext uri="{FF2B5EF4-FFF2-40B4-BE49-F238E27FC236}">
                      <a16:creationId xmlns:a16="http://schemas.microsoft.com/office/drawing/2014/main" id="{1372C4AB-DFBE-4F2A-4AC6-32EAB19E671E}"/>
                    </a:ext>
                  </a:extLst>
                </p:cNvPr>
                <p:cNvSpPr/>
                <p:nvPr/>
              </p:nvSpPr>
              <p:spPr>
                <a:xfrm>
                  <a:off x="5193577" y="1456869"/>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6" name="Graphic 191">
                <a:extLst>
                  <a:ext uri="{FF2B5EF4-FFF2-40B4-BE49-F238E27FC236}">
                    <a16:creationId xmlns:a16="http://schemas.microsoft.com/office/drawing/2014/main" id="{7E7AC85C-5397-DD30-38E0-F2A4B0BB6749}"/>
                  </a:ext>
                </a:extLst>
              </p:cNvPr>
              <p:cNvGrpSpPr/>
              <p:nvPr/>
            </p:nvGrpSpPr>
            <p:grpSpPr>
              <a:xfrm>
                <a:off x="5200988" y="1436450"/>
                <a:ext cx="43862" cy="40696"/>
                <a:chOff x="5200988" y="1436450"/>
                <a:chExt cx="43862" cy="40696"/>
              </a:xfrm>
            </p:grpSpPr>
            <p:sp>
              <p:nvSpPr>
                <p:cNvPr id="1660" name="Freeform: Shape 1659">
                  <a:extLst>
                    <a:ext uri="{FF2B5EF4-FFF2-40B4-BE49-F238E27FC236}">
                      <a16:creationId xmlns:a16="http://schemas.microsoft.com/office/drawing/2014/main" id="{F58A17FB-4091-DA48-D789-501907DBA3E2}"/>
                    </a:ext>
                  </a:extLst>
                </p:cNvPr>
                <p:cNvSpPr/>
                <p:nvPr/>
              </p:nvSpPr>
              <p:spPr>
                <a:xfrm>
                  <a:off x="5222919"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Freeform: Shape 1660">
                  <a:extLst>
                    <a:ext uri="{FF2B5EF4-FFF2-40B4-BE49-F238E27FC236}">
                      <a16:creationId xmlns:a16="http://schemas.microsoft.com/office/drawing/2014/main" id="{7E987F65-9A55-3593-E165-3CD304CC9D8C}"/>
                    </a:ext>
                  </a:extLst>
                </p:cNvPr>
                <p:cNvSpPr/>
                <p:nvPr/>
              </p:nvSpPr>
              <p:spPr>
                <a:xfrm>
                  <a:off x="5200988"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7" name="Graphic 191">
                <a:extLst>
                  <a:ext uri="{FF2B5EF4-FFF2-40B4-BE49-F238E27FC236}">
                    <a16:creationId xmlns:a16="http://schemas.microsoft.com/office/drawing/2014/main" id="{07039661-0FF4-73D8-0C4B-53D90412E542}"/>
                  </a:ext>
                </a:extLst>
              </p:cNvPr>
              <p:cNvGrpSpPr/>
              <p:nvPr/>
            </p:nvGrpSpPr>
            <p:grpSpPr>
              <a:xfrm>
                <a:off x="5208399" y="1436450"/>
                <a:ext cx="43862" cy="40696"/>
                <a:chOff x="5208399" y="1436450"/>
                <a:chExt cx="43862" cy="40696"/>
              </a:xfrm>
            </p:grpSpPr>
            <p:sp>
              <p:nvSpPr>
                <p:cNvPr id="1658" name="Freeform: Shape 1657">
                  <a:extLst>
                    <a:ext uri="{FF2B5EF4-FFF2-40B4-BE49-F238E27FC236}">
                      <a16:creationId xmlns:a16="http://schemas.microsoft.com/office/drawing/2014/main" id="{5918856E-B5C1-07EA-AB86-06EB914D68DC}"/>
                    </a:ext>
                  </a:extLst>
                </p:cNvPr>
                <p:cNvSpPr/>
                <p:nvPr/>
              </p:nvSpPr>
              <p:spPr>
                <a:xfrm>
                  <a:off x="523033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Freeform: Shape 1658">
                  <a:extLst>
                    <a:ext uri="{FF2B5EF4-FFF2-40B4-BE49-F238E27FC236}">
                      <a16:creationId xmlns:a16="http://schemas.microsoft.com/office/drawing/2014/main" id="{5F07EAF3-CF14-4623-564E-F12864A9C47D}"/>
                    </a:ext>
                  </a:extLst>
                </p:cNvPr>
                <p:cNvSpPr/>
                <p:nvPr/>
              </p:nvSpPr>
              <p:spPr>
                <a:xfrm>
                  <a:off x="5208399"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8" name="Graphic 191">
                <a:extLst>
                  <a:ext uri="{FF2B5EF4-FFF2-40B4-BE49-F238E27FC236}">
                    <a16:creationId xmlns:a16="http://schemas.microsoft.com/office/drawing/2014/main" id="{8FFA612D-65BA-CA91-F29D-9B465A671F93}"/>
                  </a:ext>
                </a:extLst>
              </p:cNvPr>
              <p:cNvGrpSpPr/>
              <p:nvPr/>
            </p:nvGrpSpPr>
            <p:grpSpPr>
              <a:xfrm>
                <a:off x="5215810" y="1436450"/>
                <a:ext cx="43862" cy="40696"/>
                <a:chOff x="5215810" y="1436450"/>
                <a:chExt cx="43862" cy="40696"/>
              </a:xfrm>
            </p:grpSpPr>
            <p:sp>
              <p:nvSpPr>
                <p:cNvPr id="1656" name="Freeform: Shape 1655">
                  <a:extLst>
                    <a:ext uri="{FF2B5EF4-FFF2-40B4-BE49-F238E27FC236}">
                      <a16:creationId xmlns:a16="http://schemas.microsoft.com/office/drawing/2014/main" id="{A4DF94CE-9288-0C41-A155-641D1AF5D453}"/>
                    </a:ext>
                  </a:extLst>
                </p:cNvPr>
                <p:cNvSpPr/>
                <p:nvPr/>
              </p:nvSpPr>
              <p:spPr>
                <a:xfrm>
                  <a:off x="523774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Freeform: Shape 1656">
                  <a:extLst>
                    <a:ext uri="{FF2B5EF4-FFF2-40B4-BE49-F238E27FC236}">
                      <a16:creationId xmlns:a16="http://schemas.microsoft.com/office/drawing/2014/main" id="{1523D234-1DCD-4975-18CB-8BD4C9737D15}"/>
                    </a:ext>
                  </a:extLst>
                </p:cNvPr>
                <p:cNvSpPr/>
                <p:nvPr/>
              </p:nvSpPr>
              <p:spPr>
                <a:xfrm>
                  <a:off x="5215810"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9" name="Graphic 191">
                <a:extLst>
                  <a:ext uri="{FF2B5EF4-FFF2-40B4-BE49-F238E27FC236}">
                    <a16:creationId xmlns:a16="http://schemas.microsoft.com/office/drawing/2014/main" id="{2044E172-EFD2-2C20-B424-83C85D9D3BD0}"/>
                  </a:ext>
                </a:extLst>
              </p:cNvPr>
              <p:cNvGrpSpPr/>
              <p:nvPr/>
            </p:nvGrpSpPr>
            <p:grpSpPr>
              <a:xfrm>
                <a:off x="5223221" y="1436450"/>
                <a:ext cx="43862" cy="40696"/>
                <a:chOff x="5223221" y="1436450"/>
                <a:chExt cx="43862" cy="40696"/>
              </a:xfrm>
            </p:grpSpPr>
            <p:sp>
              <p:nvSpPr>
                <p:cNvPr id="1654" name="Freeform: Shape 1653">
                  <a:extLst>
                    <a:ext uri="{FF2B5EF4-FFF2-40B4-BE49-F238E27FC236}">
                      <a16:creationId xmlns:a16="http://schemas.microsoft.com/office/drawing/2014/main" id="{F5771495-F26C-9B95-EACF-033FFE4BA35D}"/>
                    </a:ext>
                  </a:extLst>
                </p:cNvPr>
                <p:cNvSpPr/>
                <p:nvPr/>
              </p:nvSpPr>
              <p:spPr>
                <a:xfrm>
                  <a:off x="524515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Freeform: Shape 1654">
                  <a:extLst>
                    <a:ext uri="{FF2B5EF4-FFF2-40B4-BE49-F238E27FC236}">
                      <a16:creationId xmlns:a16="http://schemas.microsoft.com/office/drawing/2014/main" id="{C130E16C-7364-0BB2-76C6-9A73B07F3671}"/>
                    </a:ext>
                  </a:extLst>
                </p:cNvPr>
                <p:cNvSpPr/>
                <p:nvPr/>
              </p:nvSpPr>
              <p:spPr>
                <a:xfrm>
                  <a:off x="5223221"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0" name="Graphic 191">
                <a:extLst>
                  <a:ext uri="{FF2B5EF4-FFF2-40B4-BE49-F238E27FC236}">
                    <a16:creationId xmlns:a16="http://schemas.microsoft.com/office/drawing/2014/main" id="{BB212336-E9E0-5BB8-1F3C-AD12EAED5DF3}"/>
                  </a:ext>
                </a:extLst>
              </p:cNvPr>
              <p:cNvGrpSpPr/>
              <p:nvPr/>
            </p:nvGrpSpPr>
            <p:grpSpPr>
              <a:xfrm>
                <a:off x="5230633" y="1436450"/>
                <a:ext cx="43862" cy="40696"/>
                <a:chOff x="5230633" y="1436450"/>
                <a:chExt cx="43862" cy="40696"/>
              </a:xfrm>
            </p:grpSpPr>
            <p:sp>
              <p:nvSpPr>
                <p:cNvPr id="1652" name="Freeform: Shape 1651">
                  <a:extLst>
                    <a:ext uri="{FF2B5EF4-FFF2-40B4-BE49-F238E27FC236}">
                      <a16:creationId xmlns:a16="http://schemas.microsoft.com/office/drawing/2014/main" id="{AA84C6BF-70FA-1475-BF56-4276327435F4}"/>
                    </a:ext>
                  </a:extLst>
                </p:cNvPr>
                <p:cNvSpPr/>
                <p:nvPr/>
              </p:nvSpPr>
              <p:spPr>
                <a:xfrm>
                  <a:off x="525256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Freeform: Shape 1652">
                  <a:extLst>
                    <a:ext uri="{FF2B5EF4-FFF2-40B4-BE49-F238E27FC236}">
                      <a16:creationId xmlns:a16="http://schemas.microsoft.com/office/drawing/2014/main" id="{93F7324E-3E1C-332A-B094-6F36FFB8690A}"/>
                    </a:ext>
                  </a:extLst>
                </p:cNvPr>
                <p:cNvSpPr/>
                <p:nvPr/>
              </p:nvSpPr>
              <p:spPr>
                <a:xfrm>
                  <a:off x="5230633"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1" name="Graphic 191">
                <a:extLst>
                  <a:ext uri="{FF2B5EF4-FFF2-40B4-BE49-F238E27FC236}">
                    <a16:creationId xmlns:a16="http://schemas.microsoft.com/office/drawing/2014/main" id="{A0F34ACB-8642-EE78-39DF-0E31F60DA654}"/>
                  </a:ext>
                </a:extLst>
              </p:cNvPr>
              <p:cNvGrpSpPr/>
              <p:nvPr/>
            </p:nvGrpSpPr>
            <p:grpSpPr>
              <a:xfrm>
                <a:off x="5238044" y="1436450"/>
                <a:ext cx="43711" cy="40696"/>
                <a:chOff x="5238044" y="1436450"/>
                <a:chExt cx="43711" cy="40696"/>
              </a:xfrm>
            </p:grpSpPr>
            <p:sp>
              <p:nvSpPr>
                <p:cNvPr id="1650" name="Freeform: Shape 1649">
                  <a:extLst>
                    <a:ext uri="{FF2B5EF4-FFF2-40B4-BE49-F238E27FC236}">
                      <a16:creationId xmlns:a16="http://schemas.microsoft.com/office/drawing/2014/main" id="{284630D7-F9E4-6255-2415-9049C147F3F1}"/>
                    </a:ext>
                  </a:extLst>
                </p:cNvPr>
                <p:cNvSpPr/>
                <p:nvPr/>
              </p:nvSpPr>
              <p:spPr>
                <a:xfrm>
                  <a:off x="525997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Freeform: Shape 1650">
                  <a:extLst>
                    <a:ext uri="{FF2B5EF4-FFF2-40B4-BE49-F238E27FC236}">
                      <a16:creationId xmlns:a16="http://schemas.microsoft.com/office/drawing/2014/main" id="{32324CAB-793B-BA71-AFBE-E101FB8DA987}"/>
                    </a:ext>
                  </a:extLst>
                </p:cNvPr>
                <p:cNvSpPr/>
                <p:nvPr/>
              </p:nvSpPr>
              <p:spPr>
                <a:xfrm>
                  <a:off x="523804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2" name="Graphic 191">
                <a:extLst>
                  <a:ext uri="{FF2B5EF4-FFF2-40B4-BE49-F238E27FC236}">
                    <a16:creationId xmlns:a16="http://schemas.microsoft.com/office/drawing/2014/main" id="{A4FE30F3-EF87-C899-E24D-7277000C6AC2}"/>
                  </a:ext>
                </a:extLst>
              </p:cNvPr>
              <p:cNvGrpSpPr/>
              <p:nvPr/>
            </p:nvGrpSpPr>
            <p:grpSpPr>
              <a:xfrm>
                <a:off x="5245455" y="1436450"/>
                <a:ext cx="43711" cy="40696"/>
                <a:chOff x="5245455" y="1436450"/>
                <a:chExt cx="43711" cy="40696"/>
              </a:xfrm>
            </p:grpSpPr>
            <p:sp>
              <p:nvSpPr>
                <p:cNvPr id="1648" name="Freeform: Shape 1647">
                  <a:extLst>
                    <a:ext uri="{FF2B5EF4-FFF2-40B4-BE49-F238E27FC236}">
                      <a16:creationId xmlns:a16="http://schemas.microsoft.com/office/drawing/2014/main" id="{3C1D4979-F9C1-F6A1-B1A0-D92EDCAEE8AA}"/>
                    </a:ext>
                  </a:extLst>
                </p:cNvPr>
                <p:cNvSpPr/>
                <p:nvPr/>
              </p:nvSpPr>
              <p:spPr>
                <a:xfrm>
                  <a:off x="526738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Freeform: Shape 1648">
                  <a:extLst>
                    <a:ext uri="{FF2B5EF4-FFF2-40B4-BE49-F238E27FC236}">
                      <a16:creationId xmlns:a16="http://schemas.microsoft.com/office/drawing/2014/main" id="{38337266-A59C-CDBA-A51A-00C11BE7EE89}"/>
                    </a:ext>
                  </a:extLst>
                </p:cNvPr>
                <p:cNvSpPr/>
                <p:nvPr/>
              </p:nvSpPr>
              <p:spPr>
                <a:xfrm>
                  <a:off x="524545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3" name="Graphic 191">
                <a:extLst>
                  <a:ext uri="{FF2B5EF4-FFF2-40B4-BE49-F238E27FC236}">
                    <a16:creationId xmlns:a16="http://schemas.microsoft.com/office/drawing/2014/main" id="{CFC8EAB3-C50F-19F1-78E1-D136E5212CDC}"/>
                  </a:ext>
                </a:extLst>
              </p:cNvPr>
              <p:cNvGrpSpPr/>
              <p:nvPr/>
            </p:nvGrpSpPr>
            <p:grpSpPr>
              <a:xfrm>
                <a:off x="5252866" y="1436450"/>
                <a:ext cx="43711" cy="40696"/>
                <a:chOff x="5252866" y="1436450"/>
                <a:chExt cx="43711" cy="40696"/>
              </a:xfrm>
            </p:grpSpPr>
            <p:sp>
              <p:nvSpPr>
                <p:cNvPr id="1646" name="Freeform: Shape 1645">
                  <a:extLst>
                    <a:ext uri="{FF2B5EF4-FFF2-40B4-BE49-F238E27FC236}">
                      <a16:creationId xmlns:a16="http://schemas.microsoft.com/office/drawing/2014/main" id="{42EF592C-79F9-C699-C367-6BE2F01889C7}"/>
                    </a:ext>
                  </a:extLst>
                </p:cNvPr>
                <p:cNvSpPr/>
                <p:nvPr/>
              </p:nvSpPr>
              <p:spPr>
                <a:xfrm>
                  <a:off x="52747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Freeform: Shape 1646">
                  <a:extLst>
                    <a:ext uri="{FF2B5EF4-FFF2-40B4-BE49-F238E27FC236}">
                      <a16:creationId xmlns:a16="http://schemas.microsoft.com/office/drawing/2014/main" id="{BB5AB045-B73A-8192-377C-339E9E31E1C2}"/>
                    </a:ext>
                  </a:extLst>
                </p:cNvPr>
                <p:cNvSpPr/>
                <p:nvPr/>
              </p:nvSpPr>
              <p:spPr>
                <a:xfrm>
                  <a:off x="52528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4" name="Graphic 191">
                <a:extLst>
                  <a:ext uri="{FF2B5EF4-FFF2-40B4-BE49-F238E27FC236}">
                    <a16:creationId xmlns:a16="http://schemas.microsoft.com/office/drawing/2014/main" id="{F85A0FF3-1DC6-89DF-EADB-10118EE3A5A4}"/>
                  </a:ext>
                </a:extLst>
              </p:cNvPr>
              <p:cNvGrpSpPr/>
              <p:nvPr/>
            </p:nvGrpSpPr>
            <p:grpSpPr>
              <a:xfrm>
                <a:off x="5274797" y="1436450"/>
                <a:ext cx="43711" cy="40696"/>
                <a:chOff x="5274797" y="1436450"/>
                <a:chExt cx="43711" cy="40696"/>
              </a:xfrm>
            </p:grpSpPr>
            <p:sp>
              <p:nvSpPr>
                <p:cNvPr id="1644" name="Freeform: Shape 1643">
                  <a:extLst>
                    <a:ext uri="{FF2B5EF4-FFF2-40B4-BE49-F238E27FC236}">
                      <a16:creationId xmlns:a16="http://schemas.microsoft.com/office/drawing/2014/main" id="{B3099FE3-CE2A-89A1-862A-BBDB163D2741}"/>
                    </a:ext>
                  </a:extLst>
                </p:cNvPr>
                <p:cNvSpPr/>
                <p:nvPr/>
              </p:nvSpPr>
              <p:spPr>
                <a:xfrm>
                  <a:off x="529657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Freeform: Shape 1644">
                  <a:extLst>
                    <a:ext uri="{FF2B5EF4-FFF2-40B4-BE49-F238E27FC236}">
                      <a16:creationId xmlns:a16="http://schemas.microsoft.com/office/drawing/2014/main" id="{F51A6172-F64C-5B4F-6DD4-A88E6BA75E8E}"/>
                    </a:ext>
                  </a:extLst>
                </p:cNvPr>
                <p:cNvSpPr/>
                <p:nvPr/>
              </p:nvSpPr>
              <p:spPr>
                <a:xfrm>
                  <a:off x="527479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5" name="Graphic 191">
                <a:extLst>
                  <a:ext uri="{FF2B5EF4-FFF2-40B4-BE49-F238E27FC236}">
                    <a16:creationId xmlns:a16="http://schemas.microsoft.com/office/drawing/2014/main" id="{E6A852C7-7FF6-0CCE-21AF-E506D22E7752}"/>
                  </a:ext>
                </a:extLst>
              </p:cNvPr>
              <p:cNvGrpSpPr/>
              <p:nvPr/>
            </p:nvGrpSpPr>
            <p:grpSpPr>
              <a:xfrm>
                <a:off x="5282511" y="1436450"/>
                <a:ext cx="43711" cy="40696"/>
                <a:chOff x="5282511" y="1436450"/>
                <a:chExt cx="43711" cy="40696"/>
              </a:xfrm>
            </p:grpSpPr>
            <p:sp>
              <p:nvSpPr>
                <p:cNvPr id="1642" name="Freeform: Shape 1641">
                  <a:extLst>
                    <a:ext uri="{FF2B5EF4-FFF2-40B4-BE49-F238E27FC236}">
                      <a16:creationId xmlns:a16="http://schemas.microsoft.com/office/drawing/2014/main" id="{EE045A88-6AFF-C6ED-B423-94C2AC216F32}"/>
                    </a:ext>
                  </a:extLst>
                </p:cNvPr>
                <p:cNvSpPr/>
                <p:nvPr/>
              </p:nvSpPr>
              <p:spPr>
                <a:xfrm>
                  <a:off x="530429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Freeform: Shape 1642">
                  <a:extLst>
                    <a:ext uri="{FF2B5EF4-FFF2-40B4-BE49-F238E27FC236}">
                      <a16:creationId xmlns:a16="http://schemas.microsoft.com/office/drawing/2014/main" id="{4A1D46C2-5A91-26C1-10A2-E8AE66D1A43B}"/>
                    </a:ext>
                  </a:extLst>
                </p:cNvPr>
                <p:cNvSpPr/>
                <p:nvPr/>
              </p:nvSpPr>
              <p:spPr>
                <a:xfrm>
                  <a:off x="5282511"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6" name="Graphic 191">
                <a:extLst>
                  <a:ext uri="{FF2B5EF4-FFF2-40B4-BE49-F238E27FC236}">
                    <a16:creationId xmlns:a16="http://schemas.microsoft.com/office/drawing/2014/main" id="{2AC083D9-835E-A425-F08D-9496D6DFB628}"/>
                  </a:ext>
                </a:extLst>
              </p:cNvPr>
              <p:cNvGrpSpPr/>
              <p:nvPr/>
            </p:nvGrpSpPr>
            <p:grpSpPr>
              <a:xfrm>
                <a:off x="5290225" y="1436450"/>
                <a:ext cx="43711" cy="40696"/>
                <a:chOff x="5290225" y="1436450"/>
                <a:chExt cx="43711" cy="40696"/>
              </a:xfrm>
            </p:grpSpPr>
            <p:sp>
              <p:nvSpPr>
                <p:cNvPr id="1640" name="Freeform: Shape 1639">
                  <a:extLst>
                    <a:ext uri="{FF2B5EF4-FFF2-40B4-BE49-F238E27FC236}">
                      <a16:creationId xmlns:a16="http://schemas.microsoft.com/office/drawing/2014/main" id="{00532A83-D489-112C-D2C4-765A88B76893}"/>
                    </a:ext>
                  </a:extLst>
                </p:cNvPr>
                <p:cNvSpPr/>
                <p:nvPr/>
              </p:nvSpPr>
              <p:spPr>
                <a:xfrm>
                  <a:off x="531200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Freeform: Shape 1640">
                  <a:extLst>
                    <a:ext uri="{FF2B5EF4-FFF2-40B4-BE49-F238E27FC236}">
                      <a16:creationId xmlns:a16="http://schemas.microsoft.com/office/drawing/2014/main" id="{74DA350C-C6FE-824D-C7B2-396087CC855C}"/>
                    </a:ext>
                  </a:extLst>
                </p:cNvPr>
                <p:cNvSpPr/>
                <p:nvPr/>
              </p:nvSpPr>
              <p:spPr>
                <a:xfrm>
                  <a:off x="529022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7" name="Graphic 191">
                <a:extLst>
                  <a:ext uri="{FF2B5EF4-FFF2-40B4-BE49-F238E27FC236}">
                    <a16:creationId xmlns:a16="http://schemas.microsoft.com/office/drawing/2014/main" id="{61DF9988-9043-1E46-EDF6-A4DB0A6B3070}"/>
                  </a:ext>
                </a:extLst>
              </p:cNvPr>
              <p:cNvGrpSpPr/>
              <p:nvPr/>
            </p:nvGrpSpPr>
            <p:grpSpPr>
              <a:xfrm>
                <a:off x="5297939" y="1436450"/>
                <a:ext cx="43711" cy="40696"/>
                <a:chOff x="5297939" y="1436450"/>
                <a:chExt cx="43711" cy="40696"/>
              </a:xfrm>
            </p:grpSpPr>
            <p:sp>
              <p:nvSpPr>
                <p:cNvPr id="1638" name="Freeform: Shape 1637">
                  <a:extLst>
                    <a:ext uri="{FF2B5EF4-FFF2-40B4-BE49-F238E27FC236}">
                      <a16:creationId xmlns:a16="http://schemas.microsoft.com/office/drawing/2014/main" id="{9C7EF156-43A5-AD52-E2F4-EDEB6D3FAFDA}"/>
                    </a:ext>
                  </a:extLst>
                </p:cNvPr>
                <p:cNvSpPr/>
                <p:nvPr/>
              </p:nvSpPr>
              <p:spPr>
                <a:xfrm>
                  <a:off x="531987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Freeform: Shape 1638">
                  <a:extLst>
                    <a:ext uri="{FF2B5EF4-FFF2-40B4-BE49-F238E27FC236}">
                      <a16:creationId xmlns:a16="http://schemas.microsoft.com/office/drawing/2014/main" id="{E4D3BD38-02C0-8A9B-EF40-2A87CE726F08}"/>
                    </a:ext>
                  </a:extLst>
                </p:cNvPr>
                <p:cNvSpPr/>
                <p:nvPr/>
              </p:nvSpPr>
              <p:spPr>
                <a:xfrm>
                  <a:off x="5297939"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8" name="Graphic 191">
                <a:extLst>
                  <a:ext uri="{FF2B5EF4-FFF2-40B4-BE49-F238E27FC236}">
                    <a16:creationId xmlns:a16="http://schemas.microsoft.com/office/drawing/2014/main" id="{EE6B0C19-A701-45F8-ACA6-1335B2A79C5E}"/>
                  </a:ext>
                </a:extLst>
              </p:cNvPr>
              <p:cNvGrpSpPr/>
              <p:nvPr/>
            </p:nvGrpSpPr>
            <p:grpSpPr>
              <a:xfrm>
                <a:off x="5305652" y="1436450"/>
                <a:ext cx="43711" cy="40696"/>
                <a:chOff x="5305652" y="1436450"/>
                <a:chExt cx="43711" cy="40696"/>
              </a:xfrm>
            </p:grpSpPr>
            <p:sp>
              <p:nvSpPr>
                <p:cNvPr id="1636" name="Freeform: Shape 1635">
                  <a:extLst>
                    <a:ext uri="{FF2B5EF4-FFF2-40B4-BE49-F238E27FC236}">
                      <a16:creationId xmlns:a16="http://schemas.microsoft.com/office/drawing/2014/main" id="{40599850-EDD1-085B-C2B8-C23FE7A7CA5B}"/>
                    </a:ext>
                  </a:extLst>
                </p:cNvPr>
                <p:cNvSpPr/>
                <p:nvPr/>
              </p:nvSpPr>
              <p:spPr>
                <a:xfrm>
                  <a:off x="532758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Freeform: Shape 1636">
                  <a:extLst>
                    <a:ext uri="{FF2B5EF4-FFF2-40B4-BE49-F238E27FC236}">
                      <a16:creationId xmlns:a16="http://schemas.microsoft.com/office/drawing/2014/main" id="{CCFE37EE-1421-889F-2A93-E9D1420F9350}"/>
                    </a:ext>
                  </a:extLst>
                </p:cNvPr>
                <p:cNvSpPr/>
                <p:nvPr/>
              </p:nvSpPr>
              <p:spPr>
                <a:xfrm>
                  <a:off x="5305652"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9" name="Graphic 191">
                <a:extLst>
                  <a:ext uri="{FF2B5EF4-FFF2-40B4-BE49-F238E27FC236}">
                    <a16:creationId xmlns:a16="http://schemas.microsoft.com/office/drawing/2014/main" id="{BDBEFCC7-A393-E052-BB95-DA5959B4BDCE}"/>
                  </a:ext>
                </a:extLst>
              </p:cNvPr>
              <p:cNvGrpSpPr/>
              <p:nvPr/>
            </p:nvGrpSpPr>
            <p:grpSpPr>
              <a:xfrm>
                <a:off x="5313366" y="1436450"/>
                <a:ext cx="43711" cy="40696"/>
                <a:chOff x="5313366" y="1436450"/>
                <a:chExt cx="43711" cy="40696"/>
              </a:xfrm>
            </p:grpSpPr>
            <p:sp>
              <p:nvSpPr>
                <p:cNvPr id="1634" name="Freeform: Shape 1633">
                  <a:extLst>
                    <a:ext uri="{FF2B5EF4-FFF2-40B4-BE49-F238E27FC236}">
                      <a16:creationId xmlns:a16="http://schemas.microsoft.com/office/drawing/2014/main" id="{805E917B-61C6-D1AE-702E-319B2739CE25}"/>
                    </a:ext>
                  </a:extLst>
                </p:cNvPr>
                <p:cNvSpPr/>
                <p:nvPr/>
              </p:nvSpPr>
              <p:spPr>
                <a:xfrm>
                  <a:off x="53352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Freeform: Shape 1634">
                  <a:extLst>
                    <a:ext uri="{FF2B5EF4-FFF2-40B4-BE49-F238E27FC236}">
                      <a16:creationId xmlns:a16="http://schemas.microsoft.com/office/drawing/2014/main" id="{B2BA44E9-726C-BA02-72E7-BE4C1BF1786F}"/>
                    </a:ext>
                  </a:extLst>
                </p:cNvPr>
                <p:cNvSpPr/>
                <p:nvPr/>
              </p:nvSpPr>
              <p:spPr>
                <a:xfrm>
                  <a:off x="53133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0" name="Graphic 191">
                <a:extLst>
                  <a:ext uri="{FF2B5EF4-FFF2-40B4-BE49-F238E27FC236}">
                    <a16:creationId xmlns:a16="http://schemas.microsoft.com/office/drawing/2014/main" id="{ECF681B4-1F10-3E94-9E7B-6A5517D8128E}"/>
                  </a:ext>
                </a:extLst>
              </p:cNvPr>
              <p:cNvGrpSpPr/>
              <p:nvPr/>
            </p:nvGrpSpPr>
            <p:grpSpPr>
              <a:xfrm>
                <a:off x="5321080" y="1436450"/>
                <a:ext cx="43711" cy="40696"/>
                <a:chOff x="5321080" y="1436450"/>
                <a:chExt cx="43711" cy="40696"/>
              </a:xfrm>
            </p:grpSpPr>
            <p:sp>
              <p:nvSpPr>
                <p:cNvPr id="1632" name="Freeform: Shape 1631">
                  <a:extLst>
                    <a:ext uri="{FF2B5EF4-FFF2-40B4-BE49-F238E27FC236}">
                      <a16:creationId xmlns:a16="http://schemas.microsoft.com/office/drawing/2014/main" id="{B27287C6-8ECB-44EA-BAE5-7FEF9A79EF44}"/>
                    </a:ext>
                  </a:extLst>
                </p:cNvPr>
                <p:cNvSpPr/>
                <p:nvPr/>
              </p:nvSpPr>
              <p:spPr>
                <a:xfrm>
                  <a:off x="534301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Freeform: Shape 1632">
                  <a:extLst>
                    <a:ext uri="{FF2B5EF4-FFF2-40B4-BE49-F238E27FC236}">
                      <a16:creationId xmlns:a16="http://schemas.microsoft.com/office/drawing/2014/main" id="{9E2607E2-BEF8-E6DE-F242-65A5E531498D}"/>
                    </a:ext>
                  </a:extLst>
                </p:cNvPr>
                <p:cNvSpPr/>
                <p:nvPr/>
              </p:nvSpPr>
              <p:spPr>
                <a:xfrm>
                  <a:off x="5321080"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1" name="Graphic 191">
                <a:extLst>
                  <a:ext uri="{FF2B5EF4-FFF2-40B4-BE49-F238E27FC236}">
                    <a16:creationId xmlns:a16="http://schemas.microsoft.com/office/drawing/2014/main" id="{F223D399-69E1-E6CA-7C94-0AB7FFB94FA4}"/>
                  </a:ext>
                </a:extLst>
              </p:cNvPr>
              <p:cNvGrpSpPr/>
              <p:nvPr/>
            </p:nvGrpSpPr>
            <p:grpSpPr>
              <a:xfrm>
                <a:off x="5328793" y="1436450"/>
                <a:ext cx="43711" cy="40696"/>
                <a:chOff x="5328793" y="1436450"/>
                <a:chExt cx="43711" cy="40696"/>
              </a:xfrm>
            </p:grpSpPr>
            <p:sp>
              <p:nvSpPr>
                <p:cNvPr id="1630" name="Freeform: Shape 1629">
                  <a:extLst>
                    <a:ext uri="{FF2B5EF4-FFF2-40B4-BE49-F238E27FC236}">
                      <a16:creationId xmlns:a16="http://schemas.microsoft.com/office/drawing/2014/main" id="{C4E796A7-643D-426B-CEF1-C5B424E2FA96}"/>
                    </a:ext>
                  </a:extLst>
                </p:cNvPr>
                <p:cNvSpPr/>
                <p:nvPr/>
              </p:nvSpPr>
              <p:spPr>
                <a:xfrm>
                  <a:off x="535072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Freeform: Shape 1630">
                  <a:extLst>
                    <a:ext uri="{FF2B5EF4-FFF2-40B4-BE49-F238E27FC236}">
                      <a16:creationId xmlns:a16="http://schemas.microsoft.com/office/drawing/2014/main" id="{D539800B-F81A-B959-916A-8D46BD8E5773}"/>
                    </a:ext>
                  </a:extLst>
                </p:cNvPr>
                <p:cNvSpPr/>
                <p:nvPr/>
              </p:nvSpPr>
              <p:spPr>
                <a:xfrm>
                  <a:off x="532879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2" name="Graphic 191">
                <a:extLst>
                  <a:ext uri="{FF2B5EF4-FFF2-40B4-BE49-F238E27FC236}">
                    <a16:creationId xmlns:a16="http://schemas.microsoft.com/office/drawing/2014/main" id="{6B96C593-8B4F-E88D-4DF2-E487AD623EE1}"/>
                  </a:ext>
                </a:extLst>
              </p:cNvPr>
              <p:cNvGrpSpPr/>
              <p:nvPr/>
            </p:nvGrpSpPr>
            <p:grpSpPr>
              <a:xfrm>
                <a:off x="5353296" y="1436450"/>
                <a:ext cx="43711" cy="40696"/>
                <a:chOff x="5353296" y="1436450"/>
                <a:chExt cx="43711" cy="40696"/>
              </a:xfrm>
            </p:grpSpPr>
            <p:sp>
              <p:nvSpPr>
                <p:cNvPr id="1628" name="Freeform: Shape 1627">
                  <a:extLst>
                    <a:ext uri="{FF2B5EF4-FFF2-40B4-BE49-F238E27FC236}">
                      <a16:creationId xmlns:a16="http://schemas.microsoft.com/office/drawing/2014/main" id="{755F5186-E483-E219-32AE-F3D6EB5AB9CB}"/>
                    </a:ext>
                  </a:extLst>
                </p:cNvPr>
                <p:cNvSpPr/>
                <p:nvPr/>
              </p:nvSpPr>
              <p:spPr>
                <a:xfrm>
                  <a:off x="537507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Freeform: Shape 1628">
                  <a:extLst>
                    <a:ext uri="{FF2B5EF4-FFF2-40B4-BE49-F238E27FC236}">
                      <a16:creationId xmlns:a16="http://schemas.microsoft.com/office/drawing/2014/main" id="{9EADFE1E-6859-C77A-BB05-3833789F75D6}"/>
                    </a:ext>
                  </a:extLst>
                </p:cNvPr>
                <p:cNvSpPr/>
                <p:nvPr/>
              </p:nvSpPr>
              <p:spPr>
                <a:xfrm>
                  <a:off x="535329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3" name="Graphic 191">
                <a:extLst>
                  <a:ext uri="{FF2B5EF4-FFF2-40B4-BE49-F238E27FC236}">
                    <a16:creationId xmlns:a16="http://schemas.microsoft.com/office/drawing/2014/main" id="{16803270-97B9-813B-4B5C-74DB4E724A37}"/>
                  </a:ext>
                </a:extLst>
              </p:cNvPr>
              <p:cNvGrpSpPr/>
              <p:nvPr/>
            </p:nvGrpSpPr>
            <p:grpSpPr>
              <a:xfrm>
                <a:off x="5360404" y="1440956"/>
                <a:ext cx="43711" cy="40696"/>
                <a:chOff x="5360404" y="1440956"/>
                <a:chExt cx="43711" cy="40696"/>
              </a:xfrm>
            </p:grpSpPr>
            <p:sp>
              <p:nvSpPr>
                <p:cNvPr id="1626" name="Freeform: Shape 1625">
                  <a:extLst>
                    <a:ext uri="{FF2B5EF4-FFF2-40B4-BE49-F238E27FC236}">
                      <a16:creationId xmlns:a16="http://schemas.microsoft.com/office/drawing/2014/main" id="{8E022D4B-8398-699C-53D3-4C8345624246}"/>
                    </a:ext>
                  </a:extLst>
                </p:cNvPr>
                <p:cNvSpPr/>
                <p:nvPr/>
              </p:nvSpPr>
              <p:spPr>
                <a:xfrm>
                  <a:off x="5382184" y="144095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Freeform: Shape 1626">
                  <a:extLst>
                    <a:ext uri="{FF2B5EF4-FFF2-40B4-BE49-F238E27FC236}">
                      <a16:creationId xmlns:a16="http://schemas.microsoft.com/office/drawing/2014/main" id="{B454BB74-6098-7BD5-7E86-DBB3C2A8DAC0}"/>
                    </a:ext>
                  </a:extLst>
                </p:cNvPr>
                <p:cNvSpPr/>
                <p:nvPr/>
              </p:nvSpPr>
              <p:spPr>
                <a:xfrm>
                  <a:off x="5360404" y="146137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4" name="Graphic 191">
                <a:extLst>
                  <a:ext uri="{FF2B5EF4-FFF2-40B4-BE49-F238E27FC236}">
                    <a16:creationId xmlns:a16="http://schemas.microsoft.com/office/drawing/2014/main" id="{561E9F0A-5937-C8FA-1445-B711115F1EBD}"/>
                  </a:ext>
                </a:extLst>
              </p:cNvPr>
              <p:cNvGrpSpPr/>
              <p:nvPr/>
            </p:nvGrpSpPr>
            <p:grpSpPr>
              <a:xfrm>
                <a:off x="5367362" y="1442505"/>
                <a:ext cx="43862" cy="40696"/>
                <a:chOff x="5367362" y="1442505"/>
                <a:chExt cx="43862" cy="40696"/>
              </a:xfrm>
            </p:grpSpPr>
            <p:sp>
              <p:nvSpPr>
                <p:cNvPr id="1624" name="Freeform: Shape 1623">
                  <a:extLst>
                    <a:ext uri="{FF2B5EF4-FFF2-40B4-BE49-F238E27FC236}">
                      <a16:creationId xmlns:a16="http://schemas.microsoft.com/office/drawing/2014/main" id="{2C589DFD-BE8B-E49D-F783-D9E9D70CBDBB}"/>
                    </a:ext>
                  </a:extLst>
                </p:cNvPr>
                <p:cNvSpPr/>
                <p:nvPr/>
              </p:nvSpPr>
              <p:spPr>
                <a:xfrm>
                  <a:off x="538929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Freeform: Shape 1624">
                  <a:extLst>
                    <a:ext uri="{FF2B5EF4-FFF2-40B4-BE49-F238E27FC236}">
                      <a16:creationId xmlns:a16="http://schemas.microsoft.com/office/drawing/2014/main" id="{232899AA-7E2A-1C37-EF15-DC102C68364D}"/>
                    </a:ext>
                  </a:extLst>
                </p:cNvPr>
                <p:cNvSpPr/>
                <p:nvPr/>
              </p:nvSpPr>
              <p:spPr>
                <a:xfrm>
                  <a:off x="5367362"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5" name="Graphic 191">
                <a:extLst>
                  <a:ext uri="{FF2B5EF4-FFF2-40B4-BE49-F238E27FC236}">
                    <a16:creationId xmlns:a16="http://schemas.microsoft.com/office/drawing/2014/main" id="{36DE3999-69D1-3EA1-F469-0F0D58D1C5D3}"/>
                  </a:ext>
                </a:extLst>
              </p:cNvPr>
              <p:cNvGrpSpPr/>
              <p:nvPr/>
            </p:nvGrpSpPr>
            <p:grpSpPr>
              <a:xfrm>
                <a:off x="5372504" y="1442505"/>
                <a:ext cx="43862" cy="40696"/>
                <a:chOff x="5372504" y="1442505"/>
                <a:chExt cx="43862" cy="40696"/>
              </a:xfrm>
            </p:grpSpPr>
            <p:sp>
              <p:nvSpPr>
                <p:cNvPr id="1622" name="Freeform: Shape 1621">
                  <a:extLst>
                    <a:ext uri="{FF2B5EF4-FFF2-40B4-BE49-F238E27FC236}">
                      <a16:creationId xmlns:a16="http://schemas.microsoft.com/office/drawing/2014/main" id="{E83D6356-077F-EA8B-AE41-0E3E5C45892C}"/>
                    </a:ext>
                  </a:extLst>
                </p:cNvPr>
                <p:cNvSpPr/>
                <p:nvPr/>
              </p:nvSpPr>
              <p:spPr>
                <a:xfrm>
                  <a:off x="5394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Freeform: Shape 1622">
                  <a:extLst>
                    <a:ext uri="{FF2B5EF4-FFF2-40B4-BE49-F238E27FC236}">
                      <a16:creationId xmlns:a16="http://schemas.microsoft.com/office/drawing/2014/main" id="{77F20B41-02E1-E845-2C2E-9194E26B6752}"/>
                    </a:ext>
                  </a:extLst>
                </p:cNvPr>
                <p:cNvSpPr/>
                <p:nvPr/>
              </p:nvSpPr>
              <p:spPr>
                <a:xfrm>
                  <a:off x="5372504"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6" name="Graphic 191">
                <a:extLst>
                  <a:ext uri="{FF2B5EF4-FFF2-40B4-BE49-F238E27FC236}">
                    <a16:creationId xmlns:a16="http://schemas.microsoft.com/office/drawing/2014/main" id="{BE0345EC-1DA6-D146-847F-FA12979DE2A2}"/>
                  </a:ext>
                </a:extLst>
              </p:cNvPr>
              <p:cNvGrpSpPr/>
              <p:nvPr/>
            </p:nvGrpSpPr>
            <p:grpSpPr>
              <a:xfrm>
                <a:off x="5377647" y="1442505"/>
                <a:ext cx="43862" cy="40696"/>
                <a:chOff x="5377647" y="1442505"/>
                <a:chExt cx="43862" cy="40696"/>
              </a:xfrm>
            </p:grpSpPr>
            <p:sp>
              <p:nvSpPr>
                <p:cNvPr id="1620" name="Freeform: Shape 1619">
                  <a:extLst>
                    <a:ext uri="{FF2B5EF4-FFF2-40B4-BE49-F238E27FC236}">
                      <a16:creationId xmlns:a16="http://schemas.microsoft.com/office/drawing/2014/main" id="{73D4B767-19A3-9879-AF5E-FBCBACA8C815}"/>
                    </a:ext>
                  </a:extLst>
                </p:cNvPr>
                <p:cNvSpPr/>
                <p:nvPr/>
              </p:nvSpPr>
              <p:spPr>
                <a:xfrm>
                  <a:off x="5399578"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Freeform: Shape 1620">
                  <a:extLst>
                    <a:ext uri="{FF2B5EF4-FFF2-40B4-BE49-F238E27FC236}">
                      <a16:creationId xmlns:a16="http://schemas.microsoft.com/office/drawing/2014/main" id="{4FCF2FE2-7859-DD70-BE1F-6956BBB62E59}"/>
                    </a:ext>
                  </a:extLst>
                </p:cNvPr>
                <p:cNvSpPr/>
                <p:nvPr/>
              </p:nvSpPr>
              <p:spPr>
                <a:xfrm>
                  <a:off x="5377647"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7" name="Graphic 191">
                <a:extLst>
                  <a:ext uri="{FF2B5EF4-FFF2-40B4-BE49-F238E27FC236}">
                    <a16:creationId xmlns:a16="http://schemas.microsoft.com/office/drawing/2014/main" id="{17CCECB2-6209-B6CD-E821-8CF7FADE5425}"/>
                  </a:ext>
                </a:extLst>
              </p:cNvPr>
              <p:cNvGrpSpPr/>
              <p:nvPr/>
            </p:nvGrpSpPr>
            <p:grpSpPr>
              <a:xfrm>
                <a:off x="5382941" y="1442505"/>
                <a:ext cx="43711" cy="40696"/>
                <a:chOff x="5382941" y="1442505"/>
                <a:chExt cx="43711" cy="40696"/>
              </a:xfrm>
            </p:grpSpPr>
            <p:sp>
              <p:nvSpPr>
                <p:cNvPr id="1618" name="Freeform: Shape 1617">
                  <a:extLst>
                    <a:ext uri="{FF2B5EF4-FFF2-40B4-BE49-F238E27FC236}">
                      <a16:creationId xmlns:a16="http://schemas.microsoft.com/office/drawing/2014/main" id="{2E4F1A04-1178-8E41-78EB-CF76DE06B50E}"/>
                    </a:ext>
                  </a:extLst>
                </p:cNvPr>
                <p:cNvSpPr/>
                <p:nvPr/>
              </p:nvSpPr>
              <p:spPr>
                <a:xfrm>
                  <a:off x="540472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Freeform: Shape 1618">
                  <a:extLst>
                    <a:ext uri="{FF2B5EF4-FFF2-40B4-BE49-F238E27FC236}">
                      <a16:creationId xmlns:a16="http://schemas.microsoft.com/office/drawing/2014/main" id="{56100895-3889-985E-5281-412D01EAE493}"/>
                    </a:ext>
                  </a:extLst>
                </p:cNvPr>
                <p:cNvSpPr/>
                <p:nvPr/>
              </p:nvSpPr>
              <p:spPr>
                <a:xfrm>
                  <a:off x="538294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8" name="Graphic 191">
                <a:extLst>
                  <a:ext uri="{FF2B5EF4-FFF2-40B4-BE49-F238E27FC236}">
                    <a16:creationId xmlns:a16="http://schemas.microsoft.com/office/drawing/2014/main" id="{683F6CAB-DB1E-3505-BC4D-B153CA495897}"/>
                  </a:ext>
                </a:extLst>
              </p:cNvPr>
              <p:cNvGrpSpPr/>
              <p:nvPr/>
            </p:nvGrpSpPr>
            <p:grpSpPr>
              <a:xfrm>
                <a:off x="5404115" y="1442505"/>
                <a:ext cx="43711" cy="40696"/>
                <a:chOff x="5404115" y="1442505"/>
                <a:chExt cx="43711" cy="40696"/>
              </a:xfrm>
            </p:grpSpPr>
            <p:sp>
              <p:nvSpPr>
                <p:cNvPr id="1616" name="Freeform: Shape 1615">
                  <a:extLst>
                    <a:ext uri="{FF2B5EF4-FFF2-40B4-BE49-F238E27FC236}">
                      <a16:creationId xmlns:a16="http://schemas.microsoft.com/office/drawing/2014/main" id="{CAD497BD-8D96-8B17-A3A5-8843CDD5CFF4}"/>
                    </a:ext>
                  </a:extLst>
                </p:cNvPr>
                <p:cNvSpPr/>
                <p:nvPr/>
              </p:nvSpPr>
              <p:spPr>
                <a:xfrm>
                  <a:off x="54260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Freeform: Shape 1616">
                  <a:extLst>
                    <a:ext uri="{FF2B5EF4-FFF2-40B4-BE49-F238E27FC236}">
                      <a16:creationId xmlns:a16="http://schemas.microsoft.com/office/drawing/2014/main" id="{6FDB02C0-2DE8-0C72-3BE6-838ED88DB618}"/>
                    </a:ext>
                  </a:extLst>
                </p:cNvPr>
                <p:cNvSpPr/>
                <p:nvPr/>
              </p:nvSpPr>
              <p:spPr>
                <a:xfrm>
                  <a:off x="540411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9" name="Graphic 191">
                <a:extLst>
                  <a:ext uri="{FF2B5EF4-FFF2-40B4-BE49-F238E27FC236}">
                    <a16:creationId xmlns:a16="http://schemas.microsoft.com/office/drawing/2014/main" id="{C74161FC-F144-F240-52AB-386BA9604D26}"/>
                  </a:ext>
                </a:extLst>
              </p:cNvPr>
              <p:cNvGrpSpPr/>
              <p:nvPr/>
            </p:nvGrpSpPr>
            <p:grpSpPr>
              <a:xfrm>
                <a:off x="5416367" y="1442505"/>
                <a:ext cx="43711" cy="40696"/>
                <a:chOff x="5416367" y="1442505"/>
                <a:chExt cx="43711" cy="40696"/>
              </a:xfrm>
            </p:grpSpPr>
            <p:sp>
              <p:nvSpPr>
                <p:cNvPr id="1614" name="Freeform: Shape 1613">
                  <a:extLst>
                    <a:ext uri="{FF2B5EF4-FFF2-40B4-BE49-F238E27FC236}">
                      <a16:creationId xmlns:a16="http://schemas.microsoft.com/office/drawing/2014/main" id="{E46718E2-A909-F264-22A3-BF0FD22DFCF5}"/>
                    </a:ext>
                  </a:extLst>
                </p:cNvPr>
                <p:cNvSpPr/>
                <p:nvPr/>
              </p:nvSpPr>
              <p:spPr>
                <a:xfrm>
                  <a:off x="54381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Freeform: Shape 1614">
                  <a:extLst>
                    <a:ext uri="{FF2B5EF4-FFF2-40B4-BE49-F238E27FC236}">
                      <a16:creationId xmlns:a16="http://schemas.microsoft.com/office/drawing/2014/main" id="{FEE637C5-310E-B2B9-5A66-C32E2B0A94EF}"/>
                    </a:ext>
                  </a:extLst>
                </p:cNvPr>
                <p:cNvSpPr/>
                <p:nvPr/>
              </p:nvSpPr>
              <p:spPr>
                <a:xfrm>
                  <a:off x="5416367"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0" name="Graphic 191">
                <a:extLst>
                  <a:ext uri="{FF2B5EF4-FFF2-40B4-BE49-F238E27FC236}">
                    <a16:creationId xmlns:a16="http://schemas.microsoft.com/office/drawing/2014/main" id="{87808F7E-C624-4E75-9A9E-708DB677C192}"/>
                  </a:ext>
                </a:extLst>
              </p:cNvPr>
              <p:cNvGrpSpPr/>
              <p:nvPr/>
            </p:nvGrpSpPr>
            <p:grpSpPr>
              <a:xfrm>
                <a:off x="5440415" y="1442505"/>
                <a:ext cx="43862" cy="40696"/>
                <a:chOff x="5440415" y="1442505"/>
                <a:chExt cx="43862" cy="40696"/>
              </a:xfrm>
            </p:grpSpPr>
            <p:sp>
              <p:nvSpPr>
                <p:cNvPr id="1612" name="Freeform: Shape 1611">
                  <a:extLst>
                    <a:ext uri="{FF2B5EF4-FFF2-40B4-BE49-F238E27FC236}">
                      <a16:creationId xmlns:a16="http://schemas.microsoft.com/office/drawing/2014/main" id="{890D8E4E-93F8-55F3-EB7E-01593BE8CDCF}"/>
                    </a:ext>
                  </a:extLst>
                </p:cNvPr>
                <p:cNvSpPr/>
                <p:nvPr/>
              </p:nvSpPr>
              <p:spPr>
                <a:xfrm>
                  <a:off x="546234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Freeform: Shape 1612">
                  <a:extLst>
                    <a:ext uri="{FF2B5EF4-FFF2-40B4-BE49-F238E27FC236}">
                      <a16:creationId xmlns:a16="http://schemas.microsoft.com/office/drawing/2014/main" id="{8B38E848-9C1F-BD3E-01BF-5A97097E7556}"/>
                    </a:ext>
                  </a:extLst>
                </p:cNvPr>
                <p:cNvSpPr/>
                <p:nvPr/>
              </p:nvSpPr>
              <p:spPr>
                <a:xfrm>
                  <a:off x="544041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1" name="Graphic 191">
                <a:extLst>
                  <a:ext uri="{FF2B5EF4-FFF2-40B4-BE49-F238E27FC236}">
                    <a16:creationId xmlns:a16="http://schemas.microsoft.com/office/drawing/2014/main" id="{188ED93E-7F1F-5B1C-913B-52F8EC17A3C7}"/>
                  </a:ext>
                </a:extLst>
              </p:cNvPr>
              <p:cNvGrpSpPr/>
              <p:nvPr/>
            </p:nvGrpSpPr>
            <p:grpSpPr>
              <a:xfrm>
                <a:off x="5452364" y="1442505"/>
                <a:ext cx="43711" cy="40696"/>
                <a:chOff x="5452364" y="1442505"/>
                <a:chExt cx="43711" cy="40696"/>
              </a:xfrm>
            </p:grpSpPr>
            <p:sp>
              <p:nvSpPr>
                <p:cNvPr id="1610" name="Freeform: Shape 1609">
                  <a:extLst>
                    <a:ext uri="{FF2B5EF4-FFF2-40B4-BE49-F238E27FC236}">
                      <a16:creationId xmlns:a16="http://schemas.microsoft.com/office/drawing/2014/main" id="{BCE212D3-7F60-7555-3B80-CF7571F07F17}"/>
                    </a:ext>
                  </a:extLst>
                </p:cNvPr>
                <p:cNvSpPr/>
                <p:nvPr/>
              </p:nvSpPr>
              <p:spPr>
                <a:xfrm>
                  <a:off x="547429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Freeform: Shape 1610">
                  <a:extLst>
                    <a:ext uri="{FF2B5EF4-FFF2-40B4-BE49-F238E27FC236}">
                      <a16:creationId xmlns:a16="http://schemas.microsoft.com/office/drawing/2014/main" id="{8293D9BA-D3AE-ACAC-05CB-68A48B0C582B}"/>
                    </a:ext>
                  </a:extLst>
                </p:cNvPr>
                <p:cNvSpPr/>
                <p:nvPr/>
              </p:nvSpPr>
              <p:spPr>
                <a:xfrm>
                  <a:off x="5452364"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2" name="Graphic 191">
                <a:extLst>
                  <a:ext uri="{FF2B5EF4-FFF2-40B4-BE49-F238E27FC236}">
                    <a16:creationId xmlns:a16="http://schemas.microsoft.com/office/drawing/2014/main" id="{0D9ECDCC-0290-443D-611A-43AB3CE39C76}"/>
                  </a:ext>
                </a:extLst>
              </p:cNvPr>
              <p:cNvGrpSpPr/>
              <p:nvPr/>
            </p:nvGrpSpPr>
            <p:grpSpPr>
              <a:xfrm>
                <a:off x="5460078" y="1442505"/>
                <a:ext cx="43862" cy="40696"/>
                <a:chOff x="5460078" y="1442505"/>
                <a:chExt cx="43862" cy="40696"/>
              </a:xfrm>
            </p:grpSpPr>
            <p:sp>
              <p:nvSpPr>
                <p:cNvPr id="1608" name="Freeform: Shape 1607">
                  <a:extLst>
                    <a:ext uri="{FF2B5EF4-FFF2-40B4-BE49-F238E27FC236}">
                      <a16:creationId xmlns:a16="http://schemas.microsoft.com/office/drawing/2014/main" id="{36ABB72D-C99D-B63C-7D4E-B5595C587DA9}"/>
                    </a:ext>
                  </a:extLst>
                </p:cNvPr>
                <p:cNvSpPr/>
                <p:nvPr/>
              </p:nvSpPr>
              <p:spPr>
                <a:xfrm>
                  <a:off x="548200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Freeform: Shape 1608">
                  <a:extLst>
                    <a:ext uri="{FF2B5EF4-FFF2-40B4-BE49-F238E27FC236}">
                      <a16:creationId xmlns:a16="http://schemas.microsoft.com/office/drawing/2014/main" id="{CBB2C83F-434B-A042-7376-1B44C5CBEC53}"/>
                    </a:ext>
                  </a:extLst>
                </p:cNvPr>
                <p:cNvSpPr/>
                <p:nvPr/>
              </p:nvSpPr>
              <p:spPr>
                <a:xfrm>
                  <a:off x="5460078"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3" name="Graphic 191">
                <a:extLst>
                  <a:ext uri="{FF2B5EF4-FFF2-40B4-BE49-F238E27FC236}">
                    <a16:creationId xmlns:a16="http://schemas.microsoft.com/office/drawing/2014/main" id="{A9948EDE-7A46-C766-4657-1549423838FD}"/>
                  </a:ext>
                </a:extLst>
              </p:cNvPr>
              <p:cNvGrpSpPr/>
              <p:nvPr/>
            </p:nvGrpSpPr>
            <p:grpSpPr>
              <a:xfrm>
                <a:off x="5467791" y="1442505"/>
                <a:ext cx="43862" cy="40696"/>
                <a:chOff x="5467791" y="1442505"/>
                <a:chExt cx="43862" cy="40696"/>
              </a:xfrm>
            </p:grpSpPr>
            <p:sp>
              <p:nvSpPr>
                <p:cNvPr id="1606" name="Freeform: Shape 1605">
                  <a:extLst>
                    <a:ext uri="{FF2B5EF4-FFF2-40B4-BE49-F238E27FC236}">
                      <a16:creationId xmlns:a16="http://schemas.microsoft.com/office/drawing/2014/main" id="{921A12CC-9236-C15F-B1DB-E4B85B624370}"/>
                    </a:ext>
                  </a:extLst>
                </p:cNvPr>
                <p:cNvSpPr/>
                <p:nvPr/>
              </p:nvSpPr>
              <p:spPr>
                <a:xfrm>
                  <a:off x="548972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Freeform: Shape 1606">
                  <a:extLst>
                    <a:ext uri="{FF2B5EF4-FFF2-40B4-BE49-F238E27FC236}">
                      <a16:creationId xmlns:a16="http://schemas.microsoft.com/office/drawing/2014/main" id="{6EAAEB27-7170-97D5-1759-0F74DA6BD3EF}"/>
                    </a:ext>
                  </a:extLst>
                </p:cNvPr>
                <p:cNvSpPr/>
                <p:nvPr/>
              </p:nvSpPr>
              <p:spPr>
                <a:xfrm>
                  <a:off x="5467791"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4" name="Graphic 191">
                <a:extLst>
                  <a:ext uri="{FF2B5EF4-FFF2-40B4-BE49-F238E27FC236}">
                    <a16:creationId xmlns:a16="http://schemas.microsoft.com/office/drawing/2014/main" id="{816056BF-99CF-08DA-C861-A4C1F986D4C8}"/>
                  </a:ext>
                </a:extLst>
              </p:cNvPr>
              <p:cNvGrpSpPr/>
              <p:nvPr/>
            </p:nvGrpSpPr>
            <p:grpSpPr>
              <a:xfrm>
                <a:off x="5475505" y="1442505"/>
                <a:ext cx="43862" cy="40696"/>
                <a:chOff x="5475505" y="1442505"/>
                <a:chExt cx="43862" cy="40696"/>
              </a:xfrm>
            </p:grpSpPr>
            <p:sp>
              <p:nvSpPr>
                <p:cNvPr id="1604" name="Freeform: Shape 1603">
                  <a:extLst>
                    <a:ext uri="{FF2B5EF4-FFF2-40B4-BE49-F238E27FC236}">
                      <a16:creationId xmlns:a16="http://schemas.microsoft.com/office/drawing/2014/main" id="{21167743-D394-22C5-33C5-98BD8BF4AA19}"/>
                    </a:ext>
                  </a:extLst>
                </p:cNvPr>
                <p:cNvSpPr/>
                <p:nvPr/>
              </p:nvSpPr>
              <p:spPr>
                <a:xfrm>
                  <a:off x="5497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Freeform: Shape 1604">
                  <a:extLst>
                    <a:ext uri="{FF2B5EF4-FFF2-40B4-BE49-F238E27FC236}">
                      <a16:creationId xmlns:a16="http://schemas.microsoft.com/office/drawing/2014/main" id="{23925B1F-B489-B1D2-4768-D653C5CF855F}"/>
                    </a:ext>
                  </a:extLst>
                </p:cNvPr>
                <p:cNvSpPr/>
                <p:nvPr/>
              </p:nvSpPr>
              <p:spPr>
                <a:xfrm>
                  <a:off x="547550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5" name="Graphic 191">
                <a:extLst>
                  <a:ext uri="{FF2B5EF4-FFF2-40B4-BE49-F238E27FC236}">
                    <a16:creationId xmlns:a16="http://schemas.microsoft.com/office/drawing/2014/main" id="{06F95535-DD9D-8F3D-FF53-48A26551AFE8}"/>
                  </a:ext>
                </a:extLst>
              </p:cNvPr>
              <p:cNvGrpSpPr/>
              <p:nvPr/>
            </p:nvGrpSpPr>
            <p:grpSpPr>
              <a:xfrm>
                <a:off x="5483219" y="1442505"/>
                <a:ext cx="43862" cy="40696"/>
                <a:chOff x="5483219" y="1442505"/>
                <a:chExt cx="43862" cy="40696"/>
              </a:xfrm>
            </p:grpSpPr>
            <p:sp>
              <p:nvSpPr>
                <p:cNvPr id="1602" name="Freeform: Shape 1601">
                  <a:extLst>
                    <a:ext uri="{FF2B5EF4-FFF2-40B4-BE49-F238E27FC236}">
                      <a16:creationId xmlns:a16="http://schemas.microsoft.com/office/drawing/2014/main" id="{89AF0F45-A6FC-F904-20DD-D978BB54D8B1}"/>
                    </a:ext>
                  </a:extLst>
                </p:cNvPr>
                <p:cNvSpPr/>
                <p:nvPr/>
              </p:nvSpPr>
              <p:spPr>
                <a:xfrm>
                  <a:off x="550515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Freeform: Shape 1602">
                  <a:extLst>
                    <a:ext uri="{FF2B5EF4-FFF2-40B4-BE49-F238E27FC236}">
                      <a16:creationId xmlns:a16="http://schemas.microsoft.com/office/drawing/2014/main" id="{8AE3001D-B2C3-C3A9-3E35-73739E6AEE3E}"/>
                    </a:ext>
                  </a:extLst>
                </p:cNvPr>
                <p:cNvSpPr/>
                <p:nvPr/>
              </p:nvSpPr>
              <p:spPr>
                <a:xfrm>
                  <a:off x="5483219"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6" name="Graphic 191">
                <a:extLst>
                  <a:ext uri="{FF2B5EF4-FFF2-40B4-BE49-F238E27FC236}">
                    <a16:creationId xmlns:a16="http://schemas.microsoft.com/office/drawing/2014/main" id="{010C032A-F0C5-1138-BD42-9DF2DF71BC65}"/>
                  </a:ext>
                </a:extLst>
              </p:cNvPr>
              <p:cNvGrpSpPr/>
              <p:nvPr/>
            </p:nvGrpSpPr>
            <p:grpSpPr>
              <a:xfrm>
                <a:off x="5490933" y="1442505"/>
                <a:ext cx="43862" cy="40696"/>
                <a:chOff x="5490933" y="1442505"/>
                <a:chExt cx="43862" cy="40696"/>
              </a:xfrm>
            </p:grpSpPr>
            <p:sp>
              <p:nvSpPr>
                <p:cNvPr id="1600" name="Freeform: Shape 1599">
                  <a:extLst>
                    <a:ext uri="{FF2B5EF4-FFF2-40B4-BE49-F238E27FC236}">
                      <a16:creationId xmlns:a16="http://schemas.microsoft.com/office/drawing/2014/main" id="{F63CF451-B024-24F8-9E07-8755D7E360D1}"/>
                    </a:ext>
                  </a:extLst>
                </p:cNvPr>
                <p:cNvSpPr/>
                <p:nvPr/>
              </p:nvSpPr>
              <p:spPr>
                <a:xfrm>
                  <a:off x="5512864"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Freeform: Shape 1600">
                  <a:extLst>
                    <a:ext uri="{FF2B5EF4-FFF2-40B4-BE49-F238E27FC236}">
                      <a16:creationId xmlns:a16="http://schemas.microsoft.com/office/drawing/2014/main" id="{A36AE7B2-4C74-9ED0-3A71-EBC694667465}"/>
                    </a:ext>
                  </a:extLst>
                </p:cNvPr>
                <p:cNvSpPr/>
                <p:nvPr/>
              </p:nvSpPr>
              <p:spPr>
                <a:xfrm>
                  <a:off x="5490933"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7" name="Graphic 191">
                <a:extLst>
                  <a:ext uri="{FF2B5EF4-FFF2-40B4-BE49-F238E27FC236}">
                    <a16:creationId xmlns:a16="http://schemas.microsoft.com/office/drawing/2014/main" id="{BD218A5A-55D9-3194-F491-76E792D96CE7}"/>
                  </a:ext>
                </a:extLst>
              </p:cNvPr>
              <p:cNvGrpSpPr/>
              <p:nvPr/>
            </p:nvGrpSpPr>
            <p:grpSpPr>
              <a:xfrm>
                <a:off x="5498646" y="1442505"/>
                <a:ext cx="43862" cy="40696"/>
                <a:chOff x="5498646" y="1442505"/>
                <a:chExt cx="43862" cy="40696"/>
              </a:xfrm>
            </p:grpSpPr>
            <p:sp>
              <p:nvSpPr>
                <p:cNvPr id="1598" name="Freeform: Shape 1597">
                  <a:extLst>
                    <a:ext uri="{FF2B5EF4-FFF2-40B4-BE49-F238E27FC236}">
                      <a16:creationId xmlns:a16="http://schemas.microsoft.com/office/drawing/2014/main" id="{A806A3AD-4944-E6B7-95AE-327FA755735F}"/>
                    </a:ext>
                  </a:extLst>
                </p:cNvPr>
                <p:cNvSpPr/>
                <p:nvPr/>
              </p:nvSpPr>
              <p:spPr>
                <a:xfrm>
                  <a:off x="552057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Freeform: Shape 1598">
                  <a:extLst>
                    <a:ext uri="{FF2B5EF4-FFF2-40B4-BE49-F238E27FC236}">
                      <a16:creationId xmlns:a16="http://schemas.microsoft.com/office/drawing/2014/main" id="{E2DB70CF-25D0-3227-1620-07293C341534}"/>
                    </a:ext>
                  </a:extLst>
                </p:cNvPr>
                <p:cNvSpPr/>
                <p:nvPr/>
              </p:nvSpPr>
              <p:spPr>
                <a:xfrm>
                  <a:off x="5498646"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8" name="Graphic 191">
                <a:extLst>
                  <a:ext uri="{FF2B5EF4-FFF2-40B4-BE49-F238E27FC236}">
                    <a16:creationId xmlns:a16="http://schemas.microsoft.com/office/drawing/2014/main" id="{C7A65A0C-D2CD-53D7-E05D-1526A8FC619B}"/>
                  </a:ext>
                </a:extLst>
              </p:cNvPr>
              <p:cNvGrpSpPr/>
              <p:nvPr/>
            </p:nvGrpSpPr>
            <p:grpSpPr>
              <a:xfrm>
                <a:off x="5506511" y="1442505"/>
                <a:ext cx="43711" cy="40696"/>
                <a:chOff x="5506511" y="1442505"/>
                <a:chExt cx="43711" cy="40696"/>
              </a:xfrm>
            </p:grpSpPr>
            <p:sp>
              <p:nvSpPr>
                <p:cNvPr id="1596" name="Freeform: Shape 1595">
                  <a:extLst>
                    <a:ext uri="{FF2B5EF4-FFF2-40B4-BE49-F238E27FC236}">
                      <a16:creationId xmlns:a16="http://schemas.microsoft.com/office/drawing/2014/main" id="{00B07A0B-0B64-E13A-9CAC-EE57B9F71876}"/>
                    </a:ext>
                  </a:extLst>
                </p:cNvPr>
                <p:cNvSpPr/>
                <p:nvPr/>
              </p:nvSpPr>
              <p:spPr>
                <a:xfrm>
                  <a:off x="5528291"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Freeform: Shape 1596">
                  <a:extLst>
                    <a:ext uri="{FF2B5EF4-FFF2-40B4-BE49-F238E27FC236}">
                      <a16:creationId xmlns:a16="http://schemas.microsoft.com/office/drawing/2014/main" id="{380D4839-6C32-B3D2-2E89-FFBE4068A8D0}"/>
                    </a:ext>
                  </a:extLst>
                </p:cNvPr>
                <p:cNvSpPr/>
                <p:nvPr/>
              </p:nvSpPr>
              <p:spPr>
                <a:xfrm>
                  <a:off x="550651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9" name="Graphic 191">
                <a:extLst>
                  <a:ext uri="{FF2B5EF4-FFF2-40B4-BE49-F238E27FC236}">
                    <a16:creationId xmlns:a16="http://schemas.microsoft.com/office/drawing/2014/main" id="{14F50C55-D83D-D840-DBF0-D5A3608E25C0}"/>
                  </a:ext>
                </a:extLst>
              </p:cNvPr>
              <p:cNvGrpSpPr/>
              <p:nvPr/>
            </p:nvGrpSpPr>
            <p:grpSpPr>
              <a:xfrm>
                <a:off x="5514225" y="1442505"/>
                <a:ext cx="43711" cy="40696"/>
                <a:chOff x="5514225" y="1442505"/>
                <a:chExt cx="43711" cy="40696"/>
              </a:xfrm>
            </p:grpSpPr>
            <p:sp>
              <p:nvSpPr>
                <p:cNvPr id="1594" name="Freeform: Shape 1593">
                  <a:extLst>
                    <a:ext uri="{FF2B5EF4-FFF2-40B4-BE49-F238E27FC236}">
                      <a16:creationId xmlns:a16="http://schemas.microsoft.com/office/drawing/2014/main" id="{EE43E252-2CBA-8873-4A37-A7978D8D2AD4}"/>
                    </a:ext>
                  </a:extLst>
                </p:cNvPr>
                <p:cNvSpPr/>
                <p:nvPr/>
              </p:nvSpPr>
              <p:spPr>
                <a:xfrm>
                  <a:off x="553600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Freeform: Shape 1594">
                  <a:extLst>
                    <a:ext uri="{FF2B5EF4-FFF2-40B4-BE49-F238E27FC236}">
                      <a16:creationId xmlns:a16="http://schemas.microsoft.com/office/drawing/2014/main" id="{C5690B93-59BE-F318-C25C-CCDF13649357}"/>
                    </a:ext>
                  </a:extLst>
                </p:cNvPr>
                <p:cNvSpPr/>
                <p:nvPr/>
              </p:nvSpPr>
              <p:spPr>
                <a:xfrm>
                  <a:off x="551422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0" name="Graphic 191">
                <a:extLst>
                  <a:ext uri="{FF2B5EF4-FFF2-40B4-BE49-F238E27FC236}">
                    <a16:creationId xmlns:a16="http://schemas.microsoft.com/office/drawing/2014/main" id="{A6092B1C-739A-BBCD-BDC8-D8CC16959D3B}"/>
                  </a:ext>
                </a:extLst>
              </p:cNvPr>
              <p:cNvGrpSpPr/>
              <p:nvPr/>
            </p:nvGrpSpPr>
            <p:grpSpPr>
              <a:xfrm>
                <a:off x="5521939" y="1442505"/>
                <a:ext cx="43711" cy="40696"/>
                <a:chOff x="5521939" y="1442505"/>
                <a:chExt cx="43711" cy="40696"/>
              </a:xfrm>
            </p:grpSpPr>
            <p:sp>
              <p:nvSpPr>
                <p:cNvPr id="1592" name="Freeform: Shape 1591">
                  <a:extLst>
                    <a:ext uri="{FF2B5EF4-FFF2-40B4-BE49-F238E27FC236}">
                      <a16:creationId xmlns:a16="http://schemas.microsoft.com/office/drawing/2014/main" id="{C22226B6-382B-981A-03C0-0B736710814B}"/>
                    </a:ext>
                  </a:extLst>
                </p:cNvPr>
                <p:cNvSpPr/>
                <p:nvPr/>
              </p:nvSpPr>
              <p:spPr>
                <a:xfrm>
                  <a:off x="554371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Freeform: Shape 1592">
                  <a:extLst>
                    <a:ext uri="{FF2B5EF4-FFF2-40B4-BE49-F238E27FC236}">
                      <a16:creationId xmlns:a16="http://schemas.microsoft.com/office/drawing/2014/main" id="{49565795-6CF0-5E27-3DCC-2D88C7DEDD25}"/>
                    </a:ext>
                  </a:extLst>
                </p:cNvPr>
                <p:cNvSpPr/>
                <p:nvPr/>
              </p:nvSpPr>
              <p:spPr>
                <a:xfrm>
                  <a:off x="5521939"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1" name="Graphic 191">
                <a:extLst>
                  <a:ext uri="{FF2B5EF4-FFF2-40B4-BE49-F238E27FC236}">
                    <a16:creationId xmlns:a16="http://schemas.microsoft.com/office/drawing/2014/main" id="{33BBDA1A-6D3F-16AA-BAC2-364D81C3BAD9}"/>
                  </a:ext>
                </a:extLst>
              </p:cNvPr>
              <p:cNvGrpSpPr/>
              <p:nvPr/>
            </p:nvGrpSpPr>
            <p:grpSpPr>
              <a:xfrm>
                <a:off x="5529652" y="1442505"/>
                <a:ext cx="43711" cy="40696"/>
                <a:chOff x="5529652" y="1442505"/>
                <a:chExt cx="43711" cy="40696"/>
              </a:xfrm>
            </p:grpSpPr>
            <p:sp>
              <p:nvSpPr>
                <p:cNvPr id="1590" name="Freeform: Shape 1589">
                  <a:extLst>
                    <a:ext uri="{FF2B5EF4-FFF2-40B4-BE49-F238E27FC236}">
                      <a16:creationId xmlns:a16="http://schemas.microsoft.com/office/drawing/2014/main" id="{E7415625-0594-0A2C-59D6-268243D65006}"/>
                    </a:ext>
                  </a:extLst>
                </p:cNvPr>
                <p:cNvSpPr/>
                <p:nvPr/>
              </p:nvSpPr>
              <p:spPr>
                <a:xfrm>
                  <a:off x="5551432"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Freeform: Shape 1590">
                  <a:extLst>
                    <a:ext uri="{FF2B5EF4-FFF2-40B4-BE49-F238E27FC236}">
                      <a16:creationId xmlns:a16="http://schemas.microsoft.com/office/drawing/2014/main" id="{75B2B21D-CCBC-CBBC-AD42-6E989A8CC46B}"/>
                    </a:ext>
                  </a:extLst>
                </p:cNvPr>
                <p:cNvSpPr/>
                <p:nvPr/>
              </p:nvSpPr>
              <p:spPr>
                <a:xfrm>
                  <a:off x="5529652"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raphic 191">
                <a:extLst>
                  <a:ext uri="{FF2B5EF4-FFF2-40B4-BE49-F238E27FC236}">
                    <a16:creationId xmlns:a16="http://schemas.microsoft.com/office/drawing/2014/main" id="{BDD7E658-4486-10EB-EC66-B36D0C2C2564}"/>
                  </a:ext>
                </a:extLst>
              </p:cNvPr>
              <p:cNvGrpSpPr/>
              <p:nvPr/>
            </p:nvGrpSpPr>
            <p:grpSpPr>
              <a:xfrm>
                <a:off x="5531921" y="1454475"/>
                <a:ext cx="43711" cy="40696"/>
                <a:chOff x="5531921" y="1454475"/>
                <a:chExt cx="43711" cy="40696"/>
              </a:xfrm>
            </p:grpSpPr>
            <p:sp>
              <p:nvSpPr>
                <p:cNvPr id="1588" name="Freeform: Shape 1587">
                  <a:extLst>
                    <a:ext uri="{FF2B5EF4-FFF2-40B4-BE49-F238E27FC236}">
                      <a16:creationId xmlns:a16="http://schemas.microsoft.com/office/drawing/2014/main" id="{61BEB6E6-22A6-2189-16BE-C611E56C8144}"/>
                    </a:ext>
                  </a:extLst>
                </p:cNvPr>
                <p:cNvSpPr/>
                <p:nvPr/>
              </p:nvSpPr>
              <p:spPr>
                <a:xfrm>
                  <a:off x="555370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Freeform: Shape 1588">
                  <a:extLst>
                    <a:ext uri="{FF2B5EF4-FFF2-40B4-BE49-F238E27FC236}">
                      <a16:creationId xmlns:a16="http://schemas.microsoft.com/office/drawing/2014/main" id="{208DAE0B-8801-A915-B6D0-69752C3771F8}"/>
                    </a:ext>
                  </a:extLst>
                </p:cNvPr>
                <p:cNvSpPr/>
                <p:nvPr/>
              </p:nvSpPr>
              <p:spPr>
                <a:xfrm>
                  <a:off x="5531921"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3" name="Graphic 191">
                <a:extLst>
                  <a:ext uri="{FF2B5EF4-FFF2-40B4-BE49-F238E27FC236}">
                    <a16:creationId xmlns:a16="http://schemas.microsoft.com/office/drawing/2014/main" id="{54584B7D-4F51-BDEC-3439-4177BFB8D45B}"/>
                  </a:ext>
                </a:extLst>
              </p:cNvPr>
              <p:cNvGrpSpPr/>
              <p:nvPr/>
            </p:nvGrpSpPr>
            <p:grpSpPr>
              <a:xfrm>
                <a:off x="5538274" y="1454475"/>
                <a:ext cx="43862" cy="40696"/>
                <a:chOff x="5538274" y="1454475"/>
                <a:chExt cx="43862" cy="40696"/>
              </a:xfrm>
            </p:grpSpPr>
            <p:sp>
              <p:nvSpPr>
                <p:cNvPr id="1586" name="Freeform: Shape 1585">
                  <a:extLst>
                    <a:ext uri="{FF2B5EF4-FFF2-40B4-BE49-F238E27FC236}">
                      <a16:creationId xmlns:a16="http://schemas.microsoft.com/office/drawing/2014/main" id="{3478588E-7D07-0427-164B-A7823E1522A9}"/>
                    </a:ext>
                  </a:extLst>
                </p:cNvPr>
                <p:cNvSpPr/>
                <p:nvPr/>
              </p:nvSpPr>
              <p:spPr>
                <a:xfrm>
                  <a:off x="5560205"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Freeform: Shape 1586">
                  <a:extLst>
                    <a:ext uri="{FF2B5EF4-FFF2-40B4-BE49-F238E27FC236}">
                      <a16:creationId xmlns:a16="http://schemas.microsoft.com/office/drawing/2014/main" id="{A7D1E901-1D12-D043-323A-EAB3F05768BA}"/>
                    </a:ext>
                  </a:extLst>
                </p:cNvPr>
                <p:cNvSpPr/>
                <p:nvPr/>
              </p:nvSpPr>
              <p:spPr>
                <a:xfrm>
                  <a:off x="5538274"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4" name="Graphic 191">
                <a:extLst>
                  <a:ext uri="{FF2B5EF4-FFF2-40B4-BE49-F238E27FC236}">
                    <a16:creationId xmlns:a16="http://schemas.microsoft.com/office/drawing/2014/main" id="{69C9FE77-9FC8-9739-86D8-4FFA1C06D669}"/>
                  </a:ext>
                </a:extLst>
              </p:cNvPr>
              <p:cNvGrpSpPr/>
              <p:nvPr/>
            </p:nvGrpSpPr>
            <p:grpSpPr>
              <a:xfrm>
                <a:off x="5545080" y="1454475"/>
                <a:ext cx="43711" cy="40696"/>
                <a:chOff x="5545080" y="1454475"/>
                <a:chExt cx="43711" cy="40696"/>
              </a:xfrm>
            </p:grpSpPr>
            <p:sp>
              <p:nvSpPr>
                <p:cNvPr id="1584" name="Freeform: Shape 1583">
                  <a:extLst>
                    <a:ext uri="{FF2B5EF4-FFF2-40B4-BE49-F238E27FC236}">
                      <a16:creationId xmlns:a16="http://schemas.microsoft.com/office/drawing/2014/main" id="{3EB09793-A4FA-86C3-5BD6-28307ADD9523}"/>
                    </a:ext>
                  </a:extLst>
                </p:cNvPr>
                <p:cNvSpPr/>
                <p:nvPr/>
              </p:nvSpPr>
              <p:spPr>
                <a:xfrm>
                  <a:off x="556701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Freeform: Shape 1584">
                  <a:extLst>
                    <a:ext uri="{FF2B5EF4-FFF2-40B4-BE49-F238E27FC236}">
                      <a16:creationId xmlns:a16="http://schemas.microsoft.com/office/drawing/2014/main" id="{FC9AC689-6275-5869-ACE1-681DE45ED13C}"/>
                    </a:ext>
                  </a:extLst>
                </p:cNvPr>
                <p:cNvSpPr/>
                <p:nvPr/>
              </p:nvSpPr>
              <p:spPr>
                <a:xfrm>
                  <a:off x="5545080"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5" name="Graphic 191">
                <a:extLst>
                  <a:ext uri="{FF2B5EF4-FFF2-40B4-BE49-F238E27FC236}">
                    <a16:creationId xmlns:a16="http://schemas.microsoft.com/office/drawing/2014/main" id="{FFB80445-100B-A7E8-652D-BE13D62FF517}"/>
                  </a:ext>
                </a:extLst>
              </p:cNvPr>
              <p:cNvGrpSpPr/>
              <p:nvPr/>
            </p:nvGrpSpPr>
            <p:grpSpPr>
              <a:xfrm>
                <a:off x="5551886" y="1454475"/>
                <a:ext cx="43711" cy="40696"/>
                <a:chOff x="5551886" y="1454475"/>
                <a:chExt cx="43711" cy="40696"/>
              </a:xfrm>
            </p:grpSpPr>
            <p:sp>
              <p:nvSpPr>
                <p:cNvPr id="1582" name="Freeform: Shape 1581">
                  <a:extLst>
                    <a:ext uri="{FF2B5EF4-FFF2-40B4-BE49-F238E27FC236}">
                      <a16:creationId xmlns:a16="http://schemas.microsoft.com/office/drawing/2014/main" id="{BA7E77F5-E1FD-2FB4-6D8B-4A10E6E08269}"/>
                    </a:ext>
                  </a:extLst>
                </p:cNvPr>
                <p:cNvSpPr/>
                <p:nvPr/>
              </p:nvSpPr>
              <p:spPr>
                <a:xfrm>
                  <a:off x="5573666"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Freeform: Shape 1582">
                  <a:extLst>
                    <a:ext uri="{FF2B5EF4-FFF2-40B4-BE49-F238E27FC236}">
                      <a16:creationId xmlns:a16="http://schemas.microsoft.com/office/drawing/2014/main" id="{B1D0DE81-20A9-9242-E808-9364E48DED20}"/>
                    </a:ext>
                  </a:extLst>
                </p:cNvPr>
                <p:cNvSpPr/>
                <p:nvPr/>
              </p:nvSpPr>
              <p:spPr>
                <a:xfrm>
                  <a:off x="5551886"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6" name="Graphic 191">
                <a:extLst>
                  <a:ext uri="{FF2B5EF4-FFF2-40B4-BE49-F238E27FC236}">
                    <a16:creationId xmlns:a16="http://schemas.microsoft.com/office/drawing/2014/main" id="{AD983F96-ED6D-D5F3-4B6E-8F1F305ADD59}"/>
                  </a:ext>
                </a:extLst>
              </p:cNvPr>
              <p:cNvGrpSpPr/>
              <p:nvPr/>
            </p:nvGrpSpPr>
            <p:grpSpPr>
              <a:xfrm>
                <a:off x="5558541" y="1454475"/>
                <a:ext cx="43862" cy="40696"/>
                <a:chOff x="5558541" y="1454475"/>
                <a:chExt cx="43862" cy="40696"/>
              </a:xfrm>
            </p:grpSpPr>
            <p:sp>
              <p:nvSpPr>
                <p:cNvPr id="1580" name="Freeform: Shape 1579">
                  <a:extLst>
                    <a:ext uri="{FF2B5EF4-FFF2-40B4-BE49-F238E27FC236}">
                      <a16:creationId xmlns:a16="http://schemas.microsoft.com/office/drawing/2014/main" id="{926AB910-9D15-9933-6352-696CC97E7DC3}"/>
                    </a:ext>
                  </a:extLst>
                </p:cNvPr>
                <p:cNvSpPr/>
                <p:nvPr/>
              </p:nvSpPr>
              <p:spPr>
                <a:xfrm>
                  <a:off x="5580472"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Freeform: Shape 1580">
                  <a:extLst>
                    <a:ext uri="{FF2B5EF4-FFF2-40B4-BE49-F238E27FC236}">
                      <a16:creationId xmlns:a16="http://schemas.microsoft.com/office/drawing/2014/main" id="{5F372F88-FD21-B1F2-FA35-5725BE193B3F}"/>
                    </a:ext>
                  </a:extLst>
                </p:cNvPr>
                <p:cNvSpPr/>
                <p:nvPr/>
              </p:nvSpPr>
              <p:spPr>
                <a:xfrm>
                  <a:off x="5558541"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7" name="Graphic 191">
                <a:extLst>
                  <a:ext uri="{FF2B5EF4-FFF2-40B4-BE49-F238E27FC236}">
                    <a16:creationId xmlns:a16="http://schemas.microsoft.com/office/drawing/2014/main" id="{E08335BC-7ED9-C9F6-5DD8-9E3B25A11D9B}"/>
                  </a:ext>
                </a:extLst>
              </p:cNvPr>
              <p:cNvGrpSpPr/>
              <p:nvPr/>
            </p:nvGrpSpPr>
            <p:grpSpPr>
              <a:xfrm>
                <a:off x="5565347" y="1454475"/>
                <a:ext cx="43711" cy="40696"/>
                <a:chOff x="5565347" y="1454475"/>
                <a:chExt cx="43711" cy="40696"/>
              </a:xfrm>
            </p:grpSpPr>
            <p:sp>
              <p:nvSpPr>
                <p:cNvPr id="1578" name="Freeform: Shape 1577">
                  <a:extLst>
                    <a:ext uri="{FF2B5EF4-FFF2-40B4-BE49-F238E27FC236}">
                      <a16:creationId xmlns:a16="http://schemas.microsoft.com/office/drawing/2014/main" id="{8DA76DC7-B427-928D-93D6-7DE641A96392}"/>
                    </a:ext>
                  </a:extLst>
                </p:cNvPr>
                <p:cNvSpPr/>
                <p:nvPr/>
              </p:nvSpPr>
              <p:spPr>
                <a:xfrm>
                  <a:off x="5587278"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Freeform: Shape 1578">
                  <a:extLst>
                    <a:ext uri="{FF2B5EF4-FFF2-40B4-BE49-F238E27FC236}">
                      <a16:creationId xmlns:a16="http://schemas.microsoft.com/office/drawing/2014/main" id="{17D38E8C-2A5A-7948-2D17-B5136C69618A}"/>
                    </a:ext>
                  </a:extLst>
                </p:cNvPr>
                <p:cNvSpPr/>
                <p:nvPr/>
              </p:nvSpPr>
              <p:spPr>
                <a:xfrm>
                  <a:off x="5565347"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raphic 191">
                <a:extLst>
                  <a:ext uri="{FF2B5EF4-FFF2-40B4-BE49-F238E27FC236}">
                    <a16:creationId xmlns:a16="http://schemas.microsoft.com/office/drawing/2014/main" id="{ECB671C8-0F4B-7F17-5098-64E5BE054D28}"/>
                  </a:ext>
                </a:extLst>
              </p:cNvPr>
              <p:cNvGrpSpPr/>
              <p:nvPr/>
            </p:nvGrpSpPr>
            <p:grpSpPr>
              <a:xfrm>
                <a:off x="5572153" y="1454475"/>
                <a:ext cx="43711" cy="40696"/>
                <a:chOff x="5572153" y="1454475"/>
                <a:chExt cx="43711" cy="40696"/>
              </a:xfrm>
            </p:grpSpPr>
            <p:sp>
              <p:nvSpPr>
                <p:cNvPr id="1576" name="Freeform: Shape 1575">
                  <a:extLst>
                    <a:ext uri="{FF2B5EF4-FFF2-40B4-BE49-F238E27FC236}">
                      <a16:creationId xmlns:a16="http://schemas.microsoft.com/office/drawing/2014/main" id="{C0A5BD60-6848-AC71-98AE-BEFDCAE452EF}"/>
                    </a:ext>
                  </a:extLst>
                </p:cNvPr>
                <p:cNvSpPr/>
                <p:nvPr/>
              </p:nvSpPr>
              <p:spPr>
                <a:xfrm>
                  <a:off x="5593933"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Freeform: Shape 1576">
                  <a:extLst>
                    <a:ext uri="{FF2B5EF4-FFF2-40B4-BE49-F238E27FC236}">
                      <a16:creationId xmlns:a16="http://schemas.microsoft.com/office/drawing/2014/main" id="{574C36B9-30CB-61BC-0163-F5D442BDB1FE}"/>
                    </a:ext>
                  </a:extLst>
                </p:cNvPr>
                <p:cNvSpPr/>
                <p:nvPr/>
              </p:nvSpPr>
              <p:spPr>
                <a:xfrm>
                  <a:off x="5572153"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9" name="Graphic 191">
                <a:extLst>
                  <a:ext uri="{FF2B5EF4-FFF2-40B4-BE49-F238E27FC236}">
                    <a16:creationId xmlns:a16="http://schemas.microsoft.com/office/drawing/2014/main" id="{EC7BF911-7EFE-1B8D-21CA-97CD0F11B9BE}"/>
                  </a:ext>
                </a:extLst>
              </p:cNvPr>
              <p:cNvGrpSpPr/>
              <p:nvPr/>
            </p:nvGrpSpPr>
            <p:grpSpPr>
              <a:xfrm>
                <a:off x="5575632" y="1470951"/>
                <a:ext cx="43711" cy="40696"/>
                <a:chOff x="5575632" y="1470951"/>
                <a:chExt cx="43711" cy="40696"/>
              </a:xfrm>
            </p:grpSpPr>
            <p:sp>
              <p:nvSpPr>
                <p:cNvPr id="1574" name="Freeform: Shape 1573">
                  <a:extLst>
                    <a:ext uri="{FF2B5EF4-FFF2-40B4-BE49-F238E27FC236}">
                      <a16:creationId xmlns:a16="http://schemas.microsoft.com/office/drawing/2014/main" id="{03AC9C5F-0FED-FE7E-D9D7-78408DA959A5}"/>
                    </a:ext>
                  </a:extLst>
                </p:cNvPr>
                <p:cNvSpPr/>
                <p:nvPr/>
              </p:nvSpPr>
              <p:spPr>
                <a:xfrm>
                  <a:off x="559756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Freeform: Shape 1574">
                  <a:extLst>
                    <a:ext uri="{FF2B5EF4-FFF2-40B4-BE49-F238E27FC236}">
                      <a16:creationId xmlns:a16="http://schemas.microsoft.com/office/drawing/2014/main" id="{7C6E0B3C-F87B-F88F-1A0B-205F4B53883E}"/>
                    </a:ext>
                  </a:extLst>
                </p:cNvPr>
                <p:cNvSpPr/>
                <p:nvPr/>
              </p:nvSpPr>
              <p:spPr>
                <a:xfrm>
                  <a:off x="557563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0" name="Graphic 191">
                <a:extLst>
                  <a:ext uri="{FF2B5EF4-FFF2-40B4-BE49-F238E27FC236}">
                    <a16:creationId xmlns:a16="http://schemas.microsoft.com/office/drawing/2014/main" id="{15356793-E725-E9B1-0ABE-F39D89871099}"/>
                  </a:ext>
                </a:extLst>
              </p:cNvPr>
              <p:cNvGrpSpPr/>
              <p:nvPr/>
            </p:nvGrpSpPr>
            <p:grpSpPr>
              <a:xfrm>
                <a:off x="5582136" y="1470951"/>
                <a:ext cx="43711" cy="40696"/>
                <a:chOff x="5582136" y="1470951"/>
                <a:chExt cx="43711" cy="40696"/>
              </a:xfrm>
            </p:grpSpPr>
            <p:sp>
              <p:nvSpPr>
                <p:cNvPr id="1572" name="Freeform: Shape 1571">
                  <a:extLst>
                    <a:ext uri="{FF2B5EF4-FFF2-40B4-BE49-F238E27FC236}">
                      <a16:creationId xmlns:a16="http://schemas.microsoft.com/office/drawing/2014/main" id="{8D9BAE55-62CB-370C-46E5-55F039D51A3F}"/>
                    </a:ext>
                  </a:extLst>
                </p:cNvPr>
                <p:cNvSpPr/>
                <p:nvPr/>
              </p:nvSpPr>
              <p:spPr>
                <a:xfrm>
                  <a:off x="560391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Freeform: Shape 1572">
                  <a:extLst>
                    <a:ext uri="{FF2B5EF4-FFF2-40B4-BE49-F238E27FC236}">
                      <a16:creationId xmlns:a16="http://schemas.microsoft.com/office/drawing/2014/main" id="{7071236F-E886-392C-C719-43512022C50C}"/>
                    </a:ext>
                  </a:extLst>
                </p:cNvPr>
                <p:cNvSpPr/>
                <p:nvPr/>
              </p:nvSpPr>
              <p:spPr>
                <a:xfrm>
                  <a:off x="558213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1" name="Graphic 191">
                <a:extLst>
                  <a:ext uri="{FF2B5EF4-FFF2-40B4-BE49-F238E27FC236}">
                    <a16:creationId xmlns:a16="http://schemas.microsoft.com/office/drawing/2014/main" id="{3A5A155D-BEAD-CE62-C959-FA13FB927665}"/>
                  </a:ext>
                </a:extLst>
              </p:cNvPr>
              <p:cNvGrpSpPr/>
              <p:nvPr/>
            </p:nvGrpSpPr>
            <p:grpSpPr>
              <a:xfrm>
                <a:off x="5588488" y="1470951"/>
                <a:ext cx="43711" cy="40696"/>
                <a:chOff x="5588488" y="1470951"/>
                <a:chExt cx="43711" cy="40696"/>
              </a:xfrm>
            </p:grpSpPr>
            <p:sp>
              <p:nvSpPr>
                <p:cNvPr id="1570" name="Freeform: Shape 1569">
                  <a:extLst>
                    <a:ext uri="{FF2B5EF4-FFF2-40B4-BE49-F238E27FC236}">
                      <a16:creationId xmlns:a16="http://schemas.microsoft.com/office/drawing/2014/main" id="{467354F2-F76F-A35D-E3C0-492E821FFF24}"/>
                    </a:ext>
                  </a:extLst>
                </p:cNvPr>
                <p:cNvSpPr/>
                <p:nvPr/>
              </p:nvSpPr>
              <p:spPr>
                <a:xfrm>
                  <a:off x="5610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Freeform: Shape 1570">
                  <a:extLst>
                    <a:ext uri="{FF2B5EF4-FFF2-40B4-BE49-F238E27FC236}">
                      <a16:creationId xmlns:a16="http://schemas.microsoft.com/office/drawing/2014/main" id="{204CEF8A-EF5E-6F8D-24BE-5141CEA4A9F5}"/>
                    </a:ext>
                  </a:extLst>
                </p:cNvPr>
                <p:cNvSpPr/>
                <p:nvPr/>
              </p:nvSpPr>
              <p:spPr>
                <a:xfrm>
                  <a:off x="5588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2" name="Graphic 191">
                <a:extLst>
                  <a:ext uri="{FF2B5EF4-FFF2-40B4-BE49-F238E27FC236}">
                    <a16:creationId xmlns:a16="http://schemas.microsoft.com/office/drawing/2014/main" id="{44254CEC-85D7-2ADB-AAD6-A11E263741AB}"/>
                  </a:ext>
                </a:extLst>
              </p:cNvPr>
              <p:cNvGrpSpPr/>
              <p:nvPr/>
            </p:nvGrpSpPr>
            <p:grpSpPr>
              <a:xfrm>
                <a:off x="5594992" y="1470951"/>
                <a:ext cx="43711" cy="40696"/>
                <a:chOff x="5594992" y="1470951"/>
                <a:chExt cx="43711" cy="40696"/>
              </a:xfrm>
            </p:grpSpPr>
            <p:sp>
              <p:nvSpPr>
                <p:cNvPr id="1568" name="Freeform: Shape 1567">
                  <a:extLst>
                    <a:ext uri="{FF2B5EF4-FFF2-40B4-BE49-F238E27FC236}">
                      <a16:creationId xmlns:a16="http://schemas.microsoft.com/office/drawing/2014/main" id="{BF42CCF9-E6DD-66E0-FAA4-4F484479C9A5}"/>
                    </a:ext>
                  </a:extLst>
                </p:cNvPr>
                <p:cNvSpPr/>
                <p:nvPr/>
              </p:nvSpPr>
              <p:spPr>
                <a:xfrm>
                  <a:off x="561677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Freeform: Shape 1568">
                  <a:extLst>
                    <a:ext uri="{FF2B5EF4-FFF2-40B4-BE49-F238E27FC236}">
                      <a16:creationId xmlns:a16="http://schemas.microsoft.com/office/drawing/2014/main" id="{F12DAEBB-4DD2-8C5A-6310-2769BC83276D}"/>
                    </a:ext>
                  </a:extLst>
                </p:cNvPr>
                <p:cNvSpPr/>
                <p:nvPr/>
              </p:nvSpPr>
              <p:spPr>
                <a:xfrm>
                  <a:off x="559499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3" name="Graphic 191">
                <a:extLst>
                  <a:ext uri="{FF2B5EF4-FFF2-40B4-BE49-F238E27FC236}">
                    <a16:creationId xmlns:a16="http://schemas.microsoft.com/office/drawing/2014/main" id="{152DC40E-16AD-BB33-4D21-8BB9CE7649F4}"/>
                  </a:ext>
                </a:extLst>
              </p:cNvPr>
              <p:cNvGrpSpPr/>
              <p:nvPr/>
            </p:nvGrpSpPr>
            <p:grpSpPr>
              <a:xfrm>
                <a:off x="5601344" y="1470951"/>
                <a:ext cx="43862" cy="40696"/>
                <a:chOff x="5601344" y="1470951"/>
                <a:chExt cx="43862" cy="40696"/>
              </a:xfrm>
            </p:grpSpPr>
            <p:sp>
              <p:nvSpPr>
                <p:cNvPr id="1566" name="Freeform: Shape 1565">
                  <a:extLst>
                    <a:ext uri="{FF2B5EF4-FFF2-40B4-BE49-F238E27FC236}">
                      <a16:creationId xmlns:a16="http://schemas.microsoft.com/office/drawing/2014/main" id="{404CDE2B-40E8-BA62-1AA2-5C4557C60756}"/>
                    </a:ext>
                  </a:extLst>
                </p:cNvPr>
                <p:cNvSpPr/>
                <p:nvPr/>
              </p:nvSpPr>
              <p:spPr>
                <a:xfrm>
                  <a:off x="56232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Freeform: Shape 1566">
                  <a:extLst>
                    <a:ext uri="{FF2B5EF4-FFF2-40B4-BE49-F238E27FC236}">
                      <a16:creationId xmlns:a16="http://schemas.microsoft.com/office/drawing/2014/main" id="{37AFBB55-76BA-96EE-02F9-36807A19EEFC}"/>
                    </a:ext>
                  </a:extLst>
                </p:cNvPr>
                <p:cNvSpPr/>
                <p:nvPr/>
              </p:nvSpPr>
              <p:spPr>
                <a:xfrm>
                  <a:off x="560134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4" name="Graphic 191">
                <a:extLst>
                  <a:ext uri="{FF2B5EF4-FFF2-40B4-BE49-F238E27FC236}">
                    <a16:creationId xmlns:a16="http://schemas.microsoft.com/office/drawing/2014/main" id="{ABEDDEF2-5DBE-AD7A-03B4-374A81B361FD}"/>
                  </a:ext>
                </a:extLst>
              </p:cNvPr>
              <p:cNvGrpSpPr/>
              <p:nvPr/>
            </p:nvGrpSpPr>
            <p:grpSpPr>
              <a:xfrm>
                <a:off x="5607848" y="1470951"/>
                <a:ext cx="43711" cy="40696"/>
                <a:chOff x="5607848" y="1470951"/>
                <a:chExt cx="43711" cy="40696"/>
              </a:xfrm>
            </p:grpSpPr>
            <p:sp>
              <p:nvSpPr>
                <p:cNvPr id="1564" name="Freeform: Shape 1563">
                  <a:extLst>
                    <a:ext uri="{FF2B5EF4-FFF2-40B4-BE49-F238E27FC236}">
                      <a16:creationId xmlns:a16="http://schemas.microsoft.com/office/drawing/2014/main" id="{631594EF-6334-41CB-30AA-6D0D123A5A90}"/>
                    </a:ext>
                  </a:extLst>
                </p:cNvPr>
                <p:cNvSpPr/>
                <p:nvPr/>
              </p:nvSpPr>
              <p:spPr>
                <a:xfrm>
                  <a:off x="562962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Freeform: Shape 1564">
                  <a:extLst>
                    <a:ext uri="{FF2B5EF4-FFF2-40B4-BE49-F238E27FC236}">
                      <a16:creationId xmlns:a16="http://schemas.microsoft.com/office/drawing/2014/main" id="{EA7AD592-7A9B-598C-7140-88280ECB1042}"/>
                    </a:ext>
                  </a:extLst>
                </p:cNvPr>
                <p:cNvSpPr/>
                <p:nvPr/>
              </p:nvSpPr>
              <p:spPr>
                <a:xfrm>
                  <a:off x="560784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5" name="Graphic 191">
                <a:extLst>
                  <a:ext uri="{FF2B5EF4-FFF2-40B4-BE49-F238E27FC236}">
                    <a16:creationId xmlns:a16="http://schemas.microsoft.com/office/drawing/2014/main" id="{3C4FF94A-65A5-1819-199B-D993FFAF4DCA}"/>
                  </a:ext>
                </a:extLst>
              </p:cNvPr>
              <p:cNvGrpSpPr/>
              <p:nvPr/>
            </p:nvGrpSpPr>
            <p:grpSpPr>
              <a:xfrm>
                <a:off x="5614201" y="1470951"/>
                <a:ext cx="43862" cy="40696"/>
                <a:chOff x="5614201" y="1470951"/>
                <a:chExt cx="43862" cy="40696"/>
              </a:xfrm>
            </p:grpSpPr>
            <p:sp>
              <p:nvSpPr>
                <p:cNvPr id="1562" name="Freeform: Shape 1561">
                  <a:extLst>
                    <a:ext uri="{FF2B5EF4-FFF2-40B4-BE49-F238E27FC236}">
                      <a16:creationId xmlns:a16="http://schemas.microsoft.com/office/drawing/2014/main" id="{B334E45D-E093-48D8-1BB6-EA9CA0130CEC}"/>
                    </a:ext>
                  </a:extLst>
                </p:cNvPr>
                <p:cNvSpPr/>
                <p:nvPr/>
              </p:nvSpPr>
              <p:spPr>
                <a:xfrm>
                  <a:off x="563613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Freeform: Shape 1562">
                  <a:extLst>
                    <a:ext uri="{FF2B5EF4-FFF2-40B4-BE49-F238E27FC236}">
                      <a16:creationId xmlns:a16="http://schemas.microsoft.com/office/drawing/2014/main" id="{A88D71CB-DA59-A557-A4E7-327ADC17040E}"/>
                    </a:ext>
                  </a:extLst>
                </p:cNvPr>
                <p:cNvSpPr/>
                <p:nvPr/>
              </p:nvSpPr>
              <p:spPr>
                <a:xfrm>
                  <a:off x="5614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6" name="Graphic 191">
                <a:extLst>
                  <a:ext uri="{FF2B5EF4-FFF2-40B4-BE49-F238E27FC236}">
                    <a16:creationId xmlns:a16="http://schemas.microsoft.com/office/drawing/2014/main" id="{4665A717-D743-790D-3585-11F1B517F6AC}"/>
                  </a:ext>
                </a:extLst>
              </p:cNvPr>
              <p:cNvGrpSpPr/>
              <p:nvPr/>
            </p:nvGrpSpPr>
            <p:grpSpPr>
              <a:xfrm>
                <a:off x="5620704" y="1470951"/>
                <a:ext cx="43711" cy="40696"/>
                <a:chOff x="5620704" y="1470951"/>
                <a:chExt cx="43711" cy="40696"/>
              </a:xfrm>
            </p:grpSpPr>
            <p:sp>
              <p:nvSpPr>
                <p:cNvPr id="1560" name="Freeform: Shape 1559">
                  <a:extLst>
                    <a:ext uri="{FF2B5EF4-FFF2-40B4-BE49-F238E27FC236}">
                      <a16:creationId xmlns:a16="http://schemas.microsoft.com/office/drawing/2014/main" id="{DA2DC3E1-80BA-3458-F090-09D6B44540E8}"/>
                    </a:ext>
                  </a:extLst>
                </p:cNvPr>
                <p:cNvSpPr/>
                <p:nvPr/>
              </p:nvSpPr>
              <p:spPr>
                <a:xfrm>
                  <a:off x="564263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Freeform: Shape 1560">
                  <a:extLst>
                    <a:ext uri="{FF2B5EF4-FFF2-40B4-BE49-F238E27FC236}">
                      <a16:creationId xmlns:a16="http://schemas.microsoft.com/office/drawing/2014/main" id="{BF869C8A-1A9B-26DC-793E-C6634240BD86}"/>
                    </a:ext>
                  </a:extLst>
                </p:cNvPr>
                <p:cNvSpPr/>
                <p:nvPr/>
              </p:nvSpPr>
              <p:spPr>
                <a:xfrm>
                  <a:off x="5620704"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7" name="Graphic 191">
                <a:extLst>
                  <a:ext uri="{FF2B5EF4-FFF2-40B4-BE49-F238E27FC236}">
                    <a16:creationId xmlns:a16="http://schemas.microsoft.com/office/drawing/2014/main" id="{1E42E56A-C191-BE12-22BD-BED592B648B7}"/>
                  </a:ext>
                </a:extLst>
              </p:cNvPr>
              <p:cNvGrpSpPr/>
              <p:nvPr/>
            </p:nvGrpSpPr>
            <p:grpSpPr>
              <a:xfrm>
                <a:off x="5640367" y="1470951"/>
                <a:ext cx="43711" cy="40696"/>
                <a:chOff x="5640367" y="1470951"/>
                <a:chExt cx="43711" cy="40696"/>
              </a:xfrm>
            </p:grpSpPr>
            <p:sp>
              <p:nvSpPr>
                <p:cNvPr id="1558" name="Freeform: Shape 1557">
                  <a:extLst>
                    <a:ext uri="{FF2B5EF4-FFF2-40B4-BE49-F238E27FC236}">
                      <a16:creationId xmlns:a16="http://schemas.microsoft.com/office/drawing/2014/main" id="{EE93B705-BBB1-77AE-3928-AD265C0D25E0}"/>
                    </a:ext>
                  </a:extLst>
                </p:cNvPr>
                <p:cNvSpPr/>
                <p:nvPr/>
              </p:nvSpPr>
              <p:spPr>
                <a:xfrm>
                  <a:off x="566214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Freeform: Shape 1558">
                  <a:extLst>
                    <a:ext uri="{FF2B5EF4-FFF2-40B4-BE49-F238E27FC236}">
                      <a16:creationId xmlns:a16="http://schemas.microsoft.com/office/drawing/2014/main" id="{BF6A8A82-F09C-BB0F-AB8F-B5723C4B73CE}"/>
                    </a:ext>
                  </a:extLst>
                </p:cNvPr>
                <p:cNvSpPr/>
                <p:nvPr/>
              </p:nvSpPr>
              <p:spPr>
                <a:xfrm>
                  <a:off x="564036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8" name="Graphic 191">
                <a:extLst>
                  <a:ext uri="{FF2B5EF4-FFF2-40B4-BE49-F238E27FC236}">
                    <a16:creationId xmlns:a16="http://schemas.microsoft.com/office/drawing/2014/main" id="{90B90E8D-C305-56EB-7312-964E45EB651B}"/>
                  </a:ext>
                </a:extLst>
              </p:cNvPr>
              <p:cNvGrpSpPr/>
              <p:nvPr/>
            </p:nvGrpSpPr>
            <p:grpSpPr>
              <a:xfrm>
                <a:off x="5646719" y="1470951"/>
                <a:ext cx="43862" cy="40696"/>
                <a:chOff x="5646719" y="1470951"/>
                <a:chExt cx="43862" cy="40696"/>
              </a:xfrm>
            </p:grpSpPr>
            <p:sp>
              <p:nvSpPr>
                <p:cNvPr id="1556" name="Freeform: Shape 1555">
                  <a:extLst>
                    <a:ext uri="{FF2B5EF4-FFF2-40B4-BE49-F238E27FC236}">
                      <a16:creationId xmlns:a16="http://schemas.microsoft.com/office/drawing/2014/main" id="{12DC2E64-10FF-4DF6-1321-983DE8029135}"/>
                    </a:ext>
                  </a:extLst>
                </p:cNvPr>
                <p:cNvSpPr/>
                <p:nvPr/>
              </p:nvSpPr>
              <p:spPr>
                <a:xfrm>
                  <a:off x="5668650"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Freeform: Shape 1556">
                  <a:extLst>
                    <a:ext uri="{FF2B5EF4-FFF2-40B4-BE49-F238E27FC236}">
                      <a16:creationId xmlns:a16="http://schemas.microsoft.com/office/drawing/2014/main" id="{D188F4EB-6489-8945-8246-14D8FF961907}"/>
                    </a:ext>
                  </a:extLst>
                </p:cNvPr>
                <p:cNvSpPr/>
                <p:nvPr/>
              </p:nvSpPr>
              <p:spPr>
                <a:xfrm>
                  <a:off x="5646719"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9" name="Graphic 191">
                <a:extLst>
                  <a:ext uri="{FF2B5EF4-FFF2-40B4-BE49-F238E27FC236}">
                    <a16:creationId xmlns:a16="http://schemas.microsoft.com/office/drawing/2014/main" id="{797EA914-EF5A-3548-8021-F18207876377}"/>
                  </a:ext>
                </a:extLst>
              </p:cNvPr>
              <p:cNvGrpSpPr/>
              <p:nvPr/>
            </p:nvGrpSpPr>
            <p:grpSpPr>
              <a:xfrm>
                <a:off x="5665777" y="1470951"/>
                <a:ext cx="43711" cy="40696"/>
                <a:chOff x="5665777" y="1470951"/>
                <a:chExt cx="43711" cy="40696"/>
              </a:xfrm>
            </p:grpSpPr>
            <p:sp>
              <p:nvSpPr>
                <p:cNvPr id="1554" name="Freeform: Shape 1553">
                  <a:extLst>
                    <a:ext uri="{FF2B5EF4-FFF2-40B4-BE49-F238E27FC236}">
                      <a16:creationId xmlns:a16="http://schemas.microsoft.com/office/drawing/2014/main" id="{2089DDED-96AB-ADBD-BCC9-46B06E3E1055}"/>
                    </a:ext>
                  </a:extLst>
                </p:cNvPr>
                <p:cNvSpPr/>
                <p:nvPr/>
              </p:nvSpPr>
              <p:spPr>
                <a:xfrm>
                  <a:off x="568755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Freeform: Shape 1554">
                  <a:extLst>
                    <a:ext uri="{FF2B5EF4-FFF2-40B4-BE49-F238E27FC236}">
                      <a16:creationId xmlns:a16="http://schemas.microsoft.com/office/drawing/2014/main" id="{35DE6086-1B33-2240-6F91-7B07773852B3}"/>
                    </a:ext>
                  </a:extLst>
                </p:cNvPr>
                <p:cNvSpPr/>
                <p:nvPr/>
              </p:nvSpPr>
              <p:spPr>
                <a:xfrm>
                  <a:off x="566577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0" name="Graphic 191">
                <a:extLst>
                  <a:ext uri="{FF2B5EF4-FFF2-40B4-BE49-F238E27FC236}">
                    <a16:creationId xmlns:a16="http://schemas.microsoft.com/office/drawing/2014/main" id="{692A494C-0902-D0CB-CD78-7903A9ED14D5}"/>
                  </a:ext>
                </a:extLst>
              </p:cNvPr>
              <p:cNvGrpSpPr/>
              <p:nvPr/>
            </p:nvGrpSpPr>
            <p:grpSpPr>
              <a:xfrm>
                <a:off x="5698598" y="1470951"/>
                <a:ext cx="43711" cy="40696"/>
                <a:chOff x="5698598" y="1470951"/>
                <a:chExt cx="43711" cy="40696"/>
              </a:xfrm>
            </p:grpSpPr>
            <p:sp>
              <p:nvSpPr>
                <p:cNvPr id="1552" name="Freeform: Shape 1551">
                  <a:extLst>
                    <a:ext uri="{FF2B5EF4-FFF2-40B4-BE49-F238E27FC236}">
                      <a16:creationId xmlns:a16="http://schemas.microsoft.com/office/drawing/2014/main" id="{95BC843C-7ECA-AB8A-03FA-A5C629A68D97}"/>
                    </a:ext>
                  </a:extLst>
                </p:cNvPr>
                <p:cNvSpPr/>
                <p:nvPr/>
              </p:nvSpPr>
              <p:spPr>
                <a:xfrm>
                  <a:off x="572037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Freeform: Shape 1552">
                  <a:extLst>
                    <a:ext uri="{FF2B5EF4-FFF2-40B4-BE49-F238E27FC236}">
                      <a16:creationId xmlns:a16="http://schemas.microsoft.com/office/drawing/2014/main" id="{04ECD4B6-5A77-FEDC-12D7-3C4B8054EB5A}"/>
                    </a:ext>
                  </a:extLst>
                </p:cNvPr>
                <p:cNvSpPr/>
                <p:nvPr/>
              </p:nvSpPr>
              <p:spPr>
                <a:xfrm>
                  <a:off x="569859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1" name="Graphic 191">
                <a:extLst>
                  <a:ext uri="{FF2B5EF4-FFF2-40B4-BE49-F238E27FC236}">
                    <a16:creationId xmlns:a16="http://schemas.microsoft.com/office/drawing/2014/main" id="{032EB92C-7C3F-95E8-4FFF-AC7C99CC2163}"/>
                  </a:ext>
                </a:extLst>
              </p:cNvPr>
              <p:cNvGrpSpPr/>
              <p:nvPr/>
            </p:nvGrpSpPr>
            <p:grpSpPr>
              <a:xfrm>
                <a:off x="5709488" y="1470951"/>
                <a:ext cx="43711" cy="40696"/>
                <a:chOff x="5709488" y="1470951"/>
                <a:chExt cx="43711" cy="40696"/>
              </a:xfrm>
            </p:grpSpPr>
            <p:sp>
              <p:nvSpPr>
                <p:cNvPr id="1550" name="Freeform: Shape 1549">
                  <a:extLst>
                    <a:ext uri="{FF2B5EF4-FFF2-40B4-BE49-F238E27FC236}">
                      <a16:creationId xmlns:a16="http://schemas.microsoft.com/office/drawing/2014/main" id="{9DDE02E6-2489-F238-1601-922A571DC769}"/>
                    </a:ext>
                  </a:extLst>
                </p:cNvPr>
                <p:cNvSpPr/>
                <p:nvPr/>
              </p:nvSpPr>
              <p:spPr>
                <a:xfrm>
                  <a:off x="5731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Freeform: Shape 1550">
                  <a:extLst>
                    <a:ext uri="{FF2B5EF4-FFF2-40B4-BE49-F238E27FC236}">
                      <a16:creationId xmlns:a16="http://schemas.microsoft.com/office/drawing/2014/main" id="{0B9E8DCE-8995-2C58-96B3-5A90CC8E04B8}"/>
                    </a:ext>
                  </a:extLst>
                </p:cNvPr>
                <p:cNvSpPr/>
                <p:nvPr/>
              </p:nvSpPr>
              <p:spPr>
                <a:xfrm>
                  <a:off x="5709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2" name="Graphic 191">
                <a:extLst>
                  <a:ext uri="{FF2B5EF4-FFF2-40B4-BE49-F238E27FC236}">
                    <a16:creationId xmlns:a16="http://schemas.microsoft.com/office/drawing/2014/main" id="{AA2E2D91-6B4B-B998-3119-B1D19FE076D7}"/>
                  </a:ext>
                </a:extLst>
              </p:cNvPr>
              <p:cNvGrpSpPr/>
              <p:nvPr/>
            </p:nvGrpSpPr>
            <p:grpSpPr>
              <a:xfrm>
                <a:off x="5717201" y="1470951"/>
                <a:ext cx="43862" cy="40696"/>
                <a:chOff x="5717201" y="1470951"/>
                <a:chExt cx="43862" cy="40696"/>
              </a:xfrm>
            </p:grpSpPr>
            <p:sp>
              <p:nvSpPr>
                <p:cNvPr id="1548" name="Freeform: Shape 1547">
                  <a:extLst>
                    <a:ext uri="{FF2B5EF4-FFF2-40B4-BE49-F238E27FC236}">
                      <a16:creationId xmlns:a16="http://schemas.microsoft.com/office/drawing/2014/main" id="{18E6986E-D483-EBB2-930E-A1BCC0505171}"/>
                    </a:ext>
                  </a:extLst>
                </p:cNvPr>
                <p:cNvSpPr/>
                <p:nvPr/>
              </p:nvSpPr>
              <p:spPr>
                <a:xfrm>
                  <a:off x="573913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Freeform: Shape 1548">
                  <a:extLst>
                    <a:ext uri="{FF2B5EF4-FFF2-40B4-BE49-F238E27FC236}">
                      <a16:creationId xmlns:a16="http://schemas.microsoft.com/office/drawing/2014/main" id="{96E1A9B2-33FB-9476-17AB-585E9FF83B44}"/>
                    </a:ext>
                  </a:extLst>
                </p:cNvPr>
                <p:cNvSpPr/>
                <p:nvPr/>
              </p:nvSpPr>
              <p:spPr>
                <a:xfrm>
                  <a:off x="5717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3" name="Graphic 191">
                <a:extLst>
                  <a:ext uri="{FF2B5EF4-FFF2-40B4-BE49-F238E27FC236}">
                    <a16:creationId xmlns:a16="http://schemas.microsoft.com/office/drawing/2014/main" id="{78D58582-781A-351B-5074-1B249D394985}"/>
                  </a:ext>
                </a:extLst>
              </p:cNvPr>
              <p:cNvGrpSpPr/>
              <p:nvPr/>
            </p:nvGrpSpPr>
            <p:grpSpPr>
              <a:xfrm>
                <a:off x="5777096" y="1470951"/>
                <a:ext cx="43711" cy="40696"/>
                <a:chOff x="5777096" y="1470951"/>
                <a:chExt cx="43711" cy="40696"/>
              </a:xfrm>
            </p:grpSpPr>
            <p:sp>
              <p:nvSpPr>
                <p:cNvPr id="1546" name="Freeform: Shape 1545">
                  <a:extLst>
                    <a:ext uri="{FF2B5EF4-FFF2-40B4-BE49-F238E27FC236}">
                      <a16:creationId xmlns:a16="http://schemas.microsoft.com/office/drawing/2014/main" id="{EED0720F-5C56-A1CC-D567-C9D8FFBC24AC}"/>
                    </a:ext>
                  </a:extLst>
                </p:cNvPr>
                <p:cNvSpPr/>
                <p:nvPr/>
              </p:nvSpPr>
              <p:spPr>
                <a:xfrm>
                  <a:off x="579902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Freeform: Shape 1546">
                  <a:extLst>
                    <a:ext uri="{FF2B5EF4-FFF2-40B4-BE49-F238E27FC236}">
                      <a16:creationId xmlns:a16="http://schemas.microsoft.com/office/drawing/2014/main" id="{0E2F9389-BC4E-1C46-8933-503F3CF36004}"/>
                    </a:ext>
                  </a:extLst>
                </p:cNvPr>
                <p:cNvSpPr/>
                <p:nvPr/>
              </p:nvSpPr>
              <p:spPr>
                <a:xfrm>
                  <a:off x="577709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4" name="Graphic 191">
                <a:extLst>
                  <a:ext uri="{FF2B5EF4-FFF2-40B4-BE49-F238E27FC236}">
                    <a16:creationId xmlns:a16="http://schemas.microsoft.com/office/drawing/2014/main" id="{6CDFB04F-8178-289E-7EF0-1B3E3922AEA6}"/>
                  </a:ext>
                </a:extLst>
              </p:cNvPr>
              <p:cNvGrpSpPr/>
              <p:nvPr/>
            </p:nvGrpSpPr>
            <p:grpSpPr>
              <a:xfrm>
                <a:off x="5794187" y="1470951"/>
                <a:ext cx="43711" cy="40696"/>
                <a:chOff x="5794187" y="1470951"/>
                <a:chExt cx="43711" cy="40696"/>
              </a:xfrm>
            </p:grpSpPr>
            <p:sp>
              <p:nvSpPr>
                <p:cNvPr id="1544" name="Freeform: Shape 1543">
                  <a:extLst>
                    <a:ext uri="{FF2B5EF4-FFF2-40B4-BE49-F238E27FC236}">
                      <a16:creationId xmlns:a16="http://schemas.microsoft.com/office/drawing/2014/main" id="{1A62D595-C3D5-C3AA-75B0-60A06A94EBEB}"/>
                    </a:ext>
                  </a:extLst>
                </p:cNvPr>
                <p:cNvSpPr/>
                <p:nvPr/>
              </p:nvSpPr>
              <p:spPr>
                <a:xfrm>
                  <a:off x="581596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Freeform: Shape 1544">
                  <a:extLst>
                    <a:ext uri="{FF2B5EF4-FFF2-40B4-BE49-F238E27FC236}">
                      <a16:creationId xmlns:a16="http://schemas.microsoft.com/office/drawing/2014/main" id="{EDADE7DD-448A-A020-E3E7-25034925B341}"/>
                    </a:ext>
                  </a:extLst>
                </p:cNvPr>
                <p:cNvSpPr/>
                <p:nvPr/>
              </p:nvSpPr>
              <p:spPr>
                <a:xfrm>
                  <a:off x="579418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5" name="Graphic 191">
                <a:extLst>
                  <a:ext uri="{FF2B5EF4-FFF2-40B4-BE49-F238E27FC236}">
                    <a16:creationId xmlns:a16="http://schemas.microsoft.com/office/drawing/2014/main" id="{6BC0C2BC-96B7-6ED2-28E5-9AC11C022A16}"/>
                  </a:ext>
                </a:extLst>
              </p:cNvPr>
              <p:cNvGrpSpPr/>
              <p:nvPr/>
            </p:nvGrpSpPr>
            <p:grpSpPr>
              <a:xfrm>
                <a:off x="5801145" y="1470951"/>
                <a:ext cx="43862" cy="40696"/>
                <a:chOff x="5801145" y="1470951"/>
                <a:chExt cx="43862" cy="40696"/>
              </a:xfrm>
            </p:grpSpPr>
            <p:sp>
              <p:nvSpPr>
                <p:cNvPr id="1542" name="Freeform: Shape 1541">
                  <a:extLst>
                    <a:ext uri="{FF2B5EF4-FFF2-40B4-BE49-F238E27FC236}">
                      <a16:creationId xmlns:a16="http://schemas.microsoft.com/office/drawing/2014/main" id="{E47958B2-1CFD-3D0E-9BF5-DCEB7924EFAC}"/>
                    </a:ext>
                  </a:extLst>
                </p:cNvPr>
                <p:cNvSpPr/>
                <p:nvPr/>
              </p:nvSpPr>
              <p:spPr>
                <a:xfrm>
                  <a:off x="58230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Freeform: Shape 1542">
                  <a:extLst>
                    <a:ext uri="{FF2B5EF4-FFF2-40B4-BE49-F238E27FC236}">
                      <a16:creationId xmlns:a16="http://schemas.microsoft.com/office/drawing/2014/main" id="{BAF1FBB7-40D0-6698-96AB-A7B987B68D20}"/>
                    </a:ext>
                  </a:extLst>
                </p:cNvPr>
                <p:cNvSpPr/>
                <p:nvPr/>
              </p:nvSpPr>
              <p:spPr>
                <a:xfrm>
                  <a:off x="5801145"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6" name="Graphic 191">
                <a:extLst>
                  <a:ext uri="{FF2B5EF4-FFF2-40B4-BE49-F238E27FC236}">
                    <a16:creationId xmlns:a16="http://schemas.microsoft.com/office/drawing/2014/main" id="{1102EF47-111F-7A8F-8175-D5CBD11FB62F}"/>
                  </a:ext>
                </a:extLst>
              </p:cNvPr>
              <p:cNvGrpSpPr/>
              <p:nvPr/>
            </p:nvGrpSpPr>
            <p:grpSpPr>
              <a:xfrm>
                <a:off x="5808253" y="1470951"/>
                <a:ext cx="43862" cy="40696"/>
                <a:chOff x="5808253" y="1470951"/>
                <a:chExt cx="43862" cy="40696"/>
              </a:xfrm>
            </p:grpSpPr>
            <p:sp>
              <p:nvSpPr>
                <p:cNvPr id="1540" name="Freeform: Shape 1539">
                  <a:extLst>
                    <a:ext uri="{FF2B5EF4-FFF2-40B4-BE49-F238E27FC236}">
                      <a16:creationId xmlns:a16="http://schemas.microsoft.com/office/drawing/2014/main" id="{6C126028-C4E3-A98A-8123-BDC4B551382F}"/>
                    </a:ext>
                  </a:extLst>
                </p:cNvPr>
                <p:cNvSpPr/>
                <p:nvPr/>
              </p:nvSpPr>
              <p:spPr>
                <a:xfrm>
                  <a:off x="5830185"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Freeform: Shape 1540">
                  <a:extLst>
                    <a:ext uri="{FF2B5EF4-FFF2-40B4-BE49-F238E27FC236}">
                      <a16:creationId xmlns:a16="http://schemas.microsoft.com/office/drawing/2014/main" id="{F21918DF-389B-7EC0-2A83-2CFBFC457039}"/>
                    </a:ext>
                  </a:extLst>
                </p:cNvPr>
                <p:cNvSpPr/>
                <p:nvPr/>
              </p:nvSpPr>
              <p:spPr>
                <a:xfrm>
                  <a:off x="5808253"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7" name="Graphic 191">
                <a:extLst>
                  <a:ext uri="{FF2B5EF4-FFF2-40B4-BE49-F238E27FC236}">
                    <a16:creationId xmlns:a16="http://schemas.microsoft.com/office/drawing/2014/main" id="{09738C6F-3DD5-665D-B725-543AAB53E474}"/>
                  </a:ext>
                </a:extLst>
              </p:cNvPr>
              <p:cNvGrpSpPr/>
              <p:nvPr/>
            </p:nvGrpSpPr>
            <p:grpSpPr>
              <a:xfrm>
                <a:off x="5815362" y="1470951"/>
                <a:ext cx="43711" cy="40696"/>
                <a:chOff x="5815362" y="1470951"/>
                <a:chExt cx="43711" cy="40696"/>
              </a:xfrm>
            </p:grpSpPr>
            <p:sp>
              <p:nvSpPr>
                <p:cNvPr id="1538" name="Freeform: Shape 1537">
                  <a:extLst>
                    <a:ext uri="{FF2B5EF4-FFF2-40B4-BE49-F238E27FC236}">
                      <a16:creationId xmlns:a16="http://schemas.microsoft.com/office/drawing/2014/main" id="{37A73519-7858-0C23-BCD9-D7B264EC03F3}"/>
                    </a:ext>
                  </a:extLst>
                </p:cNvPr>
                <p:cNvSpPr/>
                <p:nvPr/>
              </p:nvSpPr>
              <p:spPr>
                <a:xfrm>
                  <a:off x="583729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Freeform: Shape 1538">
                  <a:extLst>
                    <a:ext uri="{FF2B5EF4-FFF2-40B4-BE49-F238E27FC236}">
                      <a16:creationId xmlns:a16="http://schemas.microsoft.com/office/drawing/2014/main" id="{0B0092D1-344C-3539-D68D-BAAE123D00D5}"/>
                    </a:ext>
                  </a:extLst>
                </p:cNvPr>
                <p:cNvSpPr/>
                <p:nvPr/>
              </p:nvSpPr>
              <p:spPr>
                <a:xfrm>
                  <a:off x="581536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8" name="Graphic 191">
                <a:extLst>
                  <a:ext uri="{FF2B5EF4-FFF2-40B4-BE49-F238E27FC236}">
                    <a16:creationId xmlns:a16="http://schemas.microsoft.com/office/drawing/2014/main" id="{85C0C79D-B823-F4C4-B0EC-08972F1D838C}"/>
                  </a:ext>
                </a:extLst>
              </p:cNvPr>
              <p:cNvGrpSpPr/>
              <p:nvPr/>
            </p:nvGrpSpPr>
            <p:grpSpPr>
              <a:xfrm>
                <a:off x="5822471" y="1470951"/>
                <a:ext cx="43711" cy="40696"/>
                <a:chOff x="5822471" y="1470951"/>
                <a:chExt cx="43711" cy="40696"/>
              </a:xfrm>
            </p:grpSpPr>
            <p:sp>
              <p:nvSpPr>
                <p:cNvPr id="1536" name="Freeform: Shape 1535">
                  <a:extLst>
                    <a:ext uri="{FF2B5EF4-FFF2-40B4-BE49-F238E27FC236}">
                      <a16:creationId xmlns:a16="http://schemas.microsoft.com/office/drawing/2014/main" id="{E63A7C42-0864-ED7D-80F1-26F915CA8B6D}"/>
                    </a:ext>
                  </a:extLst>
                </p:cNvPr>
                <p:cNvSpPr/>
                <p:nvPr/>
              </p:nvSpPr>
              <p:spPr>
                <a:xfrm>
                  <a:off x="584440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Freeform: Shape 1536">
                  <a:extLst>
                    <a:ext uri="{FF2B5EF4-FFF2-40B4-BE49-F238E27FC236}">
                      <a16:creationId xmlns:a16="http://schemas.microsoft.com/office/drawing/2014/main" id="{AC22A427-0F1B-3832-5F14-C9FCFEE8FE78}"/>
                    </a:ext>
                  </a:extLst>
                </p:cNvPr>
                <p:cNvSpPr/>
                <p:nvPr/>
              </p:nvSpPr>
              <p:spPr>
                <a:xfrm>
                  <a:off x="5822471"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9" name="Graphic 191">
                <a:extLst>
                  <a:ext uri="{FF2B5EF4-FFF2-40B4-BE49-F238E27FC236}">
                    <a16:creationId xmlns:a16="http://schemas.microsoft.com/office/drawing/2014/main" id="{989240F4-F277-631E-6611-C2CC90EE08E2}"/>
                  </a:ext>
                </a:extLst>
              </p:cNvPr>
              <p:cNvGrpSpPr/>
              <p:nvPr/>
            </p:nvGrpSpPr>
            <p:grpSpPr>
              <a:xfrm>
                <a:off x="5829580" y="1470951"/>
                <a:ext cx="43711" cy="40696"/>
                <a:chOff x="5829580" y="1470951"/>
                <a:chExt cx="43711" cy="40696"/>
              </a:xfrm>
            </p:grpSpPr>
            <p:sp>
              <p:nvSpPr>
                <p:cNvPr id="1534" name="Freeform: Shape 1533">
                  <a:extLst>
                    <a:ext uri="{FF2B5EF4-FFF2-40B4-BE49-F238E27FC236}">
                      <a16:creationId xmlns:a16="http://schemas.microsoft.com/office/drawing/2014/main" id="{BC9FE4DC-722A-87B1-9DCC-6FBD784D8C46}"/>
                    </a:ext>
                  </a:extLst>
                </p:cNvPr>
                <p:cNvSpPr/>
                <p:nvPr/>
              </p:nvSpPr>
              <p:spPr>
                <a:xfrm>
                  <a:off x="585135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Freeform: Shape 1534">
                  <a:extLst>
                    <a:ext uri="{FF2B5EF4-FFF2-40B4-BE49-F238E27FC236}">
                      <a16:creationId xmlns:a16="http://schemas.microsoft.com/office/drawing/2014/main" id="{05345405-4155-F26D-B3CA-7E68ED1818AB}"/>
                    </a:ext>
                  </a:extLst>
                </p:cNvPr>
                <p:cNvSpPr/>
                <p:nvPr/>
              </p:nvSpPr>
              <p:spPr>
                <a:xfrm>
                  <a:off x="5829580"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0" name="Graphic 191">
                <a:extLst>
                  <a:ext uri="{FF2B5EF4-FFF2-40B4-BE49-F238E27FC236}">
                    <a16:creationId xmlns:a16="http://schemas.microsoft.com/office/drawing/2014/main" id="{67EFFB6E-25FB-07F0-E242-72F0415BC8C0}"/>
                  </a:ext>
                </a:extLst>
              </p:cNvPr>
              <p:cNvGrpSpPr/>
              <p:nvPr/>
            </p:nvGrpSpPr>
            <p:grpSpPr>
              <a:xfrm>
                <a:off x="5836688" y="1470951"/>
                <a:ext cx="43711" cy="40696"/>
                <a:chOff x="5836688" y="1470951"/>
                <a:chExt cx="43711" cy="40696"/>
              </a:xfrm>
            </p:grpSpPr>
            <p:sp>
              <p:nvSpPr>
                <p:cNvPr id="1532" name="Freeform: Shape 1531">
                  <a:extLst>
                    <a:ext uri="{FF2B5EF4-FFF2-40B4-BE49-F238E27FC236}">
                      <a16:creationId xmlns:a16="http://schemas.microsoft.com/office/drawing/2014/main" id="{A85B88D3-E370-345F-7A57-C689E12B536A}"/>
                    </a:ext>
                  </a:extLst>
                </p:cNvPr>
                <p:cNvSpPr/>
                <p:nvPr/>
              </p:nvSpPr>
              <p:spPr>
                <a:xfrm>
                  <a:off x="585846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Freeform: Shape 1532">
                  <a:extLst>
                    <a:ext uri="{FF2B5EF4-FFF2-40B4-BE49-F238E27FC236}">
                      <a16:creationId xmlns:a16="http://schemas.microsoft.com/office/drawing/2014/main" id="{E74A50A3-C927-6862-E972-2A5C8F62440F}"/>
                    </a:ext>
                  </a:extLst>
                </p:cNvPr>
                <p:cNvSpPr/>
                <p:nvPr/>
              </p:nvSpPr>
              <p:spPr>
                <a:xfrm>
                  <a:off x="58366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1" name="Graphic 191">
                <a:extLst>
                  <a:ext uri="{FF2B5EF4-FFF2-40B4-BE49-F238E27FC236}">
                    <a16:creationId xmlns:a16="http://schemas.microsoft.com/office/drawing/2014/main" id="{65D2D2EA-F36C-A4D9-E825-084EB4582491}"/>
                  </a:ext>
                </a:extLst>
              </p:cNvPr>
              <p:cNvGrpSpPr/>
              <p:nvPr/>
            </p:nvGrpSpPr>
            <p:grpSpPr>
              <a:xfrm>
                <a:off x="5843646" y="1470951"/>
                <a:ext cx="43862" cy="40696"/>
                <a:chOff x="5843646" y="1470951"/>
                <a:chExt cx="43862" cy="40696"/>
              </a:xfrm>
            </p:grpSpPr>
            <p:sp>
              <p:nvSpPr>
                <p:cNvPr id="1530" name="Freeform: Shape 1529">
                  <a:extLst>
                    <a:ext uri="{FF2B5EF4-FFF2-40B4-BE49-F238E27FC236}">
                      <a16:creationId xmlns:a16="http://schemas.microsoft.com/office/drawing/2014/main" id="{08C756B6-77FF-71CB-1F59-E0B7755596C2}"/>
                    </a:ext>
                  </a:extLst>
                </p:cNvPr>
                <p:cNvSpPr/>
                <p:nvPr/>
              </p:nvSpPr>
              <p:spPr>
                <a:xfrm>
                  <a:off x="586557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Freeform: Shape 1530">
                  <a:extLst>
                    <a:ext uri="{FF2B5EF4-FFF2-40B4-BE49-F238E27FC236}">
                      <a16:creationId xmlns:a16="http://schemas.microsoft.com/office/drawing/2014/main" id="{7E6756AD-1D30-8CB6-1A49-EB78DF67C31D}"/>
                    </a:ext>
                  </a:extLst>
                </p:cNvPr>
                <p:cNvSpPr/>
                <p:nvPr/>
              </p:nvSpPr>
              <p:spPr>
                <a:xfrm>
                  <a:off x="5843646"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2" name="Graphic 191">
                <a:extLst>
                  <a:ext uri="{FF2B5EF4-FFF2-40B4-BE49-F238E27FC236}">
                    <a16:creationId xmlns:a16="http://schemas.microsoft.com/office/drawing/2014/main" id="{7C798ECB-4DDC-C365-7A81-B3D68BE119A4}"/>
                  </a:ext>
                </a:extLst>
              </p:cNvPr>
              <p:cNvGrpSpPr/>
              <p:nvPr/>
            </p:nvGrpSpPr>
            <p:grpSpPr>
              <a:xfrm>
                <a:off x="5850754" y="1470951"/>
                <a:ext cx="43862" cy="40696"/>
                <a:chOff x="5850754" y="1470951"/>
                <a:chExt cx="43862" cy="40696"/>
              </a:xfrm>
            </p:grpSpPr>
            <p:sp>
              <p:nvSpPr>
                <p:cNvPr id="1528" name="Freeform: Shape 1527">
                  <a:extLst>
                    <a:ext uri="{FF2B5EF4-FFF2-40B4-BE49-F238E27FC236}">
                      <a16:creationId xmlns:a16="http://schemas.microsoft.com/office/drawing/2014/main" id="{3C8568C2-6BEC-2DC9-0DA3-AF8F9E220578}"/>
                    </a:ext>
                  </a:extLst>
                </p:cNvPr>
                <p:cNvSpPr/>
                <p:nvPr/>
              </p:nvSpPr>
              <p:spPr>
                <a:xfrm>
                  <a:off x="587268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Freeform: Shape 1528">
                  <a:extLst>
                    <a:ext uri="{FF2B5EF4-FFF2-40B4-BE49-F238E27FC236}">
                      <a16:creationId xmlns:a16="http://schemas.microsoft.com/office/drawing/2014/main" id="{6613C182-8255-70D4-E82B-95BF76B87215}"/>
                    </a:ext>
                  </a:extLst>
                </p:cNvPr>
                <p:cNvSpPr/>
                <p:nvPr/>
              </p:nvSpPr>
              <p:spPr>
                <a:xfrm>
                  <a:off x="585075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3" name="Graphic 191">
                <a:extLst>
                  <a:ext uri="{FF2B5EF4-FFF2-40B4-BE49-F238E27FC236}">
                    <a16:creationId xmlns:a16="http://schemas.microsoft.com/office/drawing/2014/main" id="{09729D90-E7F6-2DC3-9489-CB097882E400}"/>
                  </a:ext>
                </a:extLst>
              </p:cNvPr>
              <p:cNvGrpSpPr/>
              <p:nvPr/>
            </p:nvGrpSpPr>
            <p:grpSpPr>
              <a:xfrm>
                <a:off x="5857863" y="1470951"/>
                <a:ext cx="43711" cy="40696"/>
                <a:chOff x="5857863" y="1470951"/>
                <a:chExt cx="43711" cy="40696"/>
              </a:xfrm>
            </p:grpSpPr>
            <p:sp>
              <p:nvSpPr>
                <p:cNvPr id="1526" name="Freeform: Shape 1525">
                  <a:extLst>
                    <a:ext uri="{FF2B5EF4-FFF2-40B4-BE49-F238E27FC236}">
                      <a16:creationId xmlns:a16="http://schemas.microsoft.com/office/drawing/2014/main" id="{E88BC034-9415-6D34-FB04-0F1667C988B1}"/>
                    </a:ext>
                  </a:extLst>
                </p:cNvPr>
                <p:cNvSpPr/>
                <p:nvPr/>
              </p:nvSpPr>
              <p:spPr>
                <a:xfrm>
                  <a:off x="5879794"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Freeform: Shape 1526">
                  <a:extLst>
                    <a:ext uri="{FF2B5EF4-FFF2-40B4-BE49-F238E27FC236}">
                      <a16:creationId xmlns:a16="http://schemas.microsoft.com/office/drawing/2014/main" id="{5D55A92E-5279-9AB4-5099-349166B90FB8}"/>
                    </a:ext>
                  </a:extLst>
                </p:cNvPr>
                <p:cNvSpPr/>
                <p:nvPr/>
              </p:nvSpPr>
              <p:spPr>
                <a:xfrm>
                  <a:off x="5857863"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4" name="Graphic 191">
                <a:extLst>
                  <a:ext uri="{FF2B5EF4-FFF2-40B4-BE49-F238E27FC236}">
                    <a16:creationId xmlns:a16="http://schemas.microsoft.com/office/drawing/2014/main" id="{BB7ED75C-3DF7-9CF8-6794-406CC8C87BA1}"/>
                  </a:ext>
                </a:extLst>
              </p:cNvPr>
              <p:cNvGrpSpPr/>
              <p:nvPr/>
            </p:nvGrpSpPr>
            <p:grpSpPr>
              <a:xfrm>
                <a:off x="5863308" y="1507846"/>
                <a:ext cx="43711" cy="40837"/>
                <a:chOff x="5863308" y="1507846"/>
                <a:chExt cx="43711" cy="40837"/>
              </a:xfrm>
            </p:grpSpPr>
            <p:sp>
              <p:nvSpPr>
                <p:cNvPr id="1524" name="Freeform: Shape 1523">
                  <a:extLst>
                    <a:ext uri="{FF2B5EF4-FFF2-40B4-BE49-F238E27FC236}">
                      <a16:creationId xmlns:a16="http://schemas.microsoft.com/office/drawing/2014/main" id="{C355C09F-A0E7-ED82-596A-3979B2C59FDF}"/>
                    </a:ext>
                  </a:extLst>
                </p:cNvPr>
                <p:cNvSpPr/>
                <p:nvPr/>
              </p:nvSpPr>
              <p:spPr>
                <a:xfrm>
                  <a:off x="5885239" y="1507846"/>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Freeform: Shape 1524">
                  <a:extLst>
                    <a:ext uri="{FF2B5EF4-FFF2-40B4-BE49-F238E27FC236}">
                      <a16:creationId xmlns:a16="http://schemas.microsoft.com/office/drawing/2014/main" id="{96216DE2-89B9-72BE-9214-E7E726F1528B}"/>
                    </a:ext>
                  </a:extLst>
                </p:cNvPr>
                <p:cNvSpPr/>
                <p:nvPr/>
              </p:nvSpPr>
              <p:spPr>
                <a:xfrm>
                  <a:off x="5863308" y="152826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raphic 191">
                <a:extLst>
                  <a:ext uri="{FF2B5EF4-FFF2-40B4-BE49-F238E27FC236}">
                    <a16:creationId xmlns:a16="http://schemas.microsoft.com/office/drawing/2014/main" id="{2B8E3E51-628F-B445-8DA7-D97B0D83324B}"/>
                  </a:ext>
                </a:extLst>
              </p:cNvPr>
              <p:cNvGrpSpPr/>
              <p:nvPr/>
            </p:nvGrpSpPr>
            <p:grpSpPr>
              <a:xfrm>
                <a:off x="5865577" y="1542910"/>
                <a:ext cx="43711" cy="40837"/>
                <a:chOff x="5865577" y="1542910"/>
                <a:chExt cx="43711" cy="40837"/>
              </a:xfrm>
            </p:grpSpPr>
            <p:sp>
              <p:nvSpPr>
                <p:cNvPr id="1522" name="Freeform: Shape 1521">
                  <a:extLst>
                    <a:ext uri="{FF2B5EF4-FFF2-40B4-BE49-F238E27FC236}">
                      <a16:creationId xmlns:a16="http://schemas.microsoft.com/office/drawing/2014/main" id="{D61D8CC2-B219-4C18-1E76-C72BC90423C4}"/>
                    </a:ext>
                  </a:extLst>
                </p:cNvPr>
                <p:cNvSpPr/>
                <p:nvPr/>
              </p:nvSpPr>
              <p:spPr>
                <a:xfrm>
                  <a:off x="5887508" y="154291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Freeform: Shape 1522">
                  <a:extLst>
                    <a:ext uri="{FF2B5EF4-FFF2-40B4-BE49-F238E27FC236}">
                      <a16:creationId xmlns:a16="http://schemas.microsoft.com/office/drawing/2014/main" id="{764231D0-BC9E-B336-006B-136BE51FC2A6}"/>
                    </a:ext>
                  </a:extLst>
                </p:cNvPr>
                <p:cNvSpPr/>
                <p:nvPr/>
              </p:nvSpPr>
              <p:spPr>
                <a:xfrm>
                  <a:off x="5865577" y="15633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6" name="Graphic 191">
                <a:extLst>
                  <a:ext uri="{FF2B5EF4-FFF2-40B4-BE49-F238E27FC236}">
                    <a16:creationId xmlns:a16="http://schemas.microsoft.com/office/drawing/2014/main" id="{7EDE8486-B570-F82C-4A17-9D7CBDCE22C8}"/>
                  </a:ext>
                </a:extLst>
              </p:cNvPr>
              <p:cNvGrpSpPr/>
              <p:nvPr/>
            </p:nvGrpSpPr>
            <p:grpSpPr>
              <a:xfrm>
                <a:off x="5872686" y="1554035"/>
                <a:ext cx="43711" cy="40696"/>
                <a:chOff x="5872686" y="1554035"/>
                <a:chExt cx="43711" cy="40696"/>
              </a:xfrm>
            </p:grpSpPr>
            <p:sp>
              <p:nvSpPr>
                <p:cNvPr id="1520" name="Freeform: Shape 1519">
                  <a:extLst>
                    <a:ext uri="{FF2B5EF4-FFF2-40B4-BE49-F238E27FC236}">
                      <a16:creationId xmlns:a16="http://schemas.microsoft.com/office/drawing/2014/main" id="{403511BD-55B1-437A-4E25-0F46D33A980C}"/>
                    </a:ext>
                  </a:extLst>
                </p:cNvPr>
                <p:cNvSpPr/>
                <p:nvPr/>
              </p:nvSpPr>
              <p:spPr>
                <a:xfrm>
                  <a:off x="58946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Freeform: Shape 1520">
                  <a:extLst>
                    <a:ext uri="{FF2B5EF4-FFF2-40B4-BE49-F238E27FC236}">
                      <a16:creationId xmlns:a16="http://schemas.microsoft.com/office/drawing/2014/main" id="{184F83C5-F40D-7919-7C7D-9F29B96992E1}"/>
                    </a:ext>
                  </a:extLst>
                </p:cNvPr>
                <p:cNvSpPr/>
                <p:nvPr/>
              </p:nvSpPr>
              <p:spPr>
                <a:xfrm>
                  <a:off x="587268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7" name="Graphic 191">
                <a:extLst>
                  <a:ext uri="{FF2B5EF4-FFF2-40B4-BE49-F238E27FC236}">
                    <a16:creationId xmlns:a16="http://schemas.microsoft.com/office/drawing/2014/main" id="{639F5B13-167E-508E-C17D-C4FF37643F6E}"/>
                  </a:ext>
                </a:extLst>
              </p:cNvPr>
              <p:cNvGrpSpPr/>
              <p:nvPr/>
            </p:nvGrpSpPr>
            <p:grpSpPr>
              <a:xfrm>
                <a:off x="5879794" y="1554035"/>
                <a:ext cx="43711" cy="40696"/>
                <a:chOff x="5879794" y="1554035"/>
                <a:chExt cx="43711" cy="40696"/>
              </a:xfrm>
            </p:grpSpPr>
            <p:sp>
              <p:nvSpPr>
                <p:cNvPr id="1518" name="Freeform: Shape 1517">
                  <a:extLst>
                    <a:ext uri="{FF2B5EF4-FFF2-40B4-BE49-F238E27FC236}">
                      <a16:creationId xmlns:a16="http://schemas.microsoft.com/office/drawing/2014/main" id="{BFF7EDCB-65E0-A80D-8C9D-22AAB879323D}"/>
                    </a:ext>
                  </a:extLst>
                </p:cNvPr>
                <p:cNvSpPr/>
                <p:nvPr/>
              </p:nvSpPr>
              <p:spPr>
                <a:xfrm>
                  <a:off x="590157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Freeform: Shape 1518">
                  <a:extLst>
                    <a:ext uri="{FF2B5EF4-FFF2-40B4-BE49-F238E27FC236}">
                      <a16:creationId xmlns:a16="http://schemas.microsoft.com/office/drawing/2014/main" id="{4DE29E43-19F1-55A7-B135-0A7BAB5BC1F5}"/>
                    </a:ext>
                  </a:extLst>
                </p:cNvPr>
                <p:cNvSpPr/>
                <p:nvPr/>
              </p:nvSpPr>
              <p:spPr>
                <a:xfrm>
                  <a:off x="587979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8" name="Graphic 191">
                <a:extLst>
                  <a:ext uri="{FF2B5EF4-FFF2-40B4-BE49-F238E27FC236}">
                    <a16:creationId xmlns:a16="http://schemas.microsoft.com/office/drawing/2014/main" id="{C0AD1C72-94F1-74E9-9C55-80A3E0EED4FB}"/>
                  </a:ext>
                </a:extLst>
              </p:cNvPr>
              <p:cNvGrpSpPr/>
              <p:nvPr/>
            </p:nvGrpSpPr>
            <p:grpSpPr>
              <a:xfrm>
                <a:off x="5886752" y="1554035"/>
                <a:ext cx="43862" cy="40696"/>
                <a:chOff x="5886752" y="1554035"/>
                <a:chExt cx="43862" cy="40696"/>
              </a:xfrm>
            </p:grpSpPr>
            <p:sp>
              <p:nvSpPr>
                <p:cNvPr id="1516" name="Freeform: Shape 1515">
                  <a:extLst>
                    <a:ext uri="{FF2B5EF4-FFF2-40B4-BE49-F238E27FC236}">
                      <a16:creationId xmlns:a16="http://schemas.microsoft.com/office/drawing/2014/main" id="{34A4E284-61C5-59D7-5407-81BAC3E1FDA7}"/>
                    </a:ext>
                  </a:extLst>
                </p:cNvPr>
                <p:cNvSpPr/>
                <p:nvPr/>
              </p:nvSpPr>
              <p:spPr>
                <a:xfrm>
                  <a:off x="590868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Freeform: Shape 1516">
                  <a:extLst>
                    <a:ext uri="{FF2B5EF4-FFF2-40B4-BE49-F238E27FC236}">
                      <a16:creationId xmlns:a16="http://schemas.microsoft.com/office/drawing/2014/main" id="{4C23B0D0-C137-64C2-8852-54D894B6E757}"/>
                    </a:ext>
                  </a:extLst>
                </p:cNvPr>
                <p:cNvSpPr/>
                <p:nvPr/>
              </p:nvSpPr>
              <p:spPr>
                <a:xfrm>
                  <a:off x="588675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9" name="Graphic 191">
                <a:extLst>
                  <a:ext uri="{FF2B5EF4-FFF2-40B4-BE49-F238E27FC236}">
                    <a16:creationId xmlns:a16="http://schemas.microsoft.com/office/drawing/2014/main" id="{7D2D0A46-1F28-357A-BE36-FDDF317FB416}"/>
                  </a:ext>
                </a:extLst>
              </p:cNvPr>
              <p:cNvGrpSpPr/>
              <p:nvPr/>
            </p:nvGrpSpPr>
            <p:grpSpPr>
              <a:xfrm>
                <a:off x="5893861" y="1554035"/>
                <a:ext cx="43862" cy="40696"/>
                <a:chOff x="5893861" y="1554035"/>
                <a:chExt cx="43862" cy="40696"/>
              </a:xfrm>
            </p:grpSpPr>
            <p:sp>
              <p:nvSpPr>
                <p:cNvPr id="1514" name="Freeform: Shape 1513">
                  <a:extLst>
                    <a:ext uri="{FF2B5EF4-FFF2-40B4-BE49-F238E27FC236}">
                      <a16:creationId xmlns:a16="http://schemas.microsoft.com/office/drawing/2014/main" id="{575D7F73-C379-57C1-EA65-921930AE611C}"/>
                    </a:ext>
                  </a:extLst>
                </p:cNvPr>
                <p:cNvSpPr/>
                <p:nvPr/>
              </p:nvSpPr>
              <p:spPr>
                <a:xfrm>
                  <a:off x="591579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Freeform: Shape 1514">
                  <a:extLst>
                    <a:ext uri="{FF2B5EF4-FFF2-40B4-BE49-F238E27FC236}">
                      <a16:creationId xmlns:a16="http://schemas.microsoft.com/office/drawing/2014/main" id="{C6D62CDF-7020-A0B7-865D-ABA48E3A9C1B}"/>
                    </a:ext>
                  </a:extLst>
                </p:cNvPr>
                <p:cNvSpPr/>
                <p:nvPr/>
              </p:nvSpPr>
              <p:spPr>
                <a:xfrm>
                  <a:off x="589386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0" name="Graphic 191">
                <a:extLst>
                  <a:ext uri="{FF2B5EF4-FFF2-40B4-BE49-F238E27FC236}">
                    <a16:creationId xmlns:a16="http://schemas.microsoft.com/office/drawing/2014/main" id="{EEC288DF-6932-148E-7E9D-C2D74DF12132}"/>
                  </a:ext>
                </a:extLst>
              </p:cNvPr>
              <p:cNvGrpSpPr/>
              <p:nvPr/>
            </p:nvGrpSpPr>
            <p:grpSpPr>
              <a:xfrm>
                <a:off x="5913220" y="1554035"/>
                <a:ext cx="43711" cy="40696"/>
                <a:chOff x="5913220" y="1554035"/>
                <a:chExt cx="43711" cy="40696"/>
              </a:xfrm>
            </p:grpSpPr>
            <p:sp>
              <p:nvSpPr>
                <p:cNvPr id="1512" name="Freeform: Shape 1511">
                  <a:extLst>
                    <a:ext uri="{FF2B5EF4-FFF2-40B4-BE49-F238E27FC236}">
                      <a16:creationId xmlns:a16="http://schemas.microsoft.com/office/drawing/2014/main" id="{02C044F2-164D-62CF-B808-C79686887B94}"/>
                    </a:ext>
                  </a:extLst>
                </p:cNvPr>
                <p:cNvSpPr/>
                <p:nvPr/>
              </p:nvSpPr>
              <p:spPr>
                <a:xfrm>
                  <a:off x="593515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Freeform: Shape 1512">
                  <a:extLst>
                    <a:ext uri="{FF2B5EF4-FFF2-40B4-BE49-F238E27FC236}">
                      <a16:creationId xmlns:a16="http://schemas.microsoft.com/office/drawing/2014/main" id="{6A401D04-F893-E497-2E7B-A784DBBFABBF}"/>
                    </a:ext>
                  </a:extLst>
                </p:cNvPr>
                <p:cNvSpPr/>
                <p:nvPr/>
              </p:nvSpPr>
              <p:spPr>
                <a:xfrm>
                  <a:off x="5913220"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raphic 191">
                <a:extLst>
                  <a:ext uri="{FF2B5EF4-FFF2-40B4-BE49-F238E27FC236}">
                    <a16:creationId xmlns:a16="http://schemas.microsoft.com/office/drawing/2014/main" id="{605221AE-7B7B-468F-86EA-A8A3E11649E9}"/>
                  </a:ext>
                </a:extLst>
              </p:cNvPr>
              <p:cNvGrpSpPr/>
              <p:nvPr/>
            </p:nvGrpSpPr>
            <p:grpSpPr>
              <a:xfrm>
                <a:off x="5933488" y="1554035"/>
                <a:ext cx="43711" cy="40696"/>
                <a:chOff x="5933488" y="1554035"/>
                <a:chExt cx="43711" cy="40696"/>
              </a:xfrm>
            </p:grpSpPr>
            <p:sp>
              <p:nvSpPr>
                <p:cNvPr id="1510" name="Freeform: Shape 1509">
                  <a:extLst>
                    <a:ext uri="{FF2B5EF4-FFF2-40B4-BE49-F238E27FC236}">
                      <a16:creationId xmlns:a16="http://schemas.microsoft.com/office/drawing/2014/main" id="{EB18E896-8935-09F5-00C8-C8873EB6AB98}"/>
                    </a:ext>
                  </a:extLst>
                </p:cNvPr>
                <p:cNvSpPr/>
                <p:nvPr/>
              </p:nvSpPr>
              <p:spPr>
                <a:xfrm>
                  <a:off x="59554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Freeform: Shape 1510">
                  <a:extLst>
                    <a:ext uri="{FF2B5EF4-FFF2-40B4-BE49-F238E27FC236}">
                      <a16:creationId xmlns:a16="http://schemas.microsoft.com/office/drawing/2014/main" id="{8FF583DA-9F84-5D67-A041-738807DB8C01}"/>
                    </a:ext>
                  </a:extLst>
                </p:cNvPr>
                <p:cNvSpPr/>
                <p:nvPr/>
              </p:nvSpPr>
              <p:spPr>
                <a:xfrm>
                  <a:off x="593348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2" name="Graphic 191">
                <a:extLst>
                  <a:ext uri="{FF2B5EF4-FFF2-40B4-BE49-F238E27FC236}">
                    <a16:creationId xmlns:a16="http://schemas.microsoft.com/office/drawing/2014/main" id="{A7AB33C7-5179-BA6A-1490-FC80D986CB1D}"/>
                  </a:ext>
                </a:extLst>
              </p:cNvPr>
              <p:cNvGrpSpPr/>
              <p:nvPr/>
            </p:nvGrpSpPr>
            <p:grpSpPr>
              <a:xfrm>
                <a:off x="5956931" y="1554035"/>
                <a:ext cx="43862" cy="40696"/>
                <a:chOff x="5956931" y="1554035"/>
                <a:chExt cx="43862" cy="40696"/>
              </a:xfrm>
            </p:grpSpPr>
            <p:sp>
              <p:nvSpPr>
                <p:cNvPr id="1508" name="Freeform: Shape 1507">
                  <a:extLst>
                    <a:ext uri="{FF2B5EF4-FFF2-40B4-BE49-F238E27FC236}">
                      <a16:creationId xmlns:a16="http://schemas.microsoft.com/office/drawing/2014/main" id="{1A73EB04-9969-B316-EB90-EDA99982265A}"/>
                    </a:ext>
                  </a:extLst>
                </p:cNvPr>
                <p:cNvSpPr/>
                <p:nvPr/>
              </p:nvSpPr>
              <p:spPr>
                <a:xfrm>
                  <a:off x="597886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Freeform: Shape 1508">
                  <a:extLst>
                    <a:ext uri="{FF2B5EF4-FFF2-40B4-BE49-F238E27FC236}">
                      <a16:creationId xmlns:a16="http://schemas.microsoft.com/office/drawing/2014/main" id="{034BFE7B-6B19-37A6-2E19-3F7227AC4DD8}"/>
                    </a:ext>
                  </a:extLst>
                </p:cNvPr>
                <p:cNvSpPr/>
                <p:nvPr/>
              </p:nvSpPr>
              <p:spPr>
                <a:xfrm>
                  <a:off x="595693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3" name="Graphic 191">
                <a:extLst>
                  <a:ext uri="{FF2B5EF4-FFF2-40B4-BE49-F238E27FC236}">
                    <a16:creationId xmlns:a16="http://schemas.microsoft.com/office/drawing/2014/main" id="{CA6E1700-69E4-9FBB-4AD6-D173E6BB2B5F}"/>
                  </a:ext>
                </a:extLst>
              </p:cNvPr>
              <p:cNvGrpSpPr/>
              <p:nvPr/>
            </p:nvGrpSpPr>
            <p:grpSpPr>
              <a:xfrm>
                <a:off x="5966914" y="1554035"/>
                <a:ext cx="43862" cy="40696"/>
                <a:chOff x="5966914" y="1554035"/>
                <a:chExt cx="43862" cy="40696"/>
              </a:xfrm>
            </p:grpSpPr>
            <p:sp>
              <p:nvSpPr>
                <p:cNvPr id="1506" name="Freeform: Shape 1505">
                  <a:extLst>
                    <a:ext uri="{FF2B5EF4-FFF2-40B4-BE49-F238E27FC236}">
                      <a16:creationId xmlns:a16="http://schemas.microsoft.com/office/drawing/2014/main" id="{F2977403-AC51-775C-298B-773B2FB7F401}"/>
                    </a:ext>
                  </a:extLst>
                </p:cNvPr>
                <p:cNvSpPr/>
                <p:nvPr/>
              </p:nvSpPr>
              <p:spPr>
                <a:xfrm>
                  <a:off x="598884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Freeform: Shape 1506">
                  <a:extLst>
                    <a:ext uri="{FF2B5EF4-FFF2-40B4-BE49-F238E27FC236}">
                      <a16:creationId xmlns:a16="http://schemas.microsoft.com/office/drawing/2014/main" id="{F239267F-C310-D53D-3FD4-5B6189A59EC1}"/>
                    </a:ext>
                  </a:extLst>
                </p:cNvPr>
                <p:cNvSpPr/>
                <p:nvPr/>
              </p:nvSpPr>
              <p:spPr>
                <a:xfrm>
                  <a:off x="596691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4" name="Graphic 191">
                <a:extLst>
                  <a:ext uri="{FF2B5EF4-FFF2-40B4-BE49-F238E27FC236}">
                    <a16:creationId xmlns:a16="http://schemas.microsoft.com/office/drawing/2014/main" id="{92712835-F24D-F64E-627D-C46F8703A767}"/>
                  </a:ext>
                </a:extLst>
              </p:cNvPr>
              <p:cNvGrpSpPr/>
              <p:nvPr/>
            </p:nvGrpSpPr>
            <p:grpSpPr>
              <a:xfrm>
                <a:off x="5980073" y="1554035"/>
                <a:ext cx="43862" cy="40696"/>
                <a:chOff x="5980073" y="1554035"/>
                <a:chExt cx="43862" cy="40696"/>
              </a:xfrm>
            </p:grpSpPr>
            <p:sp>
              <p:nvSpPr>
                <p:cNvPr id="1504" name="Freeform: Shape 1503">
                  <a:extLst>
                    <a:ext uri="{FF2B5EF4-FFF2-40B4-BE49-F238E27FC236}">
                      <a16:creationId xmlns:a16="http://schemas.microsoft.com/office/drawing/2014/main" id="{BF03F8F6-BE79-B1D3-273D-44E10870E5D4}"/>
                    </a:ext>
                  </a:extLst>
                </p:cNvPr>
                <p:cNvSpPr/>
                <p:nvPr/>
              </p:nvSpPr>
              <p:spPr>
                <a:xfrm>
                  <a:off x="600200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Freeform: Shape 1504">
                  <a:extLst>
                    <a:ext uri="{FF2B5EF4-FFF2-40B4-BE49-F238E27FC236}">
                      <a16:creationId xmlns:a16="http://schemas.microsoft.com/office/drawing/2014/main" id="{08825793-5A0D-1390-5D7A-FD3BBA56D4E5}"/>
                    </a:ext>
                  </a:extLst>
                </p:cNvPr>
                <p:cNvSpPr/>
                <p:nvPr/>
              </p:nvSpPr>
              <p:spPr>
                <a:xfrm>
                  <a:off x="5980073" y="1574454"/>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5" name="Graphic 191">
                <a:extLst>
                  <a:ext uri="{FF2B5EF4-FFF2-40B4-BE49-F238E27FC236}">
                    <a16:creationId xmlns:a16="http://schemas.microsoft.com/office/drawing/2014/main" id="{811262CF-BD6E-81C2-3317-031586AAA5E3}"/>
                  </a:ext>
                </a:extLst>
              </p:cNvPr>
              <p:cNvGrpSpPr/>
              <p:nvPr/>
            </p:nvGrpSpPr>
            <p:grpSpPr>
              <a:xfrm>
                <a:off x="6069915" y="1554035"/>
                <a:ext cx="43711" cy="40696"/>
                <a:chOff x="6069915" y="1554035"/>
                <a:chExt cx="43711" cy="40696"/>
              </a:xfrm>
            </p:grpSpPr>
            <p:sp>
              <p:nvSpPr>
                <p:cNvPr id="1502" name="Freeform: Shape 1501">
                  <a:extLst>
                    <a:ext uri="{FF2B5EF4-FFF2-40B4-BE49-F238E27FC236}">
                      <a16:creationId xmlns:a16="http://schemas.microsoft.com/office/drawing/2014/main" id="{6EE64FF8-ECA1-7822-3164-FE2D281BEA17}"/>
                    </a:ext>
                  </a:extLst>
                </p:cNvPr>
                <p:cNvSpPr/>
                <p:nvPr/>
              </p:nvSpPr>
              <p:spPr>
                <a:xfrm>
                  <a:off x="6091846"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Freeform: Shape 1502">
                  <a:extLst>
                    <a:ext uri="{FF2B5EF4-FFF2-40B4-BE49-F238E27FC236}">
                      <a16:creationId xmlns:a16="http://schemas.microsoft.com/office/drawing/2014/main" id="{AB0B70C2-AB0C-49C4-2ED5-6FB177B90A63}"/>
                    </a:ext>
                  </a:extLst>
                </p:cNvPr>
                <p:cNvSpPr/>
                <p:nvPr/>
              </p:nvSpPr>
              <p:spPr>
                <a:xfrm>
                  <a:off x="6069915"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6" name="Graphic 191">
                <a:extLst>
                  <a:ext uri="{FF2B5EF4-FFF2-40B4-BE49-F238E27FC236}">
                    <a16:creationId xmlns:a16="http://schemas.microsoft.com/office/drawing/2014/main" id="{10B785D8-F7CF-06ED-5C35-C73DFF4B20A4}"/>
                  </a:ext>
                </a:extLst>
              </p:cNvPr>
              <p:cNvGrpSpPr/>
              <p:nvPr/>
            </p:nvGrpSpPr>
            <p:grpSpPr>
              <a:xfrm>
                <a:off x="6098198" y="1554035"/>
                <a:ext cx="43862" cy="40696"/>
                <a:chOff x="6098198" y="1554035"/>
                <a:chExt cx="43862" cy="40696"/>
              </a:xfrm>
            </p:grpSpPr>
            <p:sp>
              <p:nvSpPr>
                <p:cNvPr id="1500" name="Freeform: Shape 1499">
                  <a:extLst>
                    <a:ext uri="{FF2B5EF4-FFF2-40B4-BE49-F238E27FC236}">
                      <a16:creationId xmlns:a16="http://schemas.microsoft.com/office/drawing/2014/main" id="{9051D0E4-B014-4AEB-7234-F0F2988D1CF0}"/>
                    </a:ext>
                  </a:extLst>
                </p:cNvPr>
                <p:cNvSpPr/>
                <p:nvPr/>
              </p:nvSpPr>
              <p:spPr>
                <a:xfrm>
                  <a:off x="612012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Freeform: Shape 1500">
                  <a:extLst>
                    <a:ext uri="{FF2B5EF4-FFF2-40B4-BE49-F238E27FC236}">
                      <a16:creationId xmlns:a16="http://schemas.microsoft.com/office/drawing/2014/main" id="{B2B68753-17FF-C73D-0308-DE3825547434}"/>
                    </a:ext>
                  </a:extLst>
                </p:cNvPr>
                <p:cNvSpPr/>
                <p:nvPr/>
              </p:nvSpPr>
              <p:spPr>
                <a:xfrm>
                  <a:off x="6098198"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raphic 191">
                <a:extLst>
                  <a:ext uri="{FF2B5EF4-FFF2-40B4-BE49-F238E27FC236}">
                    <a16:creationId xmlns:a16="http://schemas.microsoft.com/office/drawing/2014/main" id="{0EA53522-BF26-0AF0-1420-B6DCDD237355}"/>
                  </a:ext>
                </a:extLst>
              </p:cNvPr>
              <p:cNvGrpSpPr/>
              <p:nvPr/>
            </p:nvGrpSpPr>
            <p:grpSpPr>
              <a:xfrm>
                <a:off x="6109239" y="1554035"/>
                <a:ext cx="43711" cy="40696"/>
                <a:chOff x="6109239" y="1554035"/>
                <a:chExt cx="43711" cy="40696"/>
              </a:xfrm>
            </p:grpSpPr>
            <p:sp>
              <p:nvSpPr>
                <p:cNvPr id="1498" name="Freeform: Shape 1497">
                  <a:extLst>
                    <a:ext uri="{FF2B5EF4-FFF2-40B4-BE49-F238E27FC236}">
                      <a16:creationId xmlns:a16="http://schemas.microsoft.com/office/drawing/2014/main" id="{2E008CEC-73CA-D683-E8C6-39B4BC6A4DD0}"/>
                    </a:ext>
                  </a:extLst>
                </p:cNvPr>
                <p:cNvSpPr/>
                <p:nvPr/>
              </p:nvSpPr>
              <p:spPr>
                <a:xfrm>
                  <a:off x="61310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Freeform: Shape 1498">
                  <a:extLst>
                    <a:ext uri="{FF2B5EF4-FFF2-40B4-BE49-F238E27FC236}">
                      <a16:creationId xmlns:a16="http://schemas.microsoft.com/office/drawing/2014/main" id="{EF4AD013-CF2B-91DB-D85A-45B11C0378E5}"/>
                    </a:ext>
                  </a:extLst>
                </p:cNvPr>
                <p:cNvSpPr/>
                <p:nvPr/>
              </p:nvSpPr>
              <p:spPr>
                <a:xfrm>
                  <a:off x="610923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8" name="Graphic 191">
                <a:extLst>
                  <a:ext uri="{FF2B5EF4-FFF2-40B4-BE49-F238E27FC236}">
                    <a16:creationId xmlns:a16="http://schemas.microsoft.com/office/drawing/2014/main" id="{7EE12598-43A5-43AB-A638-DD25E28CF29B}"/>
                  </a:ext>
                </a:extLst>
              </p:cNvPr>
              <p:cNvGrpSpPr/>
              <p:nvPr/>
            </p:nvGrpSpPr>
            <p:grpSpPr>
              <a:xfrm>
                <a:off x="6126936" y="1554035"/>
                <a:ext cx="43711" cy="40696"/>
                <a:chOff x="6126936" y="1554035"/>
                <a:chExt cx="43711" cy="40696"/>
              </a:xfrm>
            </p:grpSpPr>
            <p:sp>
              <p:nvSpPr>
                <p:cNvPr id="1496" name="Freeform: Shape 1495">
                  <a:extLst>
                    <a:ext uri="{FF2B5EF4-FFF2-40B4-BE49-F238E27FC236}">
                      <a16:creationId xmlns:a16="http://schemas.microsoft.com/office/drawing/2014/main" id="{01262D86-78B0-8E16-4BE6-223323202AB5}"/>
                    </a:ext>
                  </a:extLst>
                </p:cNvPr>
                <p:cNvSpPr/>
                <p:nvPr/>
              </p:nvSpPr>
              <p:spPr>
                <a:xfrm>
                  <a:off x="614871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Freeform: Shape 1496">
                  <a:extLst>
                    <a:ext uri="{FF2B5EF4-FFF2-40B4-BE49-F238E27FC236}">
                      <a16:creationId xmlns:a16="http://schemas.microsoft.com/office/drawing/2014/main" id="{F0A67482-6F0D-39B6-F3BD-4B09A36AEBEB}"/>
                    </a:ext>
                  </a:extLst>
                </p:cNvPr>
                <p:cNvSpPr/>
                <p:nvPr/>
              </p:nvSpPr>
              <p:spPr>
                <a:xfrm>
                  <a:off x="612693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9" name="Graphic 191">
                <a:extLst>
                  <a:ext uri="{FF2B5EF4-FFF2-40B4-BE49-F238E27FC236}">
                    <a16:creationId xmlns:a16="http://schemas.microsoft.com/office/drawing/2014/main" id="{F8F9BDBE-1323-B3F2-6837-5EB3C79AB466}"/>
                  </a:ext>
                </a:extLst>
              </p:cNvPr>
              <p:cNvGrpSpPr/>
              <p:nvPr/>
            </p:nvGrpSpPr>
            <p:grpSpPr>
              <a:xfrm>
                <a:off x="6133893" y="1554035"/>
                <a:ext cx="43862" cy="40696"/>
                <a:chOff x="6133893" y="1554035"/>
                <a:chExt cx="43862" cy="40696"/>
              </a:xfrm>
            </p:grpSpPr>
            <p:sp>
              <p:nvSpPr>
                <p:cNvPr id="1494" name="Freeform: Shape 1493">
                  <a:extLst>
                    <a:ext uri="{FF2B5EF4-FFF2-40B4-BE49-F238E27FC236}">
                      <a16:creationId xmlns:a16="http://schemas.microsoft.com/office/drawing/2014/main" id="{CAF69939-42D6-BDDD-F51E-89274807D13A}"/>
                    </a:ext>
                  </a:extLst>
                </p:cNvPr>
                <p:cNvSpPr/>
                <p:nvPr/>
              </p:nvSpPr>
              <p:spPr>
                <a:xfrm>
                  <a:off x="615582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Freeform: Shape 1494">
                  <a:extLst>
                    <a:ext uri="{FF2B5EF4-FFF2-40B4-BE49-F238E27FC236}">
                      <a16:creationId xmlns:a16="http://schemas.microsoft.com/office/drawing/2014/main" id="{2A985F36-136C-1E28-6D35-255744B7ACE1}"/>
                    </a:ext>
                  </a:extLst>
                </p:cNvPr>
                <p:cNvSpPr/>
                <p:nvPr/>
              </p:nvSpPr>
              <p:spPr>
                <a:xfrm>
                  <a:off x="6133893"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raphic 191">
                <a:extLst>
                  <a:ext uri="{FF2B5EF4-FFF2-40B4-BE49-F238E27FC236}">
                    <a16:creationId xmlns:a16="http://schemas.microsoft.com/office/drawing/2014/main" id="{CD9C80C8-2CE1-F91F-53CF-4E110D79E51F}"/>
                  </a:ext>
                </a:extLst>
              </p:cNvPr>
              <p:cNvGrpSpPr/>
              <p:nvPr/>
            </p:nvGrpSpPr>
            <p:grpSpPr>
              <a:xfrm>
                <a:off x="6141002" y="1554035"/>
                <a:ext cx="43862" cy="40696"/>
                <a:chOff x="6141002" y="1554035"/>
                <a:chExt cx="43862" cy="40696"/>
              </a:xfrm>
            </p:grpSpPr>
            <p:sp>
              <p:nvSpPr>
                <p:cNvPr id="1492" name="Freeform: Shape 1491">
                  <a:extLst>
                    <a:ext uri="{FF2B5EF4-FFF2-40B4-BE49-F238E27FC236}">
                      <a16:creationId xmlns:a16="http://schemas.microsoft.com/office/drawing/2014/main" id="{705C7013-8BF4-DA40-4FED-24EF0F17E147}"/>
                    </a:ext>
                  </a:extLst>
                </p:cNvPr>
                <p:cNvSpPr/>
                <p:nvPr/>
              </p:nvSpPr>
              <p:spPr>
                <a:xfrm>
                  <a:off x="616293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Freeform: Shape 1492">
                  <a:extLst>
                    <a:ext uri="{FF2B5EF4-FFF2-40B4-BE49-F238E27FC236}">
                      <a16:creationId xmlns:a16="http://schemas.microsoft.com/office/drawing/2014/main" id="{CFC39230-6769-88EC-CBCE-094376A96628}"/>
                    </a:ext>
                  </a:extLst>
                </p:cNvPr>
                <p:cNvSpPr/>
                <p:nvPr/>
              </p:nvSpPr>
              <p:spPr>
                <a:xfrm>
                  <a:off x="614100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raphic 191">
                <a:extLst>
                  <a:ext uri="{FF2B5EF4-FFF2-40B4-BE49-F238E27FC236}">
                    <a16:creationId xmlns:a16="http://schemas.microsoft.com/office/drawing/2014/main" id="{2E0022C1-1B6B-9EA1-418E-3F2F7737EAE8}"/>
                  </a:ext>
                </a:extLst>
              </p:cNvPr>
              <p:cNvGrpSpPr/>
              <p:nvPr/>
            </p:nvGrpSpPr>
            <p:grpSpPr>
              <a:xfrm>
                <a:off x="6148111" y="1554035"/>
                <a:ext cx="43711" cy="40696"/>
                <a:chOff x="6148111" y="1554035"/>
                <a:chExt cx="43711" cy="40696"/>
              </a:xfrm>
            </p:grpSpPr>
            <p:sp>
              <p:nvSpPr>
                <p:cNvPr id="1490" name="Freeform: Shape 1489">
                  <a:extLst>
                    <a:ext uri="{FF2B5EF4-FFF2-40B4-BE49-F238E27FC236}">
                      <a16:creationId xmlns:a16="http://schemas.microsoft.com/office/drawing/2014/main" id="{CEF90FCD-0A27-3138-0857-82597E5FB736}"/>
                    </a:ext>
                  </a:extLst>
                </p:cNvPr>
                <p:cNvSpPr/>
                <p:nvPr/>
              </p:nvSpPr>
              <p:spPr>
                <a:xfrm>
                  <a:off x="617004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Freeform: Shape 1490">
                  <a:extLst>
                    <a:ext uri="{FF2B5EF4-FFF2-40B4-BE49-F238E27FC236}">
                      <a16:creationId xmlns:a16="http://schemas.microsoft.com/office/drawing/2014/main" id="{CEDFE722-21F7-DE9F-3159-2D715310D81F}"/>
                    </a:ext>
                  </a:extLst>
                </p:cNvPr>
                <p:cNvSpPr/>
                <p:nvPr/>
              </p:nvSpPr>
              <p:spPr>
                <a:xfrm>
                  <a:off x="614811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2" name="Graphic 191">
                <a:extLst>
                  <a:ext uri="{FF2B5EF4-FFF2-40B4-BE49-F238E27FC236}">
                    <a16:creationId xmlns:a16="http://schemas.microsoft.com/office/drawing/2014/main" id="{7C7CC9AE-63AD-2AE6-4E6F-789FD17BA9F9}"/>
                  </a:ext>
                </a:extLst>
              </p:cNvPr>
              <p:cNvGrpSpPr/>
              <p:nvPr/>
            </p:nvGrpSpPr>
            <p:grpSpPr>
              <a:xfrm>
                <a:off x="6155219" y="1554035"/>
                <a:ext cx="43711" cy="40696"/>
                <a:chOff x="6155219" y="1554035"/>
                <a:chExt cx="43711" cy="40696"/>
              </a:xfrm>
            </p:grpSpPr>
            <p:sp>
              <p:nvSpPr>
                <p:cNvPr id="1488" name="Freeform: Shape 1487">
                  <a:extLst>
                    <a:ext uri="{FF2B5EF4-FFF2-40B4-BE49-F238E27FC236}">
                      <a16:creationId xmlns:a16="http://schemas.microsoft.com/office/drawing/2014/main" id="{4B92B535-4568-ABC7-F2FE-5E1163AFD723}"/>
                    </a:ext>
                  </a:extLst>
                </p:cNvPr>
                <p:cNvSpPr/>
                <p:nvPr/>
              </p:nvSpPr>
              <p:spPr>
                <a:xfrm>
                  <a:off x="6177150"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Freeform: Shape 1488">
                  <a:extLst>
                    <a:ext uri="{FF2B5EF4-FFF2-40B4-BE49-F238E27FC236}">
                      <a16:creationId xmlns:a16="http://schemas.microsoft.com/office/drawing/2014/main" id="{9B4BE6C7-FDE7-55EF-F467-B027525A6FAD}"/>
                    </a:ext>
                  </a:extLst>
                </p:cNvPr>
                <p:cNvSpPr/>
                <p:nvPr/>
              </p:nvSpPr>
              <p:spPr>
                <a:xfrm>
                  <a:off x="615521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3" name="Graphic 191">
                <a:extLst>
                  <a:ext uri="{FF2B5EF4-FFF2-40B4-BE49-F238E27FC236}">
                    <a16:creationId xmlns:a16="http://schemas.microsoft.com/office/drawing/2014/main" id="{8EAAF5F8-58EA-8DF0-31C0-4FD848D5708D}"/>
                  </a:ext>
                </a:extLst>
              </p:cNvPr>
              <p:cNvGrpSpPr/>
              <p:nvPr/>
            </p:nvGrpSpPr>
            <p:grpSpPr>
              <a:xfrm>
                <a:off x="6162328" y="1554035"/>
                <a:ext cx="43711" cy="40696"/>
                <a:chOff x="6162328" y="1554035"/>
                <a:chExt cx="43711" cy="40696"/>
              </a:xfrm>
            </p:grpSpPr>
            <p:sp>
              <p:nvSpPr>
                <p:cNvPr id="1486" name="Freeform: Shape 1485">
                  <a:extLst>
                    <a:ext uri="{FF2B5EF4-FFF2-40B4-BE49-F238E27FC236}">
                      <a16:creationId xmlns:a16="http://schemas.microsoft.com/office/drawing/2014/main" id="{F53F68AF-1F2F-CC5D-CE95-10704D00AF75}"/>
                    </a:ext>
                  </a:extLst>
                </p:cNvPr>
                <p:cNvSpPr/>
                <p:nvPr/>
              </p:nvSpPr>
              <p:spPr>
                <a:xfrm>
                  <a:off x="6184108"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Freeform: Shape 1486">
                  <a:extLst>
                    <a:ext uri="{FF2B5EF4-FFF2-40B4-BE49-F238E27FC236}">
                      <a16:creationId xmlns:a16="http://schemas.microsoft.com/office/drawing/2014/main" id="{EE180D3A-E639-5FD3-B7E3-B0887C90137E}"/>
                    </a:ext>
                  </a:extLst>
                </p:cNvPr>
                <p:cNvSpPr/>
                <p:nvPr/>
              </p:nvSpPr>
              <p:spPr>
                <a:xfrm>
                  <a:off x="616232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4" name="Graphic 191">
                <a:extLst>
                  <a:ext uri="{FF2B5EF4-FFF2-40B4-BE49-F238E27FC236}">
                    <a16:creationId xmlns:a16="http://schemas.microsoft.com/office/drawing/2014/main" id="{9169E897-5A06-BF13-775A-0F6049B14FCD}"/>
                  </a:ext>
                </a:extLst>
              </p:cNvPr>
              <p:cNvGrpSpPr/>
              <p:nvPr/>
            </p:nvGrpSpPr>
            <p:grpSpPr>
              <a:xfrm>
                <a:off x="6169437" y="1554035"/>
                <a:ext cx="43711" cy="40696"/>
                <a:chOff x="6169437" y="1554035"/>
                <a:chExt cx="43711" cy="40696"/>
              </a:xfrm>
            </p:grpSpPr>
            <p:sp>
              <p:nvSpPr>
                <p:cNvPr id="1484" name="Freeform: Shape 1483">
                  <a:extLst>
                    <a:ext uri="{FF2B5EF4-FFF2-40B4-BE49-F238E27FC236}">
                      <a16:creationId xmlns:a16="http://schemas.microsoft.com/office/drawing/2014/main" id="{E2FE4AA3-7BA6-E1F4-5D5E-89231AB49580}"/>
                    </a:ext>
                  </a:extLst>
                </p:cNvPr>
                <p:cNvSpPr/>
                <p:nvPr/>
              </p:nvSpPr>
              <p:spPr>
                <a:xfrm>
                  <a:off x="61912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Freeform: Shape 1484">
                  <a:extLst>
                    <a:ext uri="{FF2B5EF4-FFF2-40B4-BE49-F238E27FC236}">
                      <a16:creationId xmlns:a16="http://schemas.microsoft.com/office/drawing/2014/main" id="{24632C58-F9AB-B8A6-2751-01DDC68ABFA9}"/>
                    </a:ext>
                  </a:extLst>
                </p:cNvPr>
                <p:cNvSpPr/>
                <p:nvPr/>
              </p:nvSpPr>
              <p:spPr>
                <a:xfrm>
                  <a:off x="6169437"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5" name="Graphic 191">
                <a:extLst>
                  <a:ext uri="{FF2B5EF4-FFF2-40B4-BE49-F238E27FC236}">
                    <a16:creationId xmlns:a16="http://schemas.microsoft.com/office/drawing/2014/main" id="{879F5DD7-6986-16E1-C28E-A9F0C2B4DE4E}"/>
                  </a:ext>
                </a:extLst>
              </p:cNvPr>
              <p:cNvGrpSpPr/>
              <p:nvPr/>
            </p:nvGrpSpPr>
            <p:grpSpPr>
              <a:xfrm>
                <a:off x="6176394" y="1554035"/>
                <a:ext cx="43862" cy="40696"/>
                <a:chOff x="6176394" y="1554035"/>
                <a:chExt cx="43862" cy="40696"/>
              </a:xfrm>
            </p:grpSpPr>
            <p:sp>
              <p:nvSpPr>
                <p:cNvPr id="1482" name="Freeform: Shape 1481">
                  <a:extLst>
                    <a:ext uri="{FF2B5EF4-FFF2-40B4-BE49-F238E27FC236}">
                      <a16:creationId xmlns:a16="http://schemas.microsoft.com/office/drawing/2014/main" id="{1A325813-128B-1268-7680-73ED90531E3E}"/>
                    </a:ext>
                  </a:extLst>
                </p:cNvPr>
                <p:cNvSpPr/>
                <p:nvPr/>
              </p:nvSpPr>
              <p:spPr>
                <a:xfrm>
                  <a:off x="619832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Freeform: Shape 1482">
                  <a:extLst>
                    <a:ext uri="{FF2B5EF4-FFF2-40B4-BE49-F238E27FC236}">
                      <a16:creationId xmlns:a16="http://schemas.microsoft.com/office/drawing/2014/main" id="{445721E4-5157-2264-945C-3CA2AAB28A34}"/>
                    </a:ext>
                  </a:extLst>
                </p:cNvPr>
                <p:cNvSpPr/>
                <p:nvPr/>
              </p:nvSpPr>
              <p:spPr>
                <a:xfrm>
                  <a:off x="617639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6" name="Graphic 191">
                <a:extLst>
                  <a:ext uri="{FF2B5EF4-FFF2-40B4-BE49-F238E27FC236}">
                    <a16:creationId xmlns:a16="http://schemas.microsoft.com/office/drawing/2014/main" id="{B87F4849-985A-F0D6-186C-40FF1CC9C62C}"/>
                  </a:ext>
                </a:extLst>
              </p:cNvPr>
              <p:cNvGrpSpPr/>
              <p:nvPr/>
            </p:nvGrpSpPr>
            <p:grpSpPr>
              <a:xfrm>
                <a:off x="6245061" y="1554035"/>
                <a:ext cx="43711" cy="40696"/>
                <a:chOff x="6245061" y="1554035"/>
                <a:chExt cx="43711" cy="40696"/>
              </a:xfrm>
            </p:grpSpPr>
            <p:sp>
              <p:nvSpPr>
                <p:cNvPr id="1480" name="Freeform: Shape 1479">
                  <a:extLst>
                    <a:ext uri="{FF2B5EF4-FFF2-40B4-BE49-F238E27FC236}">
                      <a16:creationId xmlns:a16="http://schemas.microsoft.com/office/drawing/2014/main" id="{23AAFEFE-15F0-647E-E3B3-957BC4449C21}"/>
                    </a:ext>
                  </a:extLst>
                </p:cNvPr>
                <p:cNvSpPr/>
                <p:nvPr/>
              </p:nvSpPr>
              <p:spPr>
                <a:xfrm>
                  <a:off x="6266841"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Freeform: Shape 1480">
                  <a:extLst>
                    <a:ext uri="{FF2B5EF4-FFF2-40B4-BE49-F238E27FC236}">
                      <a16:creationId xmlns:a16="http://schemas.microsoft.com/office/drawing/2014/main" id="{E1DBBFAA-11CD-131C-9B17-89CAC22F3B46}"/>
                    </a:ext>
                  </a:extLst>
                </p:cNvPr>
                <p:cNvSpPr/>
                <p:nvPr/>
              </p:nvSpPr>
              <p:spPr>
                <a:xfrm>
                  <a:off x="624506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7" name="Graphic 191">
                <a:extLst>
                  <a:ext uri="{FF2B5EF4-FFF2-40B4-BE49-F238E27FC236}">
                    <a16:creationId xmlns:a16="http://schemas.microsoft.com/office/drawing/2014/main" id="{81C088FE-B523-6286-ECB2-DE11D224C31C}"/>
                  </a:ext>
                </a:extLst>
              </p:cNvPr>
              <p:cNvGrpSpPr/>
              <p:nvPr/>
            </p:nvGrpSpPr>
            <p:grpSpPr>
              <a:xfrm>
                <a:off x="6500824" y="1554035"/>
                <a:ext cx="43711" cy="40696"/>
                <a:chOff x="6500824" y="1554035"/>
                <a:chExt cx="43711" cy="40696"/>
              </a:xfrm>
            </p:grpSpPr>
            <p:sp>
              <p:nvSpPr>
                <p:cNvPr id="1478" name="Freeform: Shape 1477">
                  <a:extLst>
                    <a:ext uri="{FF2B5EF4-FFF2-40B4-BE49-F238E27FC236}">
                      <a16:creationId xmlns:a16="http://schemas.microsoft.com/office/drawing/2014/main" id="{365CE51B-33FB-0E1E-3BD1-B2BDC2A909BE}"/>
                    </a:ext>
                  </a:extLst>
                </p:cNvPr>
                <p:cNvSpPr/>
                <p:nvPr/>
              </p:nvSpPr>
              <p:spPr>
                <a:xfrm>
                  <a:off x="652275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Freeform: Shape 1478">
                  <a:extLst>
                    <a:ext uri="{FF2B5EF4-FFF2-40B4-BE49-F238E27FC236}">
                      <a16:creationId xmlns:a16="http://schemas.microsoft.com/office/drawing/2014/main" id="{6A4B920F-5026-C985-ACDD-8156EA94C7E7}"/>
                    </a:ext>
                  </a:extLst>
                </p:cNvPr>
                <p:cNvSpPr/>
                <p:nvPr/>
              </p:nvSpPr>
              <p:spPr>
                <a:xfrm>
                  <a:off x="650082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3" name="Graphic 62">
              <a:extLst>
                <a:ext uri="{FF2B5EF4-FFF2-40B4-BE49-F238E27FC236}">
                  <a16:creationId xmlns:a16="http://schemas.microsoft.com/office/drawing/2014/main" id="{3327F276-5F82-C2E0-85C3-12F22535D2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0132" y="1208077"/>
              <a:ext cx="5469268" cy="200847"/>
            </a:xfrm>
            <a:prstGeom prst="rect">
              <a:avLst/>
            </a:prstGeom>
          </p:spPr>
        </p:pic>
        <p:grpSp>
          <p:nvGrpSpPr>
            <p:cNvPr id="192" name="Group 191">
              <a:extLst>
                <a:ext uri="{FF2B5EF4-FFF2-40B4-BE49-F238E27FC236}">
                  <a16:creationId xmlns:a16="http://schemas.microsoft.com/office/drawing/2014/main" id="{328431F8-2099-2727-546E-408EA79416E2}"/>
                </a:ext>
              </a:extLst>
            </p:cNvPr>
            <p:cNvGrpSpPr/>
            <p:nvPr/>
          </p:nvGrpSpPr>
          <p:grpSpPr>
            <a:xfrm>
              <a:off x="1151717" y="1185798"/>
              <a:ext cx="5416640" cy="238938"/>
              <a:chOff x="1151717" y="1185798"/>
              <a:chExt cx="5416640" cy="238938"/>
            </a:xfrm>
          </p:grpSpPr>
          <p:grpSp>
            <p:nvGrpSpPr>
              <p:cNvPr id="193" name="Graphic 195">
                <a:extLst>
                  <a:ext uri="{FF2B5EF4-FFF2-40B4-BE49-F238E27FC236}">
                    <a16:creationId xmlns:a16="http://schemas.microsoft.com/office/drawing/2014/main" id="{9B3D0CCF-1548-316B-43BC-24E74DFA3CB8}"/>
                  </a:ext>
                </a:extLst>
              </p:cNvPr>
              <p:cNvGrpSpPr/>
              <p:nvPr/>
            </p:nvGrpSpPr>
            <p:grpSpPr>
              <a:xfrm>
                <a:off x="1151717" y="1185798"/>
                <a:ext cx="44423" cy="43566"/>
                <a:chOff x="1151717" y="1185798"/>
                <a:chExt cx="44423" cy="43566"/>
              </a:xfrm>
            </p:grpSpPr>
            <p:sp>
              <p:nvSpPr>
                <p:cNvPr id="1167" name="Freeform: Shape 1166">
                  <a:extLst>
                    <a:ext uri="{FF2B5EF4-FFF2-40B4-BE49-F238E27FC236}">
                      <a16:creationId xmlns:a16="http://schemas.microsoft.com/office/drawing/2014/main" id="{1A47EC71-549C-3117-8ABD-76F56AE328A8}"/>
                    </a:ext>
                  </a:extLst>
                </p:cNvPr>
                <p:cNvSpPr/>
                <p:nvPr/>
              </p:nvSpPr>
              <p:spPr>
                <a:xfrm>
                  <a:off x="1174005" y="118579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Freeform: Shape 1167">
                  <a:extLst>
                    <a:ext uri="{FF2B5EF4-FFF2-40B4-BE49-F238E27FC236}">
                      <a16:creationId xmlns:a16="http://schemas.microsoft.com/office/drawing/2014/main" id="{383EEDEE-85AE-EB82-1F24-E92AA51715D6}"/>
                    </a:ext>
                  </a:extLst>
                </p:cNvPr>
                <p:cNvSpPr/>
                <p:nvPr/>
              </p:nvSpPr>
              <p:spPr>
                <a:xfrm>
                  <a:off x="1151717" y="120765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4" name="Graphic 195">
                <a:extLst>
                  <a:ext uri="{FF2B5EF4-FFF2-40B4-BE49-F238E27FC236}">
                    <a16:creationId xmlns:a16="http://schemas.microsoft.com/office/drawing/2014/main" id="{390E0D38-03A1-E4E7-90E7-52D0F6D3D881}"/>
                  </a:ext>
                </a:extLst>
              </p:cNvPr>
              <p:cNvGrpSpPr/>
              <p:nvPr/>
            </p:nvGrpSpPr>
            <p:grpSpPr>
              <a:xfrm>
                <a:off x="1181076" y="1188963"/>
                <a:ext cx="44423" cy="43717"/>
                <a:chOff x="1181076" y="1188963"/>
                <a:chExt cx="44423" cy="43717"/>
              </a:xfrm>
            </p:grpSpPr>
            <p:sp>
              <p:nvSpPr>
                <p:cNvPr id="1165" name="Freeform: Shape 1164">
                  <a:extLst>
                    <a:ext uri="{FF2B5EF4-FFF2-40B4-BE49-F238E27FC236}">
                      <a16:creationId xmlns:a16="http://schemas.microsoft.com/office/drawing/2014/main" id="{928F1A36-2D06-F43C-9140-7A4EF310A102}"/>
                    </a:ext>
                  </a:extLst>
                </p:cNvPr>
                <p:cNvSpPr/>
                <p:nvPr/>
              </p:nvSpPr>
              <p:spPr>
                <a:xfrm>
                  <a:off x="120336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Freeform: Shape 1165">
                  <a:extLst>
                    <a:ext uri="{FF2B5EF4-FFF2-40B4-BE49-F238E27FC236}">
                      <a16:creationId xmlns:a16="http://schemas.microsoft.com/office/drawing/2014/main" id="{EAF709F6-B3D0-1DCA-A7CC-822C1E81312E}"/>
                    </a:ext>
                  </a:extLst>
                </p:cNvPr>
                <p:cNvSpPr/>
                <p:nvPr/>
              </p:nvSpPr>
              <p:spPr>
                <a:xfrm>
                  <a:off x="118107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5" name="Graphic 195">
                <a:extLst>
                  <a:ext uri="{FF2B5EF4-FFF2-40B4-BE49-F238E27FC236}">
                    <a16:creationId xmlns:a16="http://schemas.microsoft.com/office/drawing/2014/main" id="{A57258EE-C0BA-A545-D799-3826B1DAEC90}"/>
                  </a:ext>
                </a:extLst>
              </p:cNvPr>
              <p:cNvGrpSpPr/>
              <p:nvPr/>
            </p:nvGrpSpPr>
            <p:grpSpPr>
              <a:xfrm>
                <a:off x="1191529" y="1188963"/>
                <a:ext cx="44423" cy="43717"/>
                <a:chOff x="1191529" y="1188963"/>
                <a:chExt cx="44423" cy="43717"/>
              </a:xfrm>
            </p:grpSpPr>
            <p:sp>
              <p:nvSpPr>
                <p:cNvPr id="1163" name="Freeform: Shape 1162">
                  <a:extLst>
                    <a:ext uri="{FF2B5EF4-FFF2-40B4-BE49-F238E27FC236}">
                      <a16:creationId xmlns:a16="http://schemas.microsoft.com/office/drawing/2014/main" id="{49FC701C-6656-2159-62E6-EE3912C54FE9}"/>
                    </a:ext>
                  </a:extLst>
                </p:cNvPr>
                <p:cNvSpPr/>
                <p:nvPr/>
              </p:nvSpPr>
              <p:spPr>
                <a:xfrm>
                  <a:off x="121381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Freeform: Shape 1163">
                  <a:extLst>
                    <a:ext uri="{FF2B5EF4-FFF2-40B4-BE49-F238E27FC236}">
                      <a16:creationId xmlns:a16="http://schemas.microsoft.com/office/drawing/2014/main" id="{A6909D2E-FD34-A71F-A5F2-DCD1062D759F}"/>
                    </a:ext>
                  </a:extLst>
                </p:cNvPr>
                <p:cNvSpPr/>
                <p:nvPr/>
              </p:nvSpPr>
              <p:spPr>
                <a:xfrm>
                  <a:off x="119152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6" name="Graphic 195">
                <a:extLst>
                  <a:ext uri="{FF2B5EF4-FFF2-40B4-BE49-F238E27FC236}">
                    <a16:creationId xmlns:a16="http://schemas.microsoft.com/office/drawing/2014/main" id="{30E18113-2D7A-B7F7-07CD-704C4E56F73D}"/>
                  </a:ext>
                </a:extLst>
              </p:cNvPr>
              <p:cNvGrpSpPr/>
              <p:nvPr/>
            </p:nvGrpSpPr>
            <p:grpSpPr>
              <a:xfrm>
                <a:off x="1217046" y="1188963"/>
                <a:ext cx="44423" cy="43717"/>
                <a:chOff x="1217046" y="1188963"/>
                <a:chExt cx="44423" cy="43717"/>
              </a:xfrm>
            </p:grpSpPr>
            <p:sp>
              <p:nvSpPr>
                <p:cNvPr id="1161" name="Freeform: Shape 1160">
                  <a:extLst>
                    <a:ext uri="{FF2B5EF4-FFF2-40B4-BE49-F238E27FC236}">
                      <a16:creationId xmlns:a16="http://schemas.microsoft.com/office/drawing/2014/main" id="{2DC042BF-B30D-2469-F1EF-EA5B3B4F404C}"/>
                    </a:ext>
                  </a:extLst>
                </p:cNvPr>
                <p:cNvSpPr/>
                <p:nvPr/>
              </p:nvSpPr>
              <p:spPr>
                <a:xfrm>
                  <a:off x="123933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Freeform: Shape 1161">
                  <a:extLst>
                    <a:ext uri="{FF2B5EF4-FFF2-40B4-BE49-F238E27FC236}">
                      <a16:creationId xmlns:a16="http://schemas.microsoft.com/office/drawing/2014/main" id="{8F92D93C-F65D-C90B-D6ED-353F6A508AAA}"/>
                    </a:ext>
                  </a:extLst>
                </p:cNvPr>
                <p:cNvSpPr/>
                <p:nvPr/>
              </p:nvSpPr>
              <p:spPr>
                <a:xfrm>
                  <a:off x="121704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7" name="Graphic 195">
                <a:extLst>
                  <a:ext uri="{FF2B5EF4-FFF2-40B4-BE49-F238E27FC236}">
                    <a16:creationId xmlns:a16="http://schemas.microsoft.com/office/drawing/2014/main" id="{0F14FD84-924B-A07B-6F1B-A9E33ECCADB7}"/>
                  </a:ext>
                </a:extLst>
              </p:cNvPr>
              <p:cNvGrpSpPr/>
              <p:nvPr/>
            </p:nvGrpSpPr>
            <p:grpSpPr>
              <a:xfrm>
                <a:off x="1268079" y="1188963"/>
                <a:ext cx="44423" cy="43717"/>
                <a:chOff x="1268079" y="1188963"/>
                <a:chExt cx="44423" cy="43717"/>
              </a:xfrm>
            </p:grpSpPr>
            <p:sp>
              <p:nvSpPr>
                <p:cNvPr id="1159" name="Freeform: Shape 1158">
                  <a:extLst>
                    <a:ext uri="{FF2B5EF4-FFF2-40B4-BE49-F238E27FC236}">
                      <a16:creationId xmlns:a16="http://schemas.microsoft.com/office/drawing/2014/main" id="{D996545F-2942-4D7C-ADA2-297BFE7EC49A}"/>
                    </a:ext>
                  </a:extLst>
                </p:cNvPr>
                <p:cNvSpPr/>
                <p:nvPr/>
              </p:nvSpPr>
              <p:spPr>
                <a:xfrm>
                  <a:off x="129036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Freeform: Shape 1159">
                  <a:extLst>
                    <a:ext uri="{FF2B5EF4-FFF2-40B4-BE49-F238E27FC236}">
                      <a16:creationId xmlns:a16="http://schemas.microsoft.com/office/drawing/2014/main" id="{444AB75A-24A0-097B-C6D3-7771CE40F4F9}"/>
                    </a:ext>
                  </a:extLst>
                </p:cNvPr>
                <p:cNvSpPr/>
                <p:nvPr/>
              </p:nvSpPr>
              <p:spPr>
                <a:xfrm>
                  <a:off x="126807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8" name="Graphic 195">
                <a:extLst>
                  <a:ext uri="{FF2B5EF4-FFF2-40B4-BE49-F238E27FC236}">
                    <a16:creationId xmlns:a16="http://schemas.microsoft.com/office/drawing/2014/main" id="{D23D24CC-C288-49E4-45F8-30FFAA1731DF}"/>
                  </a:ext>
                </a:extLst>
              </p:cNvPr>
              <p:cNvGrpSpPr/>
              <p:nvPr/>
            </p:nvGrpSpPr>
            <p:grpSpPr>
              <a:xfrm>
                <a:off x="1294826" y="1188963"/>
                <a:ext cx="44577" cy="43717"/>
                <a:chOff x="1294826" y="1188963"/>
                <a:chExt cx="44577" cy="43717"/>
              </a:xfrm>
            </p:grpSpPr>
            <p:sp>
              <p:nvSpPr>
                <p:cNvPr id="1157" name="Freeform: Shape 1156">
                  <a:extLst>
                    <a:ext uri="{FF2B5EF4-FFF2-40B4-BE49-F238E27FC236}">
                      <a16:creationId xmlns:a16="http://schemas.microsoft.com/office/drawing/2014/main" id="{1BCE3A20-5879-1ABB-35F3-98FF28EAADF3}"/>
                    </a:ext>
                  </a:extLst>
                </p:cNvPr>
                <p:cNvSpPr/>
                <p:nvPr/>
              </p:nvSpPr>
              <p:spPr>
                <a:xfrm>
                  <a:off x="131711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Freeform: Shape 1157">
                  <a:extLst>
                    <a:ext uri="{FF2B5EF4-FFF2-40B4-BE49-F238E27FC236}">
                      <a16:creationId xmlns:a16="http://schemas.microsoft.com/office/drawing/2014/main" id="{4B024508-B697-9C65-B5DF-F63637CB34AB}"/>
                    </a:ext>
                  </a:extLst>
                </p:cNvPr>
                <p:cNvSpPr/>
                <p:nvPr/>
              </p:nvSpPr>
              <p:spPr>
                <a:xfrm>
                  <a:off x="1294826" y="121082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raphic 195">
                <a:extLst>
                  <a:ext uri="{FF2B5EF4-FFF2-40B4-BE49-F238E27FC236}">
                    <a16:creationId xmlns:a16="http://schemas.microsoft.com/office/drawing/2014/main" id="{96CFA734-70B4-A921-A1A2-A32FE614479E}"/>
                  </a:ext>
                </a:extLst>
              </p:cNvPr>
              <p:cNvGrpSpPr/>
              <p:nvPr/>
            </p:nvGrpSpPr>
            <p:grpSpPr>
              <a:xfrm>
                <a:off x="1306662" y="1188963"/>
                <a:ext cx="44423" cy="43717"/>
                <a:chOff x="1306662" y="1188963"/>
                <a:chExt cx="44423" cy="43717"/>
              </a:xfrm>
            </p:grpSpPr>
            <p:sp>
              <p:nvSpPr>
                <p:cNvPr id="1155" name="Freeform: Shape 1154">
                  <a:extLst>
                    <a:ext uri="{FF2B5EF4-FFF2-40B4-BE49-F238E27FC236}">
                      <a16:creationId xmlns:a16="http://schemas.microsoft.com/office/drawing/2014/main" id="{1978D4E4-73A2-E367-63F5-8444A5D7286B}"/>
                    </a:ext>
                  </a:extLst>
                </p:cNvPr>
                <p:cNvSpPr/>
                <p:nvPr/>
              </p:nvSpPr>
              <p:spPr>
                <a:xfrm>
                  <a:off x="1328951"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Freeform: Shape 1155">
                  <a:extLst>
                    <a:ext uri="{FF2B5EF4-FFF2-40B4-BE49-F238E27FC236}">
                      <a16:creationId xmlns:a16="http://schemas.microsoft.com/office/drawing/2014/main" id="{57289F00-8A87-C675-33FC-0D61D57EB34F}"/>
                    </a:ext>
                  </a:extLst>
                </p:cNvPr>
                <p:cNvSpPr/>
                <p:nvPr/>
              </p:nvSpPr>
              <p:spPr>
                <a:xfrm>
                  <a:off x="1306662"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0" name="Graphic 195">
                <a:extLst>
                  <a:ext uri="{FF2B5EF4-FFF2-40B4-BE49-F238E27FC236}">
                    <a16:creationId xmlns:a16="http://schemas.microsoft.com/office/drawing/2014/main" id="{46A8D552-FE72-D9E9-0B3C-0CA759DC032D}"/>
                  </a:ext>
                </a:extLst>
              </p:cNvPr>
              <p:cNvGrpSpPr/>
              <p:nvPr/>
            </p:nvGrpSpPr>
            <p:grpSpPr>
              <a:xfrm>
                <a:off x="1408730" y="1193486"/>
                <a:ext cx="44423" cy="43717"/>
                <a:chOff x="1408730" y="1193486"/>
                <a:chExt cx="44423" cy="43717"/>
              </a:xfrm>
            </p:grpSpPr>
            <p:sp>
              <p:nvSpPr>
                <p:cNvPr id="1153" name="Freeform: Shape 1152">
                  <a:extLst>
                    <a:ext uri="{FF2B5EF4-FFF2-40B4-BE49-F238E27FC236}">
                      <a16:creationId xmlns:a16="http://schemas.microsoft.com/office/drawing/2014/main" id="{BA528C9C-E773-B906-4A04-CDEA17EDDFBF}"/>
                    </a:ext>
                  </a:extLst>
                </p:cNvPr>
                <p:cNvSpPr/>
                <p:nvPr/>
              </p:nvSpPr>
              <p:spPr>
                <a:xfrm>
                  <a:off x="143086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Freeform: Shape 1153">
                  <a:extLst>
                    <a:ext uri="{FF2B5EF4-FFF2-40B4-BE49-F238E27FC236}">
                      <a16:creationId xmlns:a16="http://schemas.microsoft.com/office/drawing/2014/main" id="{D3AFD37C-422B-9CC0-4CC0-CF4DB7315EB2}"/>
                    </a:ext>
                  </a:extLst>
                </p:cNvPr>
                <p:cNvSpPr/>
                <p:nvPr/>
              </p:nvSpPr>
              <p:spPr>
                <a:xfrm>
                  <a:off x="140873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1" name="Graphic 195">
                <a:extLst>
                  <a:ext uri="{FF2B5EF4-FFF2-40B4-BE49-F238E27FC236}">
                    <a16:creationId xmlns:a16="http://schemas.microsoft.com/office/drawing/2014/main" id="{4CC193DD-7BEB-8E94-D254-A690E507EDA3}"/>
                  </a:ext>
                </a:extLst>
              </p:cNvPr>
              <p:cNvGrpSpPr/>
              <p:nvPr/>
            </p:nvGrpSpPr>
            <p:grpSpPr>
              <a:xfrm>
                <a:off x="1485895" y="1193486"/>
                <a:ext cx="44423" cy="43717"/>
                <a:chOff x="1485895" y="1193486"/>
                <a:chExt cx="44423" cy="43717"/>
              </a:xfrm>
            </p:grpSpPr>
            <p:sp>
              <p:nvSpPr>
                <p:cNvPr id="1151" name="Freeform: Shape 1150">
                  <a:extLst>
                    <a:ext uri="{FF2B5EF4-FFF2-40B4-BE49-F238E27FC236}">
                      <a16:creationId xmlns:a16="http://schemas.microsoft.com/office/drawing/2014/main" id="{E39D5367-E32E-C2F2-7533-787CFB8DEF09}"/>
                    </a:ext>
                  </a:extLst>
                </p:cNvPr>
                <p:cNvSpPr/>
                <p:nvPr/>
              </p:nvSpPr>
              <p:spPr>
                <a:xfrm>
                  <a:off x="150818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2" name="Freeform: Shape 1151">
                  <a:extLst>
                    <a:ext uri="{FF2B5EF4-FFF2-40B4-BE49-F238E27FC236}">
                      <a16:creationId xmlns:a16="http://schemas.microsoft.com/office/drawing/2014/main" id="{9EA2717F-1CF0-64D0-44BE-0CA25AE9B864}"/>
                    </a:ext>
                  </a:extLst>
                </p:cNvPr>
                <p:cNvSpPr/>
                <p:nvPr/>
              </p:nvSpPr>
              <p:spPr>
                <a:xfrm>
                  <a:off x="1485895"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2" name="Graphic 195">
                <a:extLst>
                  <a:ext uri="{FF2B5EF4-FFF2-40B4-BE49-F238E27FC236}">
                    <a16:creationId xmlns:a16="http://schemas.microsoft.com/office/drawing/2014/main" id="{1F399A62-F1B4-5F11-56D4-D385058E8EB3}"/>
                  </a:ext>
                </a:extLst>
              </p:cNvPr>
              <p:cNvGrpSpPr/>
              <p:nvPr/>
            </p:nvGrpSpPr>
            <p:grpSpPr>
              <a:xfrm>
                <a:off x="1569670" y="1193486"/>
                <a:ext cx="44423" cy="43717"/>
                <a:chOff x="1569670" y="1193486"/>
                <a:chExt cx="44423" cy="43717"/>
              </a:xfrm>
            </p:grpSpPr>
            <p:sp>
              <p:nvSpPr>
                <p:cNvPr id="1149" name="Freeform: Shape 1148">
                  <a:extLst>
                    <a:ext uri="{FF2B5EF4-FFF2-40B4-BE49-F238E27FC236}">
                      <a16:creationId xmlns:a16="http://schemas.microsoft.com/office/drawing/2014/main" id="{1666C24C-DDD8-E31E-9C24-18F438C459A4}"/>
                    </a:ext>
                  </a:extLst>
                </p:cNvPr>
                <p:cNvSpPr/>
                <p:nvPr/>
              </p:nvSpPr>
              <p:spPr>
                <a:xfrm>
                  <a:off x="159180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0" name="Freeform: Shape 1149">
                  <a:extLst>
                    <a:ext uri="{FF2B5EF4-FFF2-40B4-BE49-F238E27FC236}">
                      <a16:creationId xmlns:a16="http://schemas.microsoft.com/office/drawing/2014/main" id="{C11367E3-024B-BB57-342B-3CFFC639BF52}"/>
                    </a:ext>
                  </a:extLst>
                </p:cNvPr>
                <p:cNvSpPr/>
                <p:nvPr/>
              </p:nvSpPr>
              <p:spPr>
                <a:xfrm>
                  <a:off x="156967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3" name="Graphic 195">
                <a:extLst>
                  <a:ext uri="{FF2B5EF4-FFF2-40B4-BE49-F238E27FC236}">
                    <a16:creationId xmlns:a16="http://schemas.microsoft.com/office/drawing/2014/main" id="{4C51F2E6-B0F7-0769-6B05-B1960185BDE8}"/>
                  </a:ext>
                </a:extLst>
              </p:cNvPr>
              <p:cNvGrpSpPr/>
              <p:nvPr/>
            </p:nvGrpSpPr>
            <p:grpSpPr>
              <a:xfrm>
                <a:off x="1591805" y="1193486"/>
                <a:ext cx="44577" cy="43717"/>
                <a:chOff x="1591805" y="1193486"/>
                <a:chExt cx="44577" cy="43717"/>
              </a:xfrm>
            </p:grpSpPr>
            <p:sp>
              <p:nvSpPr>
                <p:cNvPr id="1147" name="Freeform: Shape 1146">
                  <a:extLst>
                    <a:ext uri="{FF2B5EF4-FFF2-40B4-BE49-F238E27FC236}">
                      <a16:creationId xmlns:a16="http://schemas.microsoft.com/office/drawing/2014/main" id="{F2236555-4300-6F5B-07F5-97699E61C793}"/>
                    </a:ext>
                  </a:extLst>
                </p:cNvPr>
                <p:cNvSpPr/>
                <p:nvPr/>
              </p:nvSpPr>
              <p:spPr>
                <a:xfrm>
                  <a:off x="161409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8" name="Freeform: Shape 1147">
                  <a:extLst>
                    <a:ext uri="{FF2B5EF4-FFF2-40B4-BE49-F238E27FC236}">
                      <a16:creationId xmlns:a16="http://schemas.microsoft.com/office/drawing/2014/main" id="{5E158A73-0B63-9703-7A3B-9E2110A2B2C3}"/>
                    </a:ext>
                  </a:extLst>
                </p:cNvPr>
                <p:cNvSpPr/>
                <p:nvPr/>
              </p:nvSpPr>
              <p:spPr>
                <a:xfrm>
                  <a:off x="1591805" y="121534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4" name="Graphic 195">
                <a:extLst>
                  <a:ext uri="{FF2B5EF4-FFF2-40B4-BE49-F238E27FC236}">
                    <a16:creationId xmlns:a16="http://schemas.microsoft.com/office/drawing/2014/main" id="{031623AA-B66E-D811-B969-DF5BC0DDD6AE}"/>
                  </a:ext>
                </a:extLst>
              </p:cNvPr>
              <p:cNvGrpSpPr/>
              <p:nvPr/>
            </p:nvGrpSpPr>
            <p:grpSpPr>
              <a:xfrm>
                <a:off x="1621319" y="1193486"/>
                <a:ext cx="44423" cy="43717"/>
                <a:chOff x="1621319" y="1193486"/>
                <a:chExt cx="44423" cy="43717"/>
              </a:xfrm>
            </p:grpSpPr>
            <p:sp>
              <p:nvSpPr>
                <p:cNvPr id="1145" name="Freeform: Shape 1144">
                  <a:extLst>
                    <a:ext uri="{FF2B5EF4-FFF2-40B4-BE49-F238E27FC236}">
                      <a16:creationId xmlns:a16="http://schemas.microsoft.com/office/drawing/2014/main" id="{B25ED9EC-4337-6149-B76F-143887CF52AC}"/>
                    </a:ext>
                  </a:extLst>
                </p:cNvPr>
                <p:cNvSpPr/>
                <p:nvPr/>
              </p:nvSpPr>
              <p:spPr>
                <a:xfrm>
                  <a:off x="164345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Freeform: Shape 1145">
                  <a:extLst>
                    <a:ext uri="{FF2B5EF4-FFF2-40B4-BE49-F238E27FC236}">
                      <a16:creationId xmlns:a16="http://schemas.microsoft.com/office/drawing/2014/main" id="{92BCE773-3DA7-C4D2-4AAC-44F1C3090840}"/>
                    </a:ext>
                  </a:extLst>
                </p:cNvPr>
                <p:cNvSpPr/>
                <p:nvPr/>
              </p:nvSpPr>
              <p:spPr>
                <a:xfrm>
                  <a:off x="1621319"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 name="Graphic 195">
                <a:extLst>
                  <a:ext uri="{FF2B5EF4-FFF2-40B4-BE49-F238E27FC236}">
                    <a16:creationId xmlns:a16="http://schemas.microsoft.com/office/drawing/2014/main" id="{E66C6D4C-9190-CA5B-F027-6CC921CBDD0A}"/>
                  </a:ext>
                </a:extLst>
              </p:cNvPr>
              <p:cNvGrpSpPr/>
              <p:nvPr/>
            </p:nvGrpSpPr>
            <p:grpSpPr>
              <a:xfrm>
                <a:off x="1627160" y="1193486"/>
                <a:ext cx="44423" cy="43717"/>
                <a:chOff x="1627160" y="1193486"/>
                <a:chExt cx="44423" cy="43717"/>
              </a:xfrm>
            </p:grpSpPr>
            <p:sp>
              <p:nvSpPr>
                <p:cNvPr id="1143" name="Freeform: Shape 1142">
                  <a:extLst>
                    <a:ext uri="{FF2B5EF4-FFF2-40B4-BE49-F238E27FC236}">
                      <a16:creationId xmlns:a16="http://schemas.microsoft.com/office/drawing/2014/main" id="{BF935FE7-6FCD-E2CA-C670-432E7C382B6C}"/>
                    </a:ext>
                  </a:extLst>
                </p:cNvPr>
                <p:cNvSpPr/>
                <p:nvPr/>
              </p:nvSpPr>
              <p:spPr>
                <a:xfrm>
                  <a:off x="1649449"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Freeform: Shape 1143">
                  <a:extLst>
                    <a:ext uri="{FF2B5EF4-FFF2-40B4-BE49-F238E27FC236}">
                      <a16:creationId xmlns:a16="http://schemas.microsoft.com/office/drawing/2014/main" id="{43AD8A7A-463C-B228-1BA8-8D4946C2E142}"/>
                    </a:ext>
                  </a:extLst>
                </p:cNvPr>
                <p:cNvSpPr/>
                <p:nvPr/>
              </p:nvSpPr>
              <p:spPr>
                <a:xfrm>
                  <a:off x="162716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 name="Graphic 195">
                <a:extLst>
                  <a:ext uri="{FF2B5EF4-FFF2-40B4-BE49-F238E27FC236}">
                    <a16:creationId xmlns:a16="http://schemas.microsoft.com/office/drawing/2014/main" id="{20C2B276-E225-F7D1-01D5-4B5B9617B0F8}"/>
                  </a:ext>
                </a:extLst>
              </p:cNvPr>
              <p:cNvGrpSpPr/>
              <p:nvPr/>
            </p:nvGrpSpPr>
            <p:grpSpPr>
              <a:xfrm>
                <a:off x="1632386" y="1193486"/>
                <a:ext cx="44423" cy="43717"/>
                <a:chOff x="1632386" y="1193486"/>
                <a:chExt cx="44423" cy="43717"/>
              </a:xfrm>
            </p:grpSpPr>
            <p:sp>
              <p:nvSpPr>
                <p:cNvPr id="1141" name="Freeform: Shape 1140">
                  <a:extLst>
                    <a:ext uri="{FF2B5EF4-FFF2-40B4-BE49-F238E27FC236}">
                      <a16:creationId xmlns:a16="http://schemas.microsoft.com/office/drawing/2014/main" id="{08ECF296-ED40-14A2-4162-C3FF9F0783DC}"/>
                    </a:ext>
                  </a:extLst>
                </p:cNvPr>
                <p:cNvSpPr/>
                <p:nvPr/>
              </p:nvSpPr>
              <p:spPr>
                <a:xfrm>
                  <a:off x="165467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Freeform: Shape 1141">
                  <a:extLst>
                    <a:ext uri="{FF2B5EF4-FFF2-40B4-BE49-F238E27FC236}">
                      <a16:creationId xmlns:a16="http://schemas.microsoft.com/office/drawing/2014/main" id="{3894C491-6B66-8D20-A000-A56810E25417}"/>
                    </a:ext>
                  </a:extLst>
                </p:cNvPr>
                <p:cNvSpPr/>
                <p:nvPr/>
              </p:nvSpPr>
              <p:spPr>
                <a:xfrm>
                  <a:off x="1632386"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7" name="Graphic 195">
                <a:extLst>
                  <a:ext uri="{FF2B5EF4-FFF2-40B4-BE49-F238E27FC236}">
                    <a16:creationId xmlns:a16="http://schemas.microsoft.com/office/drawing/2014/main" id="{8AD5B2ED-9CEC-EF9B-D812-C48C2A6A1331}"/>
                  </a:ext>
                </a:extLst>
              </p:cNvPr>
              <p:cNvGrpSpPr/>
              <p:nvPr/>
            </p:nvGrpSpPr>
            <p:grpSpPr>
              <a:xfrm>
                <a:off x="1886786" y="1204491"/>
                <a:ext cx="44577" cy="43566"/>
                <a:chOff x="1886786" y="1204491"/>
                <a:chExt cx="44577" cy="43566"/>
              </a:xfrm>
            </p:grpSpPr>
            <p:sp>
              <p:nvSpPr>
                <p:cNvPr id="1139" name="Freeform: Shape 1138">
                  <a:extLst>
                    <a:ext uri="{FF2B5EF4-FFF2-40B4-BE49-F238E27FC236}">
                      <a16:creationId xmlns:a16="http://schemas.microsoft.com/office/drawing/2014/main" id="{839E82F5-71EB-140F-A012-2B1A534E9B2E}"/>
                    </a:ext>
                  </a:extLst>
                </p:cNvPr>
                <p:cNvSpPr/>
                <p:nvPr/>
              </p:nvSpPr>
              <p:spPr>
                <a:xfrm>
                  <a:off x="1909075" y="120449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Freeform: Shape 1139">
                  <a:extLst>
                    <a:ext uri="{FF2B5EF4-FFF2-40B4-BE49-F238E27FC236}">
                      <a16:creationId xmlns:a16="http://schemas.microsoft.com/office/drawing/2014/main" id="{2F89D913-99F9-B36E-E3C3-C27373F703C0}"/>
                    </a:ext>
                  </a:extLst>
                </p:cNvPr>
                <p:cNvSpPr/>
                <p:nvPr/>
              </p:nvSpPr>
              <p:spPr>
                <a:xfrm>
                  <a:off x="1886786" y="122619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 name="Graphic 195">
                <a:extLst>
                  <a:ext uri="{FF2B5EF4-FFF2-40B4-BE49-F238E27FC236}">
                    <a16:creationId xmlns:a16="http://schemas.microsoft.com/office/drawing/2014/main" id="{D0E90C9B-1C43-076D-4105-23238C487DB3}"/>
                  </a:ext>
                </a:extLst>
              </p:cNvPr>
              <p:cNvGrpSpPr/>
              <p:nvPr/>
            </p:nvGrpSpPr>
            <p:grpSpPr>
              <a:xfrm>
                <a:off x="1942431" y="1210822"/>
                <a:ext cx="44577" cy="43566"/>
                <a:chOff x="1942431" y="1210822"/>
                <a:chExt cx="44577" cy="43566"/>
              </a:xfrm>
            </p:grpSpPr>
            <p:sp>
              <p:nvSpPr>
                <p:cNvPr id="1137" name="Freeform: Shape 1136">
                  <a:extLst>
                    <a:ext uri="{FF2B5EF4-FFF2-40B4-BE49-F238E27FC236}">
                      <a16:creationId xmlns:a16="http://schemas.microsoft.com/office/drawing/2014/main" id="{A4165245-D067-171B-8723-B6F7A7073FC3}"/>
                    </a:ext>
                  </a:extLst>
                </p:cNvPr>
                <p:cNvSpPr/>
                <p:nvPr/>
              </p:nvSpPr>
              <p:spPr>
                <a:xfrm>
                  <a:off x="1964720" y="12108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Freeform: Shape 1137">
                  <a:extLst>
                    <a:ext uri="{FF2B5EF4-FFF2-40B4-BE49-F238E27FC236}">
                      <a16:creationId xmlns:a16="http://schemas.microsoft.com/office/drawing/2014/main" id="{4ABB80DD-DD28-3801-2744-C33B05D4E67C}"/>
                    </a:ext>
                  </a:extLst>
                </p:cNvPr>
                <p:cNvSpPr/>
                <p:nvPr/>
              </p:nvSpPr>
              <p:spPr>
                <a:xfrm>
                  <a:off x="1942431" y="123268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9" name="Graphic 195">
                <a:extLst>
                  <a:ext uri="{FF2B5EF4-FFF2-40B4-BE49-F238E27FC236}">
                    <a16:creationId xmlns:a16="http://schemas.microsoft.com/office/drawing/2014/main" id="{496E6D27-2053-8DD7-AC8C-8593ED6CE442}"/>
                  </a:ext>
                </a:extLst>
              </p:cNvPr>
              <p:cNvGrpSpPr/>
              <p:nvPr/>
            </p:nvGrpSpPr>
            <p:grpSpPr>
              <a:xfrm>
                <a:off x="2047727" y="1215345"/>
                <a:ext cx="44577" cy="43566"/>
                <a:chOff x="2047727" y="1215345"/>
                <a:chExt cx="44577" cy="43566"/>
              </a:xfrm>
            </p:grpSpPr>
            <p:sp>
              <p:nvSpPr>
                <p:cNvPr id="1135" name="Freeform: Shape 1134">
                  <a:extLst>
                    <a:ext uri="{FF2B5EF4-FFF2-40B4-BE49-F238E27FC236}">
                      <a16:creationId xmlns:a16="http://schemas.microsoft.com/office/drawing/2014/main" id="{0882FDB2-3323-EB69-3C15-DDE21702B4E5}"/>
                    </a:ext>
                  </a:extLst>
                </p:cNvPr>
                <p:cNvSpPr/>
                <p:nvPr/>
              </p:nvSpPr>
              <p:spPr>
                <a:xfrm>
                  <a:off x="2070015"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Freeform: Shape 1135">
                  <a:extLst>
                    <a:ext uri="{FF2B5EF4-FFF2-40B4-BE49-F238E27FC236}">
                      <a16:creationId xmlns:a16="http://schemas.microsoft.com/office/drawing/2014/main" id="{E45F0571-0E57-FB96-C4F0-1C9D61D90074}"/>
                    </a:ext>
                  </a:extLst>
                </p:cNvPr>
                <p:cNvSpPr/>
                <p:nvPr/>
              </p:nvSpPr>
              <p:spPr>
                <a:xfrm>
                  <a:off x="2047727"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raphic 195">
                <a:extLst>
                  <a:ext uri="{FF2B5EF4-FFF2-40B4-BE49-F238E27FC236}">
                    <a16:creationId xmlns:a16="http://schemas.microsoft.com/office/drawing/2014/main" id="{168CC4D5-5306-0B66-2DD6-8DE54637D06C}"/>
                  </a:ext>
                </a:extLst>
              </p:cNvPr>
              <p:cNvGrpSpPr/>
              <p:nvPr/>
            </p:nvGrpSpPr>
            <p:grpSpPr>
              <a:xfrm>
                <a:off x="2061561" y="1215345"/>
                <a:ext cx="44423" cy="43566"/>
                <a:chOff x="2061561" y="1215345"/>
                <a:chExt cx="44423" cy="43566"/>
              </a:xfrm>
            </p:grpSpPr>
            <p:sp>
              <p:nvSpPr>
                <p:cNvPr id="1133" name="Freeform: Shape 1132">
                  <a:extLst>
                    <a:ext uri="{FF2B5EF4-FFF2-40B4-BE49-F238E27FC236}">
                      <a16:creationId xmlns:a16="http://schemas.microsoft.com/office/drawing/2014/main" id="{652D1334-EC5B-2322-3D4B-B357F3C6B999}"/>
                    </a:ext>
                  </a:extLst>
                </p:cNvPr>
                <p:cNvSpPr/>
                <p:nvPr/>
              </p:nvSpPr>
              <p:spPr>
                <a:xfrm>
                  <a:off x="2083696"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Freeform: Shape 1133">
                  <a:extLst>
                    <a:ext uri="{FF2B5EF4-FFF2-40B4-BE49-F238E27FC236}">
                      <a16:creationId xmlns:a16="http://schemas.microsoft.com/office/drawing/2014/main" id="{A9CB6136-D78C-5AC6-5DCF-974708CC2B03}"/>
                    </a:ext>
                  </a:extLst>
                </p:cNvPr>
                <p:cNvSpPr/>
                <p:nvPr/>
              </p:nvSpPr>
              <p:spPr>
                <a:xfrm>
                  <a:off x="2061561" y="123720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 name="Graphic 195">
                <a:extLst>
                  <a:ext uri="{FF2B5EF4-FFF2-40B4-BE49-F238E27FC236}">
                    <a16:creationId xmlns:a16="http://schemas.microsoft.com/office/drawing/2014/main" id="{8D03A07E-B46D-7BD6-C31F-6E6777177BDE}"/>
                  </a:ext>
                </a:extLst>
              </p:cNvPr>
              <p:cNvGrpSpPr/>
              <p:nvPr/>
            </p:nvGrpSpPr>
            <p:grpSpPr>
              <a:xfrm>
                <a:off x="2101988" y="1215345"/>
                <a:ext cx="44577" cy="43566"/>
                <a:chOff x="2101988" y="1215345"/>
                <a:chExt cx="44577" cy="43566"/>
              </a:xfrm>
            </p:grpSpPr>
            <p:sp>
              <p:nvSpPr>
                <p:cNvPr id="1131" name="Freeform: Shape 1130">
                  <a:extLst>
                    <a:ext uri="{FF2B5EF4-FFF2-40B4-BE49-F238E27FC236}">
                      <a16:creationId xmlns:a16="http://schemas.microsoft.com/office/drawing/2014/main" id="{5BF0B773-27FD-0A18-CE4E-F545CBCCB42C}"/>
                    </a:ext>
                  </a:extLst>
                </p:cNvPr>
                <p:cNvSpPr/>
                <p:nvPr/>
              </p:nvSpPr>
              <p:spPr>
                <a:xfrm>
                  <a:off x="2124277"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Freeform: Shape 1131">
                  <a:extLst>
                    <a:ext uri="{FF2B5EF4-FFF2-40B4-BE49-F238E27FC236}">
                      <a16:creationId xmlns:a16="http://schemas.microsoft.com/office/drawing/2014/main" id="{56ADF27C-206D-CABC-EC42-17ED36C312D5}"/>
                    </a:ext>
                  </a:extLst>
                </p:cNvPr>
                <p:cNvSpPr/>
                <p:nvPr/>
              </p:nvSpPr>
              <p:spPr>
                <a:xfrm>
                  <a:off x="2101988"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 name="Graphic 195">
                <a:extLst>
                  <a:ext uri="{FF2B5EF4-FFF2-40B4-BE49-F238E27FC236}">
                    <a16:creationId xmlns:a16="http://schemas.microsoft.com/office/drawing/2014/main" id="{947D5DE8-D85F-75E7-53F7-F6D7B7A2BA1F}"/>
                  </a:ext>
                </a:extLst>
              </p:cNvPr>
              <p:cNvGrpSpPr/>
              <p:nvPr/>
            </p:nvGrpSpPr>
            <p:grpSpPr>
              <a:xfrm>
                <a:off x="2119051" y="1221073"/>
                <a:ext cx="44423" cy="43717"/>
                <a:chOff x="2119051" y="1221073"/>
                <a:chExt cx="44423" cy="43717"/>
              </a:xfrm>
            </p:grpSpPr>
            <p:sp>
              <p:nvSpPr>
                <p:cNvPr id="1129" name="Freeform: Shape 1128">
                  <a:extLst>
                    <a:ext uri="{FF2B5EF4-FFF2-40B4-BE49-F238E27FC236}">
                      <a16:creationId xmlns:a16="http://schemas.microsoft.com/office/drawing/2014/main" id="{612EB192-4464-93BA-CD46-B260042575CD}"/>
                    </a:ext>
                  </a:extLst>
                </p:cNvPr>
                <p:cNvSpPr/>
                <p:nvPr/>
              </p:nvSpPr>
              <p:spPr>
                <a:xfrm>
                  <a:off x="2141340" y="1221073"/>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Freeform: Shape 1129">
                  <a:extLst>
                    <a:ext uri="{FF2B5EF4-FFF2-40B4-BE49-F238E27FC236}">
                      <a16:creationId xmlns:a16="http://schemas.microsoft.com/office/drawing/2014/main" id="{D4AF4C6B-0815-0161-0C48-E6AEBB63F642}"/>
                    </a:ext>
                  </a:extLst>
                </p:cNvPr>
                <p:cNvSpPr/>
                <p:nvPr/>
              </p:nvSpPr>
              <p:spPr>
                <a:xfrm>
                  <a:off x="2119051" y="124293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raphic 195">
                <a:extLst>
                  <a:ext uri="{FF2B5EF4-FFF2-40B4-BE49-F238E27FC236}">
                    <a16:creationId xmlns:a16="http://schemas.microsoft.com/office/drawing/2014/main" id="{E2EBD9C0-B847-FFD7-17B4-F73CB1B45B64}"/>
                  </a:ext>
                </a:extLst>
              </p:cNvPr>
              <p:cNvGrpSpPr/>
              <p:nvPr/>
            </p:nvGrpSpPr>
            <p:grpSpPr>
              <a:xfrm>
                <a:off x="2249248" y="1228761"/>
                <a:ext cx="44423" cy="43717"/>
                <a:chOff x="2249248" y="1228761"/>
                <a:chExt cx="44423" cy="43717"/>
              </a:xfrm>
            </p:grpSpPr>
            <p:sp>
              <p:nvSpPr>
                <p:cNvPr id="1127" name="Freeform: Shape 1126">
                  <a:extLst>
                    <a:ext uri="{FF2B5EF4-FFF2-40B4-BE49-F238E27FC236}">
                      <a16:creationId xmlns:a16="http://schemas.microsoft.com/office/drawing/2014/main" id="{E09070F0-E8AF-2740-982D-C14DE15B602E}"/>
                    </a:ext>
                  </a:extLst>
                </p:cNvPr>
                <p:cNvSpPr/>
                <p:nvPr/>
              </p:nvSpPr>
              <p:spPr>
                <a:xfrm>
                  <a:off x="2271537"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Freeform: Shape 1127">
                  <a:extLst>
                    <a:ext uri="{FF2B5EF4-FFF2-40B4-BE49-F238E27FC236}">
                      <a16:creationId xmlns:a16="http://schemas.microsoft.com/office/drawing/2014/main" id="{DEF2367A-EB91-581C-4831-DEDC6D6A9404}"/>
                    </a:ext>
                  </a:extLst>
                </p:cNvPr>
                <p:cNvSpPr/>
                <p:nvPr/>
              </p:nvSpPr>
              <p:spPr>
                <a:xfrm>
                  <a:off x="2249248"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 name="Graphic 195">
                <a:extLst>
                  <a:ext uri="{FF2B5EF4-FFF2-40B4-BE49-F238E27FC236}">
                    <a16:creationId xmlns:a16="http://schemas.microsoft.com/office/drawing/2014/main" id="{FFF4E529-4A62-2A09-4DDE-108F11CBCCBF}"/>
                  </a:ext>
                </a:extLst>
              </p:cNvPr>
              <p:cNvGrpSpPr/>
              <p:nvPr/>
            </p:nvGrpSpPr>
            <p:grpSpPr>
              <a:xfrm>
                <a:off x="2267233" y="1228761"/>
                <a:ext cx="44423" cy="43717"/>
                <a:chOff x="2267233" y="1228761"/>
                <a:chExt cx="44423" cy="43717"/>
              </a:xfrm>
            </p:grpSpPr>
            <p:sp>
              <p:nvSpPr>
                <p:cNvPr id="1125" name="Freeform: Shape 1124">
                  <a:extLst>
                    <a:ext uri="{FF2B5EF4-FFF2-40B4-BE49-F238E27FC236}">
                      <a16:creationId xmlns:a16="http://schemas.microsoft.com/office/drawing/2014/main" id="{AFC9478D-A606-73E3-D923-A524D1EE4D1C}"/>
                    </a:ext>
                  </a:extLst>
                </p:cNvPr>
                <p:cNvSpPr/>
                <p:nvPr/>
              </p:nvSpPr>
              <p:spPr>
                <a:xfrm>
                  <a:off x="2289522"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Freeform: Shape 1125">
                  <a:extLst>
                    <a:ext uri="{FF2B5EF4-FFF2-40B4-BE49-F238E27FC236}">
                      <a16:creationId xmlns:a16="http://schemas.microsoft.com/office/drawing/2014/main" id="{B130E490-E712-143E-4413-6E5D47C7E8E1}"/>
                    </a:ext>
                  </a:extLst>
                </p:cNvPr>
                <p:cNvSpPr/>
                <p:nvPr/>
              </p:nvSpPr>
              <p:spPr>
                <a:xfrm>
                  <a:off x="2267233"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 name="Graphic 195">
                <a:extLst>
                  <a:ext uri="{FF2B5EF4-FFF2-40B4-BE49-F238E27FC236}">
                    <a16:creationId xmlns:a16="http://schemas.microsoft.com/office/drawing/2014/main" id="{BF8F8475-5C46-E9D5-D712-0494FBC81874}"/>
                  </a:ext>
                </a:extLst>
              </p:cNvPr>
              <p:cNvGrpSpPr/>
              <p:nvPr/>
            </p:nvGrpSpPr>
            <p:grpSpPr>
              <a:xfrm>
                <a:off x="2275687" y="1228761"/>
                <a:ext cx="44577" cy="43717"/>
                <a:chOff x="2275687" y="1228761"/>
                <a:chExt cx="44577" cy="43717"/>
              </a:xfrm>
            </p:grpSpPr>
            <p:sp>
              <p:nvSpPr>
                <p:cNvPr id="1123" name="Freeform: Shape 1122">
                  <a:extLst>
                    <a:ext uri="{FF2B5EF4-FFF2-40B4-BE49-F238E27FC236}">
                      <a16:creationId xmlns:a16="http://schemas.microsoft.com/office/drawing/2014/main" id="{377F9385-6D51-D6A9-13BE-19E230681654}"/>
                    </a:ext>
                  </a:extLst>
                </p:cNvPr>
                <p:cNvSpPr/>
                <p:nvPr/>
              </p:nvSpPr>
              <p:spPr>
                <a:xfrm>
                  <a:off x="2297976"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Freeform: Shape 1123">
                  <a:extLst>
                    <a:ext uri="{FF2B5EF4-FFF2-40B4-BE49-F238E27FC236}">
                      <a16:creationId xmlns:a16="http://schemas.microsoft.com/office/drawing/2014/main" id="{2352A4AC-AB03-D188-66FF-23CB011AA1DB}"/>
                    </a:ext>
                  </a:extLst>
                </p:cNvPr>
                <p:cNvSpPr/>
                <p:nvPr/>
              </p:nvSpPr>
              <p:spPr>
                <a:xfrm>
                  <a:off x="2275687"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raphic 195">
                <a:extLst>
                  <a:ext uri="{FF2B5EF4-FFF2-40B4-BE49-F238E27FC236}">
                    <a16:creationId xmlns:a16="http://schemas.microsoft.com/office/drawing/2014/main" id="{3575A16B-0499-2A38-A0BC-A9C89CB87B09}"/>
                  </a:ext>
                </a:extLst>
              </p:cNvPr>
              <p:cNvGrpSpPr/>
              <p:nvPr/>
            </p:nvGrpSpPr>
            <p:grpSpPr>
              <a:xfrm>
                <a:off x="2293672" y="1228761"/>
                <a:ext cx="44577" cy="43717"/>
                <a:chOff x="2293672" y="1228761"/>
                <a:chExt cx="44577" cy="43717"/>
              </a:xfrm>
            </p:grpSpPr>
            <p:sp>
              <p:nvSpPr>
                <p:cNvPr id="1121" name="Freeform: Shape 1120">
                  <a:extLst>
                    <a:ext uri="{FF2B5EF4-FFF2-40B4-BE49-F238E27FC236}">
                      <a16:creationId xmlns:a16="http://schemas.microsoft.com/office/drawing/2014/main" id="{EA6CF64B-4A34-3E86-2A40-AD5BAB819668}"/>
                    </a:ext>
                  </a:extLst>
                </p:cNvPr>
                <p:cNvSpPr/>
                <p:nvPr/>
              </p:nvSpPr>
              <p:spPr>
                <a:xfrm>
                  <a:off x="2315961"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Freeform: Shape 1121">
                  <a:extLst>
                    <a:ext uri="{FF2B5EF4-FFF2-40B4-BE49-F238E27FC236}">
                      <a16:creationId xmlns:a16="http://schemas.microsoft.com/office/drawing/2014/main" id="{0A05CBD6-C3F0-21AE-B148-F6BB855DC2B9}"/>
                    </a:ext>
                  </a:extLst>
                </p:cNvPr>
                <p:cNvSpPr/>
                <p:nvPr/>
              </p:nvSpPr>
              <p:spPr>
                <a:xfrm>
                  <a:off x="2293672"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 name="Graphic 195">
                <a:extLst>
                  <a:ext uri="{FF2B5EF4-FFF2-40B4-BE49-F238E27FC236}">
                    <a16:creationId xmlns:a16="http://schemas.microsoft.com/office/drawing/2014/main" id="{2341A47F-A495-DDB3-CDF5-9A5354C34EB8}"/>
                  </a:ext>
                </a:extLst>
              </p:cNvPr>
              <p:cNvGrpSpPr/>
              <p:nvPr/>
            </p:nvGrpSpPr>
            <p:grpSpPr>
              <a:xfrm>
                <a:off x="2318574" y="1232379"/>
                <a:ext cx="44423" cy="43566"/>
                <a:chOff x="2318574" y="1232379"/>
                <a:chExt cx="44423" cy="43566"/>
              </a:xfrm>
            </p:grpSpPr>
            <p:sp>
              <p:nvSpPr>
                <p:cNvPr id="1119" name="Freeform: Shape 1118">
                  <a:extLst>
                    <a:ext uri="{FF2B5EF4-FFF2-40B4-BE49-F238E27FC236}">
                      <a16:creationId xmlns:a16="http://schemas.microsoft.com/office/drawing/2014/main" id="{6A200C9B-A23C-90E4-C5D1-B96F346BD6EF}"/>
                    </a:ext>
                  </a:extLst>
                </p:cNvPr>
                <p:cNvSpPr/>
                <p:nvPr/>
              </p:nvSpPr>
              <p:spPr>
                <a:xfrm>
                  <a:off x="2340863" y="123237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Freeform: Shape 1119">
                  <a:extLst>
                    <a:ext uri="{FF2B5EF4-FFF2-40B4-BE49-F238E27FC236}">
                      <a16:creationId xmlns:a16="http://schemas.microsoft.com/office/drawing/2014/main" id="{092DA3C4-9734-B153-4685-40320C18B591}"/>
                    </a:ext>
                  </a:extLst>
                </p:cNvPr>
                <p:cNvSpPr/>
                <p:nvPr/>
              </p:nvSpPr>
              <p:spPr>
                <a:xfrm>
                  <a:off x="2318574" y="125408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 name="Graphic 195">
                <a:extLst>
                  <a:ext uri="{FF2B5EF4-FFF2-40B4-BE49-F238E27FC236}">
                    <a16:creationId xmlns:a16="http://schemas.microsoft.com/office/drawing/2014/main" id="{367110C2-E944-AF7F-7213-DC419C0153A5}"/>
                  </a:ext>
                </a:extLst>
              </p:cNvPr>
              <p:cNvGrpSpPr/>
              <p:nvPr/>
            </p:nvGrpSpPr>
            <p:grpSpPr>
              <a:xfrm>
                <a:off x="2362998" y="1234942"/>
                <a:ext cx="44577" cy="43566"/>
                <a:chOff x="2362998" y="1234942"/>
                <a:chExt cx="44577" cy="43566"/>
              </a:xfrm>
            </p:grpSpPr>
            <p:sp>
              <p:nvSpPr>
                <p:cNvPr id="1117" name="Freeform: Shape 1116">
                  <a:extLst>
                    <a:ext uri="{FF2B5EF4-FFF2-40B4-BE49-F238E27FC236}">
                      <a16:creationId xmlns:a16="http://schemas.microsoft.com/office/drawing/2014/main" id="{4C9EC3E9-3A52-3226-A30F-2A115AE6A145}"/>
                    </a:ext>
                  </a:extLst>
                </p:cNvPr>
                <p:cNvSpPr/>
                <p:nvPr/>
              </p:nvSpPr>
              <p:spPr>
                <a:xfrm>
                  <a:off x="2385287" y="123494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Freeform: Shape 1117">
                  <a:extLst>
                    <a:ext uri="{FF2B5EF4-FFF2-40B4-BE49-F238E27FC236}">
                      <a16:creationId xmlns:a16="http://schemas.microsoft.com/office/drawing/2014/main" id="{6884072A-1ED9-09F6-8257-1DF089E7CAB2}"/>
                    </a:ext>
                  </a:extLst>
                </p:cNvPr>
                <p:cNvSpPr/>
                <p:nvPr/>
              </p:nvSpPr>
              <p:spPr>
                <a:xfrm>
                  <a:off x="2362998" y="125665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raphic 195">
                <a:extLst>
                  <a:ext uri="{FF2B5EF4-FFF2-40B4-BE49-F238E27FC236}">
                    <a16:creationId xmlns:a16="http://schemas.microsoft.com/office/drawing/2014/main" id="{75951D35-4679-0F3E-029B-04F61D2BD044}"/>
                  </a:ext>
                </a:extLst>
              </p:cNvPr>
              <p:cNvGrpSpPr/>
              <p:nvPr/>
            </p:nvGrpSpPr>
            <p:grpSpPr>
              <a:xfrm>
                <a:off x="2377755" y="1237203"/>
                <a:ext cx="44423" cy="43566"/>
                <a:chOff x="2377755" y="1237203"/>
                <a:chExt cx="44423" cy="43566"/>
              </a:xfrm>
            </p:grpSpPr>
            <p:sp>
              <p:nvSpPr>
                <p:cNvPr id="1115" name="Freeform: Shape 1114">
                  <a:extLst>
                    <a:ext uri="{FF2B5EF4-FFF2-40B4-BE49-F238E27FC236}">
                      <a16:creationId xmlns:a16="http://schemas.microsoft.com/office/drawing/2014/main" id="{7420797C-DA6F-C1F2-C069-D49CD9C481CB}"/>
                    </a:ext>
                  </a:extLst>
                </p:cNvPr>
                <p:cNvSpPr/>
                <p:nvPr/>
              </p:nvSpPr>
              <p:spPr>
                <a:xfrm>
                  <a:off x="2400043"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Freeform: Shape 1115">
                  <a:extLst>
                    <a:ext uri="{FF2B5EF4-FFF2-40B4-BE49-F238E27FC236}">
                      <a16:creationId xmlns:a16="http://schemas.microsoft.com/office/drawing/2014/main" id="{C1A6D50D-068F-CDD3-3EB4-DEF8F829FBD0}"/>
                    </a:ext>
                  </a:extLst>
                </p:cNvPr>
                <p:cNvSpPr/>
                <p:nvPr/>
              </p:nvSpPr>
              <p:spPr>
                <a:xfrm>
                  <a:off x="2377755" y="125891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 name="Graphic 195">
                <a:extLst>
                  <a:ext uri="{FF2B5EF4-FFF2-40B4-BE49-F238E27FC236}">
                    <a16:creationId xmlns:a16="http://schemas.microsoft.com/office/drawing/2014/main" id="{D687589E-B3D5-C8CB-A6F6-20E0B15D31F0}"/>
                  </a:ext>
                </a:extLst>
              </p:cNvPr>
              <p:cNvGrpSpPr/>
              <p:nvPr/>
            </p:nvGrpSpPr>
            <p:grpSpPr>
              <a:xfrm>
                <a:off x="2419258" y="1237203"/>
                <a:ext cx="44577" cy="43566"/>
                <a:chOff x="2419258" y="1237203"/>
                <a:chExt cx="44577" cy="43566"/>
              </a:xfrm>
            </p:grpSpPr>
            <p:sp>
              <p:nvSpPr>
                <p:cNvPr id="1113" name="Freeform: Shape 1112">
                  <a:extLst>
                    <a:ext uri="{FF2B5EF4-FFF2-40B4-BE49-F238E27FC236}">
                      <a16:creationId xmlns:a16="http://schemas.microsoft.com/office/drawing/2014/main" id="{D7C4E4CE-D0AC-991E-D1E3-17052F625214}"/>
                    </a:ext>
                  </a:extLst>
                </p:cNvPr>
                <p:cNvSpPr/>
                <p:nvPr/>
              </p:nvSpPr>
              <p:spPr>
                <a:xfrm>
                  <a:off x="2441547"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Freeform: Shape 1113">
                  <a:extLst>
                    <a:ext uri="{FF2B5EF4-FFF2-40B4-BE49-F238E27FC236}">
                      <a16:creationId xmlns:a16="http://schemas.microsoft.com/office/drawing/2014/main" id="{0B1CB833-5A7A-1A76-6E21-2DDDF99B918A}"/>
                    </a:ext>
                  </a:extLst>
                </p:cNvPr>
                <p:cNvSpPr/>
                <p:nvPr/>
              </p:nvSpPr>
              <p:spPr>
                <a:xfrm>
                  <a:off x="2419258" y="125891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raphic 195">
                <a:extLst>
                  <a:ext uri="{FF2B5EF4-FFF2-40B4-BE49-F238E27FC236}">
                    <a16:creationId xmlns:a16="http://schemas.microsoft.com/office/drawing/2014/main" id="{6AEF67F6-A174-CB7B-216F-B2DDC082F58B}"/>
                  </a:ext>
                </a:extLst>
              </p:cNvPr>
              <p:cNvGrpSpPr/>
              <p:nvPr/>
            </p:nvGrpSpPr>
            <p:grpSpPr>
              <a:xfrm>
                <a:off x="2478900" y="1245495"/>
                <a:ext cx="44423" cy="43566"/>
                <a:chOff x="2478900" y="1245495"/>
                <a:chExt cx="44423" cy="43566"/>
              </a:xfrm>
            </p:grpSpPr>
            <p:sp>
              <p:nvSpPr>
                <p:cNvPr id="1111" name="Freeform: Shape 1110">
                  <a:extLst>
                    <a:ext uri="{FF2B5EF4-FFF2-40B4-BE49-F238E27FC236}">
                      <a16:creationId xmlns:a16="http://schemas.microsoft.com/office/drawing/2014/main" id="{2FCA5549-C955-D2A2-4CDE-1236FADB5AD4}"/>
                    </a:ext>
                  </a:extLst>
                </p:cNvPr>
                <p:cNvSpPr/>
                <p:nvPr/>
              </p:nvSpPr>
              <p:spPr>
                <a:xfrm>
                  <a:off x="2501035"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Freeform: Shape 1111">
                  <a:extLst>
                    <a:ext uri="{FF2B5EF4-FFF2-40B4-BE49-F238E27FC236}">
                      <a16:creationId xmlns:a16="http://schemas.microsoft.com/office/drawing/2014/main" id="{AF299790-BF2B-A082-5A97-5767E1A1BFB7}"/>
                    </a:ext>
                  </a:extLst>
                </p:cNvPr>
                <p:cNvSpPr/>
                <p:nvPr/>
              </p:nvSpPr>
              <p:spPr>
                <a:xfrm>
                  <a:off x="2478900"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 name="Graphic 195">
                <a:extLst>
                  <a:ext uri="{FF2B5EF4-FFF2-40B4-BE49-F238E27FC236}">
                    <a16:creationId xmlns:a16="http://schemas.microsoft.com/office/drawing/2014/main" id="{0ADA54F2-3950-1817-5582-BFB539C6F3DB}"/>
                  </a:ext>
                </a:extLst>
              </p:cNvPr>
              <p:cNvGrpSpPr/>
              <p:nvPr/>
            </p:nvGrpSpPr>
            <p:grpSpPr>
              <a:xfrm>
                <a:off x="2508567" y="1245495"/>
                <a:ext cx="44423" cy="43566"/>
                <a:chOff x="2508567" y="1245495"/>
                <a:chExt cx="44423" cy="43566"/>
              </a:xfrm>
            </p:grpSpPr>
            <p:sp>
              <p:nvSpPr>
                <p:cNvPr id="1109" name="Freeform: Shape 1108">
                  <a:extLst>
                    <a:ext uri="{FF2B5EF4-FFF2-40B4-BE49-F238E27FC236}">
                      <a16:creationId xmlns:a16="http://schemas.microsoft.com/office/drawing/2014/main" id="{31FF4638-224B-299B-0A3A-BAF9CE9DEB87}"/>
                    </a:ext>
                  </a:extLst>
                </p:cNvPr>
                <p:cNvSpPr/>
                <p:nvPr/>
              </p:nvSpPr>
              <p:spPr>
                <a:xfrm>
                  <a:off x="2530856"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Freeform: Shape 1109">
                  <a:extLst>
                    <a:ext uri="{FF2B5EF4-FFF2-40B4-BE49-F238E27FC236}">
                      <a16:creationId xmlns:a16="http://schemas.microsoft.com/office/drawing/2014/main" id="{5A3AF9BC-F8D1-9B7D-1216-30A44898839F}"/>
                    </a:ext>
                  </a:extLst>
                </p:cNvPr>
                <p:cNvSpPr/>
                <p:nvPr/>
              </p:nvSpPr>
              <p:spPr>
                <a:xfrm>
                  <a:off x="2508567"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raphic 195">
                <a:extLst>
                  <a:ext uri="{FF2B5EF4-FFF2-40B4-BE49-F238E27FC236}">
                    <a16:creationId xmlns:a16="http://schemas.microsoft.com/office/drawing/2014/main" id="{01435264-5714-AD56-E3F3-A225F3FFB1CE}"/>
                  </a:ext>
                </a:extLst>
              </p:cNvPr>
              <p:cNvGrpSpPr/>
              <p:nvPr/>
            </p:nvGrpSpPr>
            <p:grpSpPr>
              <a:xfrm>
                <a:off x="2551454" y="1245495"/>
                <a:ext cx="44423" cy="43566"/>
                <a:chOff x="2551454" y="1245495"/>
                <a:chExt cx="44423" cy="43566"/>
              </a:xfrm>
            </p:grpSpPr>
            <p:sp>
              <p:nvSpPr>
                <p:cNvPr id="1107" name="Freeform: Shape 1106">
                  <a:extLst>
                    <a:ext uri="{FF2B5EF4-FFF2-40B4-BE49-F238E27FC236}">
                      <a16:creationId xmlns:a16="http://schemas.microsoft.com/office/drawing/2014/main" id="{9378730A-066A-99C6-DB3C-068D000691D4}"/>
                    </a:ext>
                  </a:extLst>
                </p:cNvPr>
                <p:cNvSpPr/>
                <p:nvPr/>
              </p:nvSpPr>
              <p:spPr>
                <a:xfrm>
                  <a:off x="2573742"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Freeform: Shape 1107">
                  <a:extLst>
                    <a:ext uri="{FF2B5EF4-FFF2-40B4-BE49-F238E27FC236}">
                      <a16:creationId xmlns:a16="http://schemas.microsoft.com/office/drawing/2014/main" id="{E761E085-7B58-9360-0655-CAA56D99B414}"/>
                    </a:ext>
                  </a:extLst>
                </p:cNvPr>
                <p:cNvSpPr/>
                <p:nvPr/>
              </p:nvSpPr>
              <p:spPr>
                <a:xfrm>
                  <a:off x="2551454"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 name="Graphic 195">
                <a:extLst>
                  <a:ext uri="{FF2B5EF4-FFF2-40B4-BE49-F238E27FC236}">
                    <a16:creationId xmlns:a16="http://schemas.microsoft.com/office/drawing/2014/main" id="{48129068-CF57-6425-C840-E0CCDA5ACB59}"/>
                  </a:ext>
                </a:extLst>
              </p:cNvPr>
              <p:cNvGrpSpPr/>
              <p:nvPr/>
            </p:nvGrpSpPr>
            <p:grpSpPr>
              <a:xfrm>
                <a:off x="2587116" y="1250620"/>
                <a:ext cx="44423" cy="43566"/>
                <a:chOff x="2587116" y="1250620"/>
                <a:chExt cx="44423" cy="43566"/>
              </a:xfrm>
            </p:grpSpPr>
            <p:sp>
              <p:nvSpPr>
                <p:cNvPr id="1105" name="Freeform: Shape 1104">
                  <a:extLst>
                    <a:ext uri="{FF2B5EF4-FFF2-40B4-BE49-F238E27FC236}">
                      <a16:creationId xmlns:a16="http://schemas.microsoft.com/office/drawing/2014/main" id="{54D0F719-D569-43B0-EDE5-DE38B47E24C1}"/>
                    </a:ext>
                  </a:extLst>
                </p:cNvPr>
                <p:cNvSpPr/>
                <p:nvPr/>
              </p:nvSpPr>
              <p:spPr>
                <a:xfrm>
                  <a:off x="2609251"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Freeform: Shape 1105">
                  <a:extLst>
                    <a:ext uri="{FF2B5EF4-FFF2-40B4-BE49-F238E27FC236}">
                      <a16:creationId xmlns:a16="http://schemas.microsoft.com/office/drawing/2014/main" id="{CD0EF4A6-081F-1D61-2894-586BCF304119}"/>
                    </a:ext>
                  </a:extLst>
                </p:cNvPr>
                <p:cNvSpPr/>
                <p:nvPr/>
              </p:nvSpPr>
              <p:spPr>
                <a:xfrm>
                  <a:off x="2587116"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 name="Graphic 195">
                <a:extLst>
                  <a:ext uri="{FF2B5EF4-FFF2-40B4-BE49-F238E27FC236}">
                    <a16:creationId xmlns:a16="http://schemas.microsoft.com/office/drawing/2014/main" id="{F749ACEB-9140-D22D-818A-7ED52F104708}"/>
                  </a:ext>
                </a:extLst>
              </p:cNvPr>
              <p:cNvGrpSpPr/>
              <p:nvPr/>
            </p:nvGrpSpPr>
            <p:grpSpPr>
              <a:xfrm>
                <a:off x="2616168" y="1250620"/>
                <a:ext cx="44423" cy="43566"/>
                <a:chOff x="2616168" y="1250620"/>
                <a:chExt cx="44423" cy="43566"/>
              </a:xfrm>
            </p:grpSpPr>
            <p:sp>
              <p:nvSpPr>
                <p:cNvPr id="1103" name="Freeform: Shape 1102">
                  <a:extLst>
                    <a:ext uri="{FF2B5EF4-FFF2-40B4-BE49-F238E27FC236}">
                      <a16:creationId xmlns:a16="http://schemas.microsoft.com/office/drawing/2014/main" id="{AB685432-7583-5532-A2DD-6F205591242A}"/>
                    </a:ext>
                  </a:extLst>
                </p:cNvPr>
                <p:cNvSpPr/>
                <p:nvPr/>
              </p:nvSpPr>
              <p:spPr>
                <a:xfrm>
                  <a:off x="2638457"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Freeform: Shape 1103">
                  <a:extLst>
                    <a:ext uri="{FF2B5EF4-FFF2-40B4-BE49-F238E27FC236}">
                      <a16:creationId xmlns:a16="http://schemas.microsoft.com/office/drawing/2014/main" id="{7D510BCC-2CDA-E00A-BC36-EEEB2C85827D}"/>
                    </a:ext>
                  </a:extLst>
                </p:cNvPr>
                <p:cNvSpPr/>
                <p:nvPr/>
              </p:nvSpPr>
              <p:spPr>
                <a:xfrm>
                  <a:off x="2616168"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raphic 195">
                <a:extLst>
                  <a:ext uri="{FF2B5EF4-FFF2-40B4-BE49-F238E27FC236}">
                    <a16:creationId xmlns:a16="http://schemas.microsoft.com/office/drawing/2014/main" id="{54B7911C-B0FE-FA7D-2578-9DEFBCE883AF}"/>
                  </a:ext>
                </a:extLst>
              </p:cNvPr>
              <p:cNvGrpSpPr/>
              <p:nvPr/>
            </p:nvGrpSpPr>
            <p:grpSpPr>
              <a:xfrm>
                <a:off x="2706707" y="1256650"/>
                <a:ext cx="44577" cy="43717"/>
                <a:chOff x="2706707" y="1256650"/>
                <a:chExt cx="44577" cy="43717"/>
              </a:xfrm>
            </p:grpSpPr>
            <p:sp>
              <p:nvSpPr>
                <p:cNvPr id="1101" name="Freeform: Shape 1100">
                  <a:extLst>
                    <a:ext uri="{FF2B5EF4-FFF2-40B4-BE49-F238E27FC236}">
                      <a16:creationId xmlns:a16="http://schemas.microsoft.com/office/drawing/2014/main" id="{DA488199-F906-A295-37A4-523D8403A390}"/>
                    </a:ext>
                  </a:extLst>
                </p:cNvPr>
                <p:cNvSpPr/>
                <p:nvPr/>
              </p:nvSpPr>
              <p:spPr>
                <a:xfrm>
                  <a:off x="2728995" y="1256650"/>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Freeform: Shape 1101">
                  <a:extLst>
                    <a:ext uri="{FF2B5EF4-FFF2-40B4-BE49-F238E27FC236}">
                      <a16:creationId xmlns:a16="http://schemas.microsoft.com/office/drawing/2014/main" id="{EC73D21D-1EDC-0B54-9242-5C1E406C5661}"/>
                    </a:ext>
                  </a:extLst>
                </p:cNvPr>
                <p:cNvSpPr/>
                <p:nvPr/>
              </p:nvSpPr>
              <p:spPr>
                <a:xfrm>
                  <a:off x="2706707" y="127850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7" name="Graphic 195">
                <a:extLst>
                  <a:ext uri="{FF2B5EF4-FFF2-40B4-BE49-F238E27FC236}">
                    <a16:creationId xmlns:a16="http://schemas.microsoft.com/office/drawing/2014/main" id="{433D44CA-C7C4-24D0-3557-A14318F57254}"/>
                  </a:ext>
                </a:extLst>
              </p:cNvPr>
              <p:cNvGrpSpPr/>
              <p:nvPr/>
            </p:nvGrpSpPr>
            <p:grpSpPr>
              <a:xfrm>
                <a:off x="2752514" y="1258610"/>
                <a:ext cx="44577" cy="43566"/>
                <a:chOff x="2752514" y="1258610"/>
                <a:chExt cx="44577" cy="43566"/>
              </a:xfrm>
            </p:grpSpPr>
            <p:sp>
              <p:nvSpPr>
                <p:cNvPr id="1099" name="Freeform: Shape 1098">
                  <a:extLst>
                    <a:ext uri="{FF2B5EF4-FFF2-40B4-BE49-F238E27FC236}">
                      <a16:creationId xmlns:a16="http://schemas.microsoft.com/office/drawing/2014/main" id="{0B44C14B-1211-A3E8-31FD-A8945A26B1F6}"/>
                    </a:ext>
                  </a:extLst>
                </p:cNvPr>
                <p:cNvSpPr/>
                <p:nvPr/>
              </p:nvSpPr>
              <p:spPr>
                <a:xfrm>
                  <a:off x="2774803" y="125861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Freeform: Shape 1099">
                  <a:extLst>
                    <a:ext uri="{FF2B5EF4-FFF2-40B4-BE49-F238E27FC236}">
                      <a16:creationId xmlns:a16="http://schemas.microsoft.com/office/drawing/2014/main" id="{9B664B22-6C94-2537-F88F-00587148CB23}"/>
                    </a:ext>
                  </a:extLst>
                </p:cNvPr>
                <p:cNvSpPr/>
                <p:nvPr/>
              </p:nvSpPr>
              <p:spPr>
                <a:xfrm>
                  <a:off x="2752514" y="128046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 name="Graphic 195">
                <a:extLst>
                  <a:ext uri="{FF2B5EF4-FFF2-40B4-BE49-F238E27FC236}">
                    <a16:creationId xmlns:a16="http://schemas.microsoft.com/office/drawing/2014/main" id="{57055AC9-B1DB-1C4C-1AE3-2D8CF787804F}"/>
                  </a:ext>
                </a:extLst>
              </p:cNvPr>
              <p:cNvGrpSpPr/>
              <p:nvPr/>
            </p:nvGrpSpPr>
            <p:grpSpPr>
              <a:xfrm>
                <a:off x="2802933" y="1260570"/>
                <a:ext cx="44423" cy="43566"/>
                <a:chOff x="2802933" y="1260570"/>
                <a:chExt cx="44423" cy="43566"/>
              </a:xfrm>
            </p:grpSpPr>
            <p:sp>
              <p:nvSpPr>
                <p:cNvPr id="1097" name="Freeform: Shape 1096">
                  <a:extLst>
                    <a:ext uri="{FF2B5EF4-FFF2-40B4-BE49-F238E27FC236}">
                      <a16:creationId xmlns:a16="http://schemas.microsoft.com/office/drawing/2014/main" id="{D92118AF-BCD4-E5AB-F877-7B2B43A33ED5}"/>
                    </a:ext>
                  </a:extLst>
                </p:cNvPr>
                <p:cNvSpPr/>
                <p:nvPr/>
              </p:nvSpPr>
              <p:spPr>
                <a:xfrm>
                  <a:off x="2825222"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Freeform: Shape 1097">
                  <a:extLst>
                    <a:ext uri="{FF2B5EF4-FFF2-40B4-BE49-F238E27FC236}">
                      <a16:creationId xmlns:a16="http://schemas.microsoft.com/office/drawing/2014/main" id="{0EB6EA39-3EE2-DCBF-1359-A08228EBA5CC}"/>
                    </a:ext>
                  </a:extLst>
                </p:cNvPr>
                <p:cNvSpPr/>
                <p:nvPr/>
              </p:nvSpPr>
              <p:spPr>
                <a:xfrm>
                  <a:off x="2802933"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 name="Graphic 195">
                <a:extLst>
                  <a:ext uri="{FF2B5EF4-FFF2-40B4-BE49-F238E27FC236}">
                    <a16:creationId xmlns:a16="http://schemas.microsoft.com/office/drawing/2014/main" id="{BF7C6116-F865-667C-913A-1515EF73A31A}"/>
                  </a:ext>
                </a:extLst>
              </p:cNvPr>
              <p:cNvGrpSpPr/>
              <p:nvPr/>
            </p:nvGrpSpPr>
            <p:grpSpPr>
              <a:xfrm>
                <a:off x="2843514" y="1260570"/>
                <a:ext cx="44423" cy="43566"/>
                <a:chOff x="2843514" y="1260570"/>
                <a:chExt cx="44423" cy="43566"/>
              </a:xfrm>
            </p:grpSpPr>
            <p:sp>
              <p:nvSpPr>
                <p:cNvPr id="1095" name="Freeform: Shape 1094">
                  <a:extLst>
                    <a:ext uri="{FF2B5EF4-FFF2-40B4-BE49-F238E27FC236}">
                      <a16:creationId xmlns:a16="http://schemas.microsoft.com/office/drawing/2014/main" id="{6CD49A90-EAB3-9E5C-0DB8-CE1AA8A64D9C}"/>
                    </a:ext>
                  </a:extLst>
                </p:cNvPr>
                <p:cNvSpPr/>
                <p:nvPr/>
              </p:nvSpPr>
              <p:spPr>
                <a:xfrm>
                  <a:off x="2865803"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Freeform: Shape 1095">
                  <a:extLst>
                    <a:ext uri="{FF2B5EF4-FFF2-40B4-BE49-F238E27FC236}">
                      <a16:creationId xmlns:a16="http://schemas.microsoft.com/office/drawing/2014/main" id="{7968F034-0AF2-ABA2-E8A9-D57F6EA85F54}"/>
                    </a:ext>
                  </a:extLst>
                </p:cNvPr>
                <p:cNvSpPr/>
                <p:nvPr/>
              </p:nvSpPr>
              <p:spPr>
                <a:xfrm>
                  <a:off x="2843514"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 name="Graphic 195">
                <a:extLst>
                  <a:ext uri="{FF2B5EF4-FFF2-40B4-BE49-F238E27FC236}">
                    <a16:creationId xmlns:a16="http://schemas.microsoft.com/office/drawing/2014/main" id="{269201B7-CBF5-ADB6-992D-50732DD1CA91}"/>
                  </a:ext>
                </a:extLst>
              </p:cNvPr>
              <p:cNvGrpSpPr/>
              <p:nvPr/>
            </p:nvGrpSpPr>
            <p:grpSpPr>
              <a:xfrm>
                <a:off x="2999228" y="1267353"/>
                <a:ext cx="44423" cy="43566"/>
                <a:chOff x="2999228" y="1267353"/>
                <a:chExt cx="44423" cy="43566"/>
              </a:xfrm>
            </p:grpSpPr>
            <p:sp>
              <p:nvSpPr>
                <p:cNvPr id="1093" name="Freeform: Shape 1092">
                  <a:extLst>
                    <a:ext uri="{FF2B5EF4-FFF2-40B4-BE49-F238E27FC236}">
                      <a16:creationId xmlns:a16="http://schemas.microsoft.com/office/drawing/2014/main" id="{D960EDA0-DF94-9BA2-918C-CB26309F43BE}"/>
                    </a:ext>
                  </a:extLst>
                </p:cNvPr>
                <p:cNvSpPr/>
                <p:nvPr/>
              </p:nvSpPr>
              <p:spPr>
                <a:xfrm>
                  <a:off x="3021363" y="12673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Freeform: Shape 1093">
                  <a:extLst>
                    <a:ext uri="{FF2B5EF4-FFF2-40B4-BE49-F238E27FC236}">
                      <a16:creationId xmlns:a16="http://schemas.microsoft.com/office/drawing/2014/main" id="{1F368CFB-DD43-2765-E841-7398D4993188}"/>
                    </a:ext>
                  </a:extLst>
                </p:cNvPr>
                <p:cNvSpPr/>
                <p:nvPr/>
              </p:nvSpPr>
              <p:spPr>
                <a:xfrm>
                  <a:off x="2999228" y="12890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1" name="Graphic 195">
                <a:extLst>
                  <a:ext uri="{FF2B5EF4-FFF2-40B4-BE49-F238E27FC236}">
                    <a16:creationId xmlns:a16="http://schemas.microsoft.com/office/drawing/2014/main" id="{56F2F6DF-8EDE-5936-92E8-126947117705}"/>
                  </a:ext>
                </a:extLst>
              </p:cNvPr>
              <p:cNvGrpSpPr/>
              <p:nvPr/>
            </p:nvGrpSpPr>
            <p:grpSpPr>
              <a:xfrm>
                <a:off x="3066556" y="1271122"/>
                <a:ext cx="44423" cy="43566"/>
                <a:chOff x="3066556" y="1271122"/>
                <a:chExt cx="44423" cy="43566"/>
              </a:xfrm>
            </p:grpSpPr>
            <p:sp>
              <p:nvSpPr>
                <p:cNvPr id="1091" name="Freeform: Shape 1090">
                  <a:extLst>
                    <a:ext uri="{FF2B5EF4-FFF2-40B4-BE49-F238E27FC236}">
                      <a16:creationId xmlns:a16="http://schemas.microsoft.com/office/drawing/2014/main" id="{C0F21717-242C-2796-19F4-C21239757B47}"/>
                    </a:ext>
                  </a:extLst>
                </p:cNvPr>
                <p:cNvSpPr/>
                <p:nvPr/>
              </p:nvSpPr>
              <p:spPr>
                <a:xfrm>
                  <a:off x="3088844" y="12711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Freeform: Shape 1091">
                  <a:extLst>
                    <a:ext uri="{FF2B5EF4-FFF2-40B4-BE49-F238E27FC236}">
                      <a16:creationId xmlns:a16="http://schemas.microsoft.com/office/drawing/2014/main" id="{7BC7DC55-8991-808F-C03C-40512CFDCB92}"/>
                    </a:ext>
                  </a:extLst>
                </p:cNvPr>
                <p:cNvSpPr/>
                <p:nvPr/>
              </p:nvSpPr>
              <p:spPr>
                <a:xfrm>
                  <a:off x="3066556" y="129298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 name="Graphic 195">
                <a:extLst>
                  <a:ext uri="{FF2B5EF4-FFF2-40B4-BE49-F238E27FC236}">
                    <a16:creationId xmlns:a16="http://schemas.microsoft.com/office/drawing/2014/main" id="{F238A624-9546-161A-0575-14513B25998B}"/>
                  </a:ext>
                </a:extLst>
              </p:cNvPr>
              <p:cNvGrpSpPr/>
              <p:nvPr/>
            </p:nvGrpSpPr>
            <p:grpSpPr>
              <a:xfrm>
                <a:off x="3120202" y="1273685"/>
                <a:ext cx="44423" cy="43566"/>
                <a:chOff x="3120202" y="1273685"/>
                <a:chExt cx="44423" cy="43566"/>
              </a:xfrm>
            </p:grpSpPr>
            <p:sp>
              <p:nvSpPr>
                <p:cNvPr id="1089" name="Freeform: Shape 1088">
                  <a:extLst>
                    <a:ext uri="{FF2B5EF4-FFF2-40B4-BE49-F238E27FC236}">
                      <a16:creationId xmlns:a16="http://schemas.microsoft.com/office/drawing/2014/main" id="{F56D3131-6735-AA20-FDE5-E2319607CFF7}"/>
                    </a:ext>
                  </a:extLst>
                </p:cNvPr>
                <p:cNvSpPr/>
                <p:nvPr/>
              </p:nvSpPr>
              <p:spPr>
                <a:xfrm>
                  <a:off x="3142491" y="127368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Freeform: Shape 1089">
                  <a:extLst>
                    <a:ext uri="{FF2B5EF4-FFF2-40B4-BE49-F238E27FC236}">
                      <a16:creationId xmlns:a16="http://schemas.microsoft.com/office/drawing/2014/main" id="{902107D5-A4EE-65C8-20EA-CB3C52479B96}"/>
                    </a:ext>
                  </a:extLst>
                </p:cNvPr>
                <p:cNvSpPr/>
                <p:nvPr/>
              </p:nvSpPr>
              <p:spPr>
                <a:xfrm>
                  <a:off x="3120202" y="129554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3" name="Graphic 195">
                <a:extLst>
                  <a:ext uri="{FF2B5EF4-FFF2-40B4-BE49-F238E27FC236}">
                    <a16:creationId xmlns:a16="http://schemas.microsoft.com/office/drawing/2014/main" id="{DBAB0D12-005E-B425-F05E-3E9A443A6E04}"/>
                  </a:ext>
                </a:extLst>
              </p:cNvPr>
              <p:cNvGrpSpPr/>
              <p:nvPr/>
            </p:nvGrpSpPr>
            <p:grpSpPr>
              <a:xfrm>
                <a:off x="3237641" y="1284237"/>
                <a:ext cx="44423" cy="43717"/>
                <a:chOff x="3237641" y="1284237"/>
                <a:chExt cx="44423" cy="43717"/>
              </a:xfrm>
            </p:grpSpPr>
            <p:sp>
              <p:nvSpPr>
                <p:cNvPr id="1087" name="Freeform: Shape 1086">
                  <a:extLst>
                    <a:ext uri="{FF2B5EF4-FFF2-40B4-BE49-F238E27FC236}">
                      <a16:creationId xmlns:a16="http://schemas.microsoft.com/office/drawing/2014/main" id="{B493253E-CE06-7BE3-A55A-5E75BAB3CF18}"/>
                    </a:ext>
                  </a:extLst>
                </p:cNvPr>
                <p:cNvSpPr/>
                <p:nvPr/>
              </p:nvSpPr>
              <p:spPr>
                <a:xfrm>
                  <a:off x="3259776" y="1284237"/>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Freeform: Shape 1087">
                  <a:extLst>
                    <a:ext uri="{FF2B5EF4-FFF2-40B4-BE49-F238E27FC236}">
                      <a16:creationId xmlns:a16="http://schemas.microsoft.com/office/drawing/2014/main" id="{65F377F1-3D07-BB10-E376-0CB354CEF825}"/>
                    </a:ext>
                  </a:extLst>
                </p:cNvPr>
                <p:cNvSpPr/>
                <p:nvPr/>
              </p:nvSpPr>
              <p:spPr>
                <a:xfrm>
                  <a:off x="3237641" y="130609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 name="Graphic 195">
                <a:extLst>
                  <a:ext uri="{FF2B5EF4-FFF2-40B4-BE49-F238E27FC236}">
                    <a16:creationId xmlns:a16="http://schemas.microsoft.com/office/drawing/2014/main" id="{56DE3679-AB8F-D4B4-9AC0-D8344DDBE60A}"/>
                  </a:ext>
                </a:extLst>
              </p:cNvPr>
              <p:cNvGrpSpPr/>
              <p:nvPr/>
            </p:nvGrpSpPr>
            <p:grpSpPr>
              <a:xfrm>
                <a:off x="3263466" y="1289061"/>
                <a:ext cx="44423" cy="43717"/>
                <a:chOff x="3263466" y="1289061"/>
                <a:chExt cx="44423" cy="43717"/>
              </a:xfrm>
            </p:grpSpPr>
            <p:sp>
              <p:nvSpPr>
                <p:cNvPr id="1085" name="Freeform: Shape 1084">
                  <a:extLst>
                    <a:ext uri="{FF2B5EF4-FFF2-40B4-BE49-F238E27FC236}">
                      <a16:creationId xmlns:a16="http://schemas.microsoft.com/office/drawing/2014/main" id="{508FEA85-DF1A-B6DA-898E-2C912A5AAF24}"/>
                    </a:ext>
                  </a:extLst>
                </p:cNvPr>
                <p:cNvSpPr/>
                <p:nvPr/>
              </p:nvSpPr>
              <p:spPr>
                <a:xfrm>
                  <a:off x="3285601"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Freeform: Shape 1085">
                  <a:extLst>
                    <a:ext uri="{FF2B5EF4-FFF2-40B4-BE49-F238E27FC236}">
                      <a16:creationId xmlns:a16="http://schemas.microsoft.com/office/drawing/2014/main" id="{777E86C2-A37A-EFBD-2520-1F2346CA0226}"/>
                    </a:ext>
                  </a:extLst>
                </p:cNvPr>
                <p:cNvSpPr/>
                <p:nvPr/>
              </p:nvSpPr>
              <p:spPr>
                <a:xfrm>
                  <a:off x="3263466" y="13109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 name="Graphic 195">
                <a:extLst>
                  <a:ext uri="{FF2B5EF4-FFF2-40B4-BE49-F238E27FC236}">
                    <a16:creationId xmlns:a16="http://schemas.microsoft.com/office/drawing/2014/main" id="{D5F93E65-0626-C9F7-AA7D-F90208F492C1}"/>
                  </a:ext>
                </a:extLst>
              </p:cNvPr>
              <p:cNvGrpSpPr/>
              <p:nvPr/>
            </p:nvGrpSpPr>
            <p:grpSpPr>
              <a:xfrm>
                <a:off x="3280067" y="1289061"/>
                <a:ext cx="44577" cy="43717"/>
                <a:chOff x="3280067" y="1289061"/>
                <a:chExt cx="44577" cy="43717"/>
              </a:xfrm>
            </p:grpSpPr>
            <p:sp>
              <p:nvSpPr>
                <p:cNvPr id="1083" name="Freeform: Shape 1082">
                  <a:extLst>
                    <a:ext uri="{FF2B5EF4-FFF2-40B4-BE49-F238E27FC236}">
                      <a16:creationId xmlns:a16="http://schemas.microsoft.com/office/drawing/2014/main" id="{E0EEC8C5-66CC-75E8-821E-B9E8C2F12E14}"/>
                    </a:ext>
                  </a:extLst>
                </p:cNvPr>
                <p:cNvSpPr/>
                <p:nvPr/>
              </p:nvSpPr>
              <p:spPr>
                <a:xfrm>
                  <a:off x="3302356"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Freeform: Shape 1083">
                  <a:extLst>
                    <a:ext uri="{FF2B5EF4-FFF2-40B4-BE49-F238E27FC236}">
                      <a16:creationId xmlns:a16="http://schemas.microsoft.com/office/drawing/2014/main" id="{2184AA65-9416-0089-031D-C99DF1521A11}"/>
                    </a:ext>
                  </a:extLst>
                </p:cNvPr>
                <p:cNvSpPr/>
                <p:nvPr/>
              </p:nvSpPr>
              <p:spPr>
                <a:xfrm>
                  <a:off x="3280067" y="13109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raphic 195">
                <a:extLst>
                  <a:ext uri="{FF2B5EF4-FFF2-40B4-BE49-F238E27FC236}">
                    <a16:creationId xmlns:a16="http://schemas.microsoft.com/office/drawing/2014/main" id="{53EB72D7-8054-06DE-66FA-281E9368A18E}"/>
                  </a:ext>
                </a:extLst>
              </p:cNvPr>
              <p:cNvGrpSpPr/>
              <p:nvPr/>
            </p:nvGrpSpPr>
            <p:grpSpPr>
              <a:xfrm>
                <a:off x="3358616" y="1295544"/>
                <a:ext cx="44423" cy="43566"/>
                <a:chOff x="3358616" y="1295544"/>
                <a:chExt cx="44423" cy="43566"/>
              </a:xfrm>
            </p:grpSpPr>
            <p:sp>
              <p:nvSpPr>
                <p:cNvPr id="1081" name="Freeform: Shape 1080">
                  <a:extLst>
                    <a:ext uri="{FF2B5EF4-FFF2-40B4-BE49-F238E27FC236}">
                      <a16:creationId xmlns:a16="http://schemas.microsoft.com/office/drawing/2014/main" id="{8D83D616-2A9A-EB8B-E18B-71F77F7F7171}"/>
                    </a:ext>
                  </a:extLst>
                </p:cNvPr>
                <p:cNvSpPr/>
                <p:nvPr/>
              </p:nvSpPr>
              <p:spPr>
                <a:xfrm>
                  <a:off x="3380905"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Freeform: Shape 1081">
                  <a:extLst>
                    <a:ext uri="{FF2B5EF4-FFF2-40B4-BE49-F238E27FC236}">
                      <a16:creationId xmlns:a16="http://schemas.microsoft.com/office/drawing/2014/main" id="{3AAD593D-9795-4F73-CA46-138415947FAB}"/>
                    </a:ext>
                  </a:extLst>
                </p:cNvPr>
                <p:cNvSpPr/>
                <p:nvPr/>
              </p:nvSpPr>
              <p:spPr>
                <a:xfrm>
                  <a:off x="335861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7" name="Graphic 195">
                <a:extLst>
                  <a:ext uri="{FF2B5EF4-FFF2-40B4-BE49-F238E27FC236}">
                    <a16:creationId xmlns:a16="http://schemas.microsoft.com/office/drawing/2014/main" id="{05434621-CFD6-480E-AF2E-C4FBC749102B}"/>
                  </a:ext>
                </a:extLst>
              </p:cNvPr>
              <p:cNvGrpSpPr/>
              <p:nvPr/>
            </p:nvGrpSpPr>
            <p:grpSpPr>
              <a:xfrm>
                <a:off x="3370452" y="1295544"/>
                <a:ext cx="44423" cy="43566"/>
                <a:chOff x="3370452" y="1295544"/>
                <a:chExt cx="44423" cy="43566"/>
              </a:xfrm>
            </p:grpSpPr>
            <p:sp>
              <p:nvSpPr>
                <p:cNvPr id="1079" name="Freeform: Shape 1078">
                  <a:extLst>
                    <a:ext uri="{FF2B5EF4-FFF2-40B4-BE49-F238E27FC236}">
                      <a16:creationId xmlns:a16="http://schemas.microsoft.com/office/drawing/2014/main" id="{FE21CFD4-BD95-0AF4-E612-E2D86A872BF5}"/>
                    </a:ext>
                  </a:extLst>
                </p:cNvPr>
                <p:cNvSpPr/>
                <p:nvPr/>
              </p:nvSpPr>
              <p:spPr>
                <a:xfrm>
                  <a:off x="3392587"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Freeform: Shape 1079">
                  <a:extLst>
                    <a:ext uri="{FF2B5EF4-FFF2-40B4-BE49-F238E27FC236}">
                      <a16:creationId xmlns:a16="http://schemas.microsoft.com/office/drawing/2014/main" id="{948D0B79-64AE-2C5A-D0FA-63E5BBE4D572}"/>
                    </a:ext>
                  </a:extLst>
                </p:cNvPr>
                <p:cNvSpPr/>
                <p:nvPr/>
              </p:nvSpPr>
              <p:spPr>
                <a:xfrm>
                  <a:off x="3370452"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8" name="Graphic 195">
                <a:extLst>
                  <a:ext uri="{FF2B5EF4-FFF2-40B4-BE49-F238E27FC236}">
                    <a16:creationId xmlns:a16="http://schemas.microsoft.com/office/drawing/2014/main" id="{3FAC27F0-3062-A739-1CE7-1547E79972E1}"/>
                  </a:ext>
                </a:extLst>
              </p:cNvPr>
              <p:cNvGrpSpPr/>
              <p:nvPr/>
            </p:nvGrpSpPr>
            <p:grpSpPr>
              <a:xfrm>
                <a:off x="3478361" y="1300669"/>
                <a:ext cx="44423" cy="43566"/>
                <a:chOff x="3478361" y="1300669"/>
                <a:chExt cx="44423" cy="43566"/>
              </a:xfrm>
            </p:grpSpPr>
            <p:sp>
              <p:nvSpPr>
                <p:cNvPr id="1077" name="Freeform: Shape 1076">
                  <a:extLst>
                    <a:ext uri="{FF2B5EF4-FFF2-40B4-BE49-F238E27FC236}">
                      <a16:creationId xmlns:a16="http://schemas.microsoft.com/office/drawing/2014/main" id="{E38030C1-F4D5-E4AC-A538-8DF976ACB089}"/>
                    </a:ext>
                  </a:extLst>
                </p:cNvPr>
                <p:cNvSpPr/>
                <p:nvPr/>
              </p:nvSpPr>
              <p:spPr>
                <a:xfrm>
                  <a:off x="350049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Freeform: Shape 1077">
                  <a:extLst>
                    <a:ext uri="{FF2B5EF4-FFF2-40B4-BE49-F238E27FC236}">
                      <a16:creationId xmlns:a16="http://schemas.microsoft.com/office/drawing/2014/main" id="{497A6D2A-43DD-76D6-1F7D-D30A68102B49}"/>
                    </a:ext>
                  </a:extLst>
                </p:cNvPr>
                <p:cNvSpPr/>
                <p:nvPr/>
              </p:nvSpPr>
              <p:spPr>
                <a:xfrm>
                  <a:off x="3478361" y="13225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raphic 195">
                <a:extLst>
                  <a:ext uri="{FF2B5EF4-FFF2-40B4-BE49-F238E27FC236}">
                    <a16:creationId xmlns:a16="http://schemas.microsoft.com/office/drawing/2014/main" id="{5E257A80-CE84-D09B-099F-A14FFBFEC411}"/>
                  </a:ext>
                </a:extLst>
              </p:cNvPr>
              <p:cNvGrpSpPr/>
              <p:nvPr/>
            </p:nvGrpSpPr>
            <p:grpSpPr>
              <a:xfrm>
                <a:off x="3536158" y="1300669"/>
                <a:ext cx="44577" cy="43566"/>
                <a:chOff x="3536158" y="1300669"/>
                <a:chExt cx="44577" cy="43566"/>
              </a:xfrm>
            </p:grpSpPr>
            <p:sp>
              <p:nvSpPr>
                <p:cNvPr id="1075" name="Freeform: Shape 1074">
                  <a:extLst>
                    <a:ext uri="{FF2B5EF4-FFF2-40B4-BE49-F238E27FC236}">
                      <a16:creationId xmlns:a16="http://schemas.microsoft.com/office/drawing/2014/main" id="{329C8A68-4315-ED04-06D7-204644716DEE}"/>
                    </a:ext>
                  </a:extLst>
                </p:cNvPr>
                <p:cNvSpPr/>
                <p:nvPr/>
              </p:nvSpPr>
              <p:spPr>
                <a:xfrm>
                  <a:off x="355844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Freeform: Shape 1075">
                  <a:extLst>
                    <a:ext uri="{FF2B5EF4-FFF2-40B4-BE49-F238E27FC236}">
                      <a16:creationId xmlns:a16="http://schemas.microsoft.com/office/drawing/2014/main" id="{0A29A76D-7F27-EF12-810C-D20CFFA43B43}"/>
                    </a:ext>
                  </a:extLst>
                </p:cNvPr>
                <p:cNvSpPr/>
                <p:nvPr/>
              </p:nvSpPr>
              <p:spPr>
                <a:xfrm>
                  <a:off x="3536158" y="13225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 name="Graphic 195">
                <a:extLst>
                  <a:ext uri="{FF2B5EF4-FFF2-40B4-BE49-F238E27FC236}">
                    <a16:creationId xmlns:a16="http://schemas.microsoft.com/office/drawing/2014/main" id="{0F3A60C5-F2B1-3FCC-4D2D-731AE293CF1C}"/>
                  </a:ext>
                </a:extLst>
              </p:cNvPr>
              <p:cNvGrpSpPr/>
              <p:nvPr/>
            </p:nvGrpSpPr>
            <p:grpSpPr>
              <a:xfrm>
                <a:off x="3551222" y="1303232"/>
                <a:ext cx="44423" cy="43566"/>
                <a:chOff x="3551222" y="1303232"/>
                <a:chExt cx="44423" cy="43566"/>
              </a:xfrm>
            </p:grpSpPr>
            <p:sp>
              <p:nvSpPr>
                <p:cNvPr id="1073" name="Freeform: Shape 1072">
                  <a:extLst>
                    <a:ext uri="{FF2B5EF4-FFF2-40B4-BE49-F238E27FC236}">
                      <a16:creationId xmlns:a16="http://schemas.microsoft.com/office/drawing/2014/main" id="{B7A8329C-C721-396B-6A31-A5B5BF894B28}"/>
                    </a:ext>
                  </a:extLst>
                </p:cNvPr>
                <p:cNvSpPr/>
                <p:nvPr/>
              </p:nvSpPr>
              <p:spPr>
                <a:xfrm>
                  <a:off x="357351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Freeform: Shape 1073">
                  <a:extLst>
                    <a:ext uri="{FF2B5EF4-FFF2-40B4-BE49-F238E27FC236}">
                      <a16:creationId xmlns:a16="http://schemas.microsoft.com/office/drawing/2014/main" id="{290AD2E9-CFD1-2AB2-65AF-F87A6522F5F0}"/>
                    </a:ext>
                  </a:extLst>
                </p:cNvPr>
                <p:cNvSpPr/>
                <p:nvPr/>
              </p:nvSpPr>
              <p:spPr>
                <a:xfrm>
                  <a:off x="3551222"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 name="Graphic 195">
                <a:extLst>
                  <a:ext uri="{FF2B5EF4-FFF2-40B4-BE49-F238E27FC236}">
                    <a16:creationId xmlns:a16="http://schemas.microsoft.com/office/drawing/2014/main" id="{A218DD6A-C950-DD9C-1F99-4BB19D295D67}"/>
                  </a:ext>
                </a:extLst>
              </p:cNvPr>
              <p:cNvGrpSpPr/>
              <p:nvPr/>
            </p:nvGrpSpPr>
            <p:grpSpPr>
              <a:xfrm>
                <a:off x="3556448" y="1303232"/>
                <a:ext cx="44577" cy="43566"/>
                <a:chOff x="3556448" y="1303232"/>
                <a:chExt cx="44577" cy="43566"/>
              </a:xfrm>
            </p:grpSpPr>
            <p:sp>
              <p:nvSpPr>
                <p:cNvPr id="1071" name="Freeform: Shape 1070">
                  <a:extLst>
                    <a:ext uri="{FF2B5EF4-FFF2-40B4-BE49-F238E27FC236}">
                      <a16:creationId xmlns:a16="http://schemas.microsoft.com/office/drawing/2014/main" id="{13D8D8B6-9DA3-611F-0BB3-DF3E8E0EB55A}"/>
                    </a:ext>
                  </a:extLst>
                </p:cNvPr>
                <p:cNvSpPr/>
                <p:nvPr/>
              </p:nvSpPr>
              <p:spPr>
                <a:xfrm>
                  <a:off x="3578737"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Freeform: Shape 1071">
                  <a:extLst>
                    <a:ext uri="{FF2B5EF4-FFF2-40B4-BE49-F238E27FC236}">
                      <a16:creationId xmlns:a16="http://schemas.microsoft.com/office/drawing/2014/main" id="{5960FC35-782E-AECE-0991-A6E757EC5C9E}"/>
                    </a:ext>
                  </a:extLst>
                </p:cNvPr>
                <p:cNvSpPr/>
                <p:nvPr/>
              </p:nvSpPr>
              <p:spPr>
                <a:xfrm>
                  <a:off x="3556448"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 name="Graphic 195">
                <a:extLst>
                  <a:ext uri="{FF2B5EF4-FFF2-40B4-BE49-F238E27FC236}">
                    <a16:creationId xmlns:a16="http://schemas.microsoft.com/office/drawing/2014/main" id="{0742EC54-0BB7-5C5C-2E26-E153C52AC671}"/>
                  </a:ext>
                </a:extLst>
              </p:cNvPr>
              <p:cNvGrpSpPr/>
              <p:nvPr/>
            </p:nvGrpSpPr>
            <p:grpSpPr>
              <a:xfrm>
                <a:off x="3561675" y="1303232"/>
                <a:ext cx="44577" cy="43566"/>
                <a:chOff x="3561675" y="1303232"/>
                <a:chExt cx="44577" cy="43566"/>
              </a:xfrm>
            </p:grpSpPr>
            <p:sp>
              <p:nvSpPr>
                <p:cNvPr id="1069" name="Freeform: Shape 1068">
                  <a:extLst>
                    <a:ext uri="{FF2B5EF4-FFF2-40B4-BE49-F238E27FC236}">
                      <a16:creationId xmlns:a16="http://schemas.microsoft.com/office/drawing/2014/main" id="{B4758794-97C0-078E-74C4-C52C77342270}"/>
                    </a:ext>
                  </a:extLst>
                </p:cNvPr>
                <p:cNvSpPr/>
                <p:nvPr/>
              </p:nvSpPr>
              <p:spPr>
                <a:xfrm>
                  <a:off x="3583963"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Freeform: Shape 1069">
                  <a:extLst>
                    <a:ext uri="{FF2B5EF4-FFF2-40B4-BE49-F238E27FC236}">
                      <a16:creationId xmlns:a16="http://schemas.microsoft.com/office/drawing/2014/main" id="{B7E76E1A-E820-0C93-55C5-89F45525B11B}"/>
                    </a:ext>
                  </a:extLst>
                </p:cNvPr>
                <p:cNvSpPr/>
                <p:nvPr/>
              </p:nvSpPr>
              <p:spPr>
                <a:xfrm>
                  <a:off x="3561675"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3" name="Graphic 195">
                <a:extLst>
                  <a:ext uri="{FF2B5EF4-FFF2-40B4-BE49-F238E27FC236}">
                    <a16:creationId xmlns:a16="http://schemas.microsoft.com/office/drawing/2014/main" id="{66785829-E3DB-4844-E48E-47618AEBC81C}"/>
                  </a:ext>
                </a:extLst>
              </p:cNvPr>
              <p:cNvGrpSpPr/>
              <p:nvPr/>
            </p:nvGrpSpPr>
            <p:grpSpPr>
              <a:xfrm>
                <a:off x="3566901" y="1303232"/>
                <a:ext cx="44577" cy="43566"/>
                <a:chOff x="3566901" y="1303232"/>
                <a:chExt cx="44577" cy="43566"/>
              </a:xfrm>
            </p:grpSpPr>
            <p:sp>
              <p:nvSpPr>
                <p:cNvPr id="1067" name="Freeform: Shape 1066">
                  <a:extLst>
                    <a:ext uri="{FF2B5EF4-FFF2-40B4-BE49-F238E27FC236}">
                      <a16:creationId xmlns:a16="http://schemas.microsoft.com/office/drawing/2014/main" id="{F597FE6B-05B0-F889-A9A4-1330C7BD71F9}"/>
                    </a:ext>
                  </a:extLst>
                </p:cNvPr>
                <p:cNvSpPr/>
                <p:nvPr/>
              </p:nvSpPr>
              <p:spPr>
                <a:xfrm>
                  <a:off x="358919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Freeform: Shape 1067">
                  <a:extLst>
                    <a:ext uri="{FF2B5EF4-FFF2-40B4-BE49-F238E27FC236}">
                      <a16:creationId xmlns:a16="http://schemas.microsoft.com/office/drawing/2014/main" id="{4EBE9445-756A-55EE-D063-D24987243A1E}"/>
                    </a:ext>
                  </a:extLst>
                </p:cNvPr>
                <p:cNvSpPr/>
                <p:nvPr/>
              </p:nvSpPr>
              <p:spPr>
                <a:xfrm>
                  <a:off x="3566901"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4" name="Graphic 195">
                <a:extLst>
                  <a:ext uri="{FF2B5EF4-FFF2-40B4-BE49-F238E27FC236}">
                    <a16:creationId xmlns:a16="http://schemas.microsoft.com/office/drawing/2014/main" id="{4DACC456-D5B7-B1E9-6108-AFCA397F02DE}"/>
                  </a:ext>
                </a:extLst>
              </p:cNvPr>
              <p:cNvGrpSpPr/>
              <p:nvPr/>
            </p:nvGrpSpPr>
            <p:grpSpPr>
              <a:xfrm>
                <a:off x="3572127" y="1303232"/>
                <a:ext cx="44577" cy="43566"/>
                <a:chOff x="3572127" y="1303232"/>
                <a:chExt cx="44577" cy="43566"/>
              </a:xfrm>
            </p:grpSpPr>
            <p:sp>
              <p:nvSpPr>
                <p:cNvPr id="1065" name="Freeform: Shape 1064">
                  <a:extLst>
                    <a:ext uri="{FF2B5EF4-FFF2-40B4-BE49-F238E27FC236}">
                      <a16:creationId xmlns:a16="http://schemas.microsoft.com/office/drawing/2014/main" id="{280D20CA-E7F8-08C4-5384-85FE0264E48B}"/>
                    </a:ext>
                  </a:extLst>
                </p:cNvPr>
                <p:cNvSpPr/>
                <p:nvPr/>
              </p:nvSpPr>
              <p:spPr>
                <a:xfrm>
                  <a:off x="3594416"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Freeform: Shape 1065">
                  <a:extLst>
                    <a:ext uri="{FF2B5EF4-FFF2-40B4-BE49-F238E27FC236}">
                      <a16:creationId xmlns:a16="http://schemas.microsoft.com/office/drawing/2014/main" id="{13313CAC-F931-E376-0A27-B9709525A0D8}"/>
                    </a:ext>
                  </a:extLst>
                </p:cNvPr>
                <p:cNvSpPr/>
                <p:nvPr/>
              </p:nvSpPr>
              <p:spPr>
                <a:xfrm>
                  <a:off x="3572127"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raphic 195">
                <a:extLst>
                  <a:ext uri="{FF2B5EF4-FFF2-40B4-BE49-F238E27FC236}">
                    <a16:creationId xmlns:a16="http://schemas.microsoft.com/office/drawing/2014/main" id="{3C60F68D-1E07-9053-2CC8-250AF00D32DE}"/>
                  </a:ext>
                </a:extLst>
              </p:cNvPr>
              <p:cNvGrpSpPr/>
              <p:nvPr/>
            </p:nvGrpSpPr>
            <p:grpSpPr>
              <a:xfrm>
                <a:off x="3577354" y="1303232"/>
                <a:ext cx="44577" cy="43566"/>
                <a:chOff x="3577354" y="1303232"/>
                <a:chExt cx="44577" cy="43566"/>
              </a:xfrm>
            </p:grpSpPr>
            <p:sp>
              <p:nvSpPr>
                <p:cNvPr id="1063" name="Freeform: Shape 1062">
                  <a:extLst>
                    <a:ext uri="{FF2B5EF4-FFF2-40B4-BE49-F238E27FC236}">
                      <a16:creationId xmlns:a16="http://schemas.microsoft.com/office/drawing/2014/main" id="{6B57CC86-43D5-29F8-6FBA-D25B19CFD3D1}"/>
                    </a:ext>
                  </a:extLst>
                </p:cNvPr>
                <p:cNvSpPr/>
                <p:nvPr/>
              </p:nvSpPr>
              <p:spPr>
                <a:xfrm>
                  <a:off x="3599642"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Freeform: Shape 1063">
                  <a:extLst>
                    <a:ext uri="{FF2B5EF4-FFF2-40B4-BE49-F238E27FC236}">
                      <a16:creationId xmlns:a16="http://schemas.microsoft.com/office/drawing/2014/main" id="{8960981D-5BE2-C6DA-6309-24CC315D32C6}"/>
                    </a:ext>
                  </a:extLst>
                </p:cNvPr>
                <p:cNvSpPr/>
                <p:nvPr/>
              </p:nvSpPr>
              <p:spPr>
                <a:xfrm>
                  <a:off x="3577354"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6" name="Graphic 195">
                <a:extLst>
                  <a:ext uri="{FF2B5EF4-FFF2-40B4-BE49-F238E27FC236}">
                    <a16:creationId xmlns:a16="http://schemas.microsoft.com/office/drawing/2014/main" id="{4D4AD7C2-7CF7-A2BC-451A-2223D81AC87F}"/>
                  </a:ext>
                </a:extLst>
              </p:cNvPr>
              <p:cNvGrpSpPr/>
              <p:nvPr/>
            </p:nvGrpSpPr>
            <p:grpSpPr>
              <a:xfrm>
                <a:off x="3582580" y="1303232"/>
                <a:ext cx="44577" cy="43566"/>
                <a:chOff x="3582580" y="1303232"/>
                <a:chExt cx="44577" cy="43566"/>
              </a:xfrm>
            </p:grpSpPr>
            <p:sp>
              <p:nvSpPr>
                <p:cNvPr id="1061" name="Freeform: Shape 1060">
                  <a:extLst>
                    <a:ext uri="{FF2B5EF4-FFF2-40B4-BE49-F238E27FC236}">
                      <a16:creationId xmlns:a16="http://schemas.microsoft.com/office/drawing/2014/main" id="{6A1BA9D3-F3DC-8B3D-7E5E-B34598B445F5}"/>
                    </a:ext>
                  </a:extLst>
                </p:cNvPr>
                <p:cNvSpPr/>
                <p:nvPr/>
              </p:nvSpPr>
              <p:spPr>
                <a:xfrm>
                  <a:off x="3604869"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Freeform: Shape 1061">
                  <a:extLst>
                    <a:ext uri="{FF2B5EF4-FFF2-40B4-BE49-F238E27FC236}">
                      <a16:creationId xmlns:a16="http://schemas.microsoft.com/office/drawing/2014/main" id="{F80800A5-3BF5-AB61-5C39-607DB0D1A783}"/>
                    </a:ext>
                  </a:extLst>
                </p:cNvPr>
                <p:cNvSpPr/>
                <p:nvPr/>
              </p:nvSpPr>
              <p:spPr>
                <a:xfrm>
                  <a:off x="3582580"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3" name="Graphic 195">
                <a:extLst>
                  <a:ext uri="{FF2B5EF4-FFF2-40B4-BE49-F238E27FC236}">
                    <a16:creationId xmlns:a16="http://schemas.microsoft.com/office/drawing/2014/main" id="{7E13D5CC-9E2F-E685-C2E8-2879E6484C24}"/>
                  </a:ext>
                </a:extLst>
              </p:cNvPr>
              <p:cNvGrpSpPr/>
              <p:nvPr/>
            </p:nvGrpSpPr>
            <p:grpSpPr>
              <a:xfrm>
                <a:off x="3587806" y="1303232"/>
                <a:ext cx="44577" cy="43566"/>
                <a:chOff x="3587806" y="1303232"/>
                <a:chExt cx="44577" cy="43566"/>
              </a:xfrm>
            </p:grpSpPr>
            <p:sp>
              <p:nvSpPr>
                <p:cNvPr id="1059" name="Freeform: Shape 1058">
                  <a:extLst>
                    <a:ext uri="{FF2B5EF4-FFF2-40B4-BE49-F238E27FC236}">
                      <a16:creationId xmlns:a16="http://schemas.microsoft.com/office/drawing/2014/main" id="{52296823-43ED-0DB5-34D2-CBB8B6939F96}"/>
                    </a:ext>
                  </a:extLst>
                </p:cNvPr>
                <p:cNvSpPr/>
                <p:nvPr/>
              </p:nvSpPr>
              <p:spPr>
                <a:xfrm>
                  <a:off x="3610095"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Freeform: Shape 1059">
                  <a:extLst>
                    <a:ext uri="{FF2B5EF4-FFF2-40B4-BE49-F238E27FC236}">
                      <a16:creationId xmlns:a16="http://schemas.microsoft.com/office/drawing/2014/main" id="{A1468A83-389E-34F1-AC35-BAB289FFCD22}"/>
                    </a:ext>
                  </a:extLst>
                </p:cNvPr>
                <p:cNvSpPr/>
                <p:nvPr/>
              </p:nvSpPr>
              <p:spPr>
                <a:xfrm>
                  <a:off x="3587806"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 name="Graphic 195">
                <a:extLst>
                  <a:ext uri="{FF2B5EF4-FFF2-40B4-BE49-F238E27FC236}">
                    <a16:creationId xmlns:a16="http://schemas.microsoft.com/office/drawing/2014/main" id="{52EBE365-33D8-BF7D-BB9C-4B3EC204EB19}"/>
                  </a:ext>
                </a:extLst>
              </p:cNvPr>
              <p:cNvGrpSpPr/>
              <p:nvPr/>
            </p:nvGrpSpPr>
            <p:grpSpPr>
              <a:xfrm>
                <a:off x="3593033" y="1303232"/>
                <a:ext cx="44577" cy="43566"/>
                <a:chOff x="3593033" y="1303232"/>
                <a:chExt cx="44577" cy="43566"/>
              </a:xfrm>
            </p:grpSpPr>
            <p:sp>
              <p:nvSpPr>
                <p:cNvPr id="1057" name="Freeform: Shape 1056">
                  <a:extLst>
                    <a:ext uri="{FF2B5EF4-FFF2-40B4-BE49-F238E27FC236}">
                      <a16:creationId xmlns:a16="http://schemas.microsoft.com/office/drawing/2014/main" id="{F3FA9F50-DF36-1BD3-7BA0-70230FAFE53F}"/>
                    </a:ext>
                  </a:extLst>
                </p:cNvPr>
                <p:cNvSpPr/>
                <p:nvPr/>
              </p:nvSpPr>
              <p:spPr>
                <a:xfrm>
                  <a:off x="361532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Freeform: Shape 1057">
                  <a:extLst>
                    <a:ext uri="{FF2B5EF4-FFF2-40B4-BE49-F238E27FC236}">
                      <a16:creationId xmlns:a16="http://schemas.microsoft.com/office/drawing/2014/main" id="{268A6C22-1F4B-3C33-666E-EFD45348C28D}"/>
                    </a:ext>
                  </a:extLst>
                </p:cNvPr>
                <p:cNvSpPr/>
                <p:nvPr/>
              </p:nvSpPr>
              <p:spPr>
                <a:xfrm>
                  <a:off x="3593033"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 name="Graphic 195">
                <a:extLst>
                  <a:ext uri="{FF2B5EF4-FFF2-40B4-BE49-F238E27FC236}">
                    <a16:creationId xmlns:a16="http://schemas.microsoft.com/office/drawing/2014/main" id="{AA4F1E18-415E-28CD-CA6A-99B403F363F0}"/>
                  </a:ext>
                </a:extLst>
              </p:cNvPr>
              <p:cNvGrpSpPr/>
              <p:nvPr/>
            </p:nvGrpSpPr>
            <p:grpSpPr>
              <a:xfrm>
                <a:off x="3598259" y="1303232"/>
                <a:ext cx="44577" cy="43566"/>
                <a:chOff x="3598259" y="1303232"/>
                <a:chExt cx="44577" cy="43566"/>
              </a:xfrm>
            </p:grpSpPr>
            <p:sp>
              <p:nvSpPr>
                <p:cNvPr id="1055" name="Freeform: Shape 1054">
                  <a:extLst>
                    <a:ext uri="{FF2B5EF4-FFF2-40B4-BE49-F238E27FC236}">
                      <a16:creationId xmlns:a16="http://schemas.microsoft.com/office/drawing/2014/main" id="{8B3B3AEF-F474-105D-4A93-E641A1F9B235}"/>
                    </a:ext>
                  </a:extLst>
                </p:cNvPr>
                <p:cNvSpPr/>
                <p:nvPr/>
              </p:nvSpPr>
              <p:spPr>
                <a:xfrm>
                  <a:off x="3620548"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Freeform: Shape 1055">
                  <a:extLst>
                    <a:ext uri="{FF2B5EF4-FFF2-40B4-BE49-F238E27FC236}">
                      <a16:creationId xmlns:a16="http://schemas.microsoft.com/office/drawing/2014/main" id="{2A35EF26-2315-83D8-64ED-3D2B7C3CA9ED}"/>
                    </a:ext>
                  </a:extLst>
                </p:cNvPr>
                <p:cNvSpPr/>
                <p:nvPr/>
              </p:nvSpPr>
              <p:spPr>
                <a:xfrm>
                  <a:off x="3598259"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6" name="Graphic 195">
                <a:extLst>
                  <a:ext uri="{FF2B5EF4-FFF2-40B4-BE49-F238E27FC236}">
                    <a16:creationId xmlns:a16="http://schemas.microsoft.com/office/drawing/2014/main" id="{9B294BC2-930C-C735-8378-F661FC04D6B7}"/>
                  </a:ext>
                </a:extLst>
              </p:cNvPr>
              <p:cNvGrpSpPr/>
              <p:nvPr/>
            </p:nvGrpSpPr>
            <p:grpSpPr>
              <a:xfrm>
                <a:off x="3616705" y="1303232"/>
                <a:ext cx="44423" cy="43566"/>
                <a:chOff x="3616705" y="1303232"/>
                <a:chExt cx="44423" cy="43566"/>
              </a:xfrm>
            </p:grpSpPr>
            <p:sp>
              <p:nvSpPr>
                <p:cNvPr id="1053" name="Freeform: Shape 1052">
                  <a:extLst>
                    <a:ext uri="{FF2B5EF4-FFF2-40B4-BE49-F238E27FC236}">
                      <a16:creationId xmlns:a16="http://schemas.microsoft.com/office/drawing/2014/main" id="{0D23A4CC-7DA1-227A-8706-5C3B0890D37A}"/>
                    </a:ext>
                  </a:extLst>
                </p:cNvPr>
                <p:cNvSpPr/>
                <p:nvPr/>
              </p:nvSpPr>
              <p:spPr>
                <a:xfrm>
                  <a:off x="363884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Freeform: Shape 1053">
                  <a:extLst>
                    <a:ext uri="{FF2B5EF4-FFF2-40B4-BE49-F238E27FC236}">
                      <a16:creationId xmlns:a16="http://schemas.microsoft.com/office/drawing/2014/main" id="{735BA08B-31C1-AB9C-8333-E6B14A832DB2}"/>
                    </a:ext>
                  </a:extLst>
                </p:cNvPr>
                <p:cNvSpPr/>
                <p:nvPr/>
              </p:nvSpPr>
              <p:spPr>
                <a:xfrm>
                  <a:off x="3616705"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raphic 195">
                <a:extLst>
                  <a:ext uri="{FF2B5EF4-FFF2-40B4-BE49-F238E27FC236}">
                    <a16:creationId xmlns:a16="http://schemas.microsoft.com/office/drawing/2014/main" id="{00A3A08C-49E2-B684-9DAA-61AD03A8BD07}"/>
                  </a:ext>
                </a:extLst>
              </p:cNvPr>
              <p:cNvGrpSpPr/>
              <p:nvPr/>
            </p:nvGrpSpPr>
            <p:grpSpPr>
              <a:xfrm>
                <a:off x="3629002" y="1303232"/>
                <a:ext cx="44577" cy="43566"/>
                <a:chOff x="3629002" y="1303232"/>
                <a:chExt cx="44577" cy="43566"/>
              </a:xfrm>
            </p:grpSpPr>
            <p:sp>
              <p:nvSpPr>
                <p:cNvPr id="1051" name="Freeform: Shape 1050">
                  <a:extLst>
                    <a:ext uri="{FF2B5EF4-FFF2-40B4-BE49-F238E27FC236}">
                      <a16:creationId xmlns:a16="http://schemas.microsoft.com/office/drawing/2014/main" id="{32777262-CEDB-530E-1883-75397E389DEC}"/>
                    </a:ext>
                  </a:extLst>
                </p:cNvPr>
                <p:cNvSpPr/>
                <p:nvPr/>
              </p:nvSpPr>
              <p:spPr>
                <a:xfrm>
                  <a:off x="365129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Freeform: Shape 1051">
                  <a:extLst>
                    <a:ext uri="{FF2B5EF4-FFF2-40B4-BE49-F238E27FC236}">
                      <a16:creationId xmlns:a16="http://schemas.microsoft.com/office/drawing/2014/main" id="{4388AD84-C583-F8DE-AAAD-EE318592A43F}"/>
                    </a:ext>
                  </a:extLst>
                </p:cNvPr>
                <p:cNvSpPr/>
                <p:nvPr/>
              </p:nvSpPr>
              <p:spPr>
                <a:xfrm>
                  <a:off x="3629002"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 name="Graphic 195">
                <a:extLst>
                  <a:ext uri="{FF2B5EF4-FFF2-40B4-BE49-F238E27FC236}">
                    <a16:creationId xmlns:a16="http://schemas.microsoft.com/office/drawing/2014/main" id="{FD06CE86-D4FC-54B5-49F7-80F1E14A38F8}"/>
                  </a:ext>
                </a:extLst>
              </p:cNvPr>
              <p:cNvGrpSpPr/>
              <p:nvPr/>
            </p:nvGrpSpPr>
            <p:grpSpPr>
              <a:xfrm>
                <a:off x="3645450" y="1307453"/>
                <a:ext cx="44423" cy="43566"/>
                <a:chOff x="3645450" y="1307453"/>
                <a:chExt cx="44423" cy="43566"/>
              </a:xfrm>
            </p:grpSpPr>
            <p:sp>
              <p:nvSpPr>
                <p:cNvPr id="1049" name="Freeform: Shape 1048">
                  <a:extLst>
                    <a:ext uri="{FF2B5EF4-FFF2-40B4-BE49-F238E27FC236}">
                      <a16:creationId xmlns:a16="http://schemas.microsoft.com/office/drawing/2014/main" id="{94F3C6C8-C6D2-BAF8-A509-4A7EFCB2CF55}"/>
                    </a:ext>
                  </a:extLst>
                </p:cNvPr>
                <p:cNvSpPr/>
                <p:nvPr/>
              </p:nvSpPr>
              <p:spPr>
                <a:xfrm>
                  <a:off x="3667739"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Freeform: Shape 1049">
                  <a:extLst>
                    <a:ext uri="{FF2B5EF4-FFF2-40B4-BE49-F238E27FC236}">
                      <a16:creationId xmlns:a16="http://schemas.microsoft.com/office/drawing/2014/main" id="{9DF78DA3-47A9-6636-0058-A9AC0E20D3B0}"/>
                    </a:ext>
                  </a:extLst>
                </p:cNvPr>
                <p:cNvSpPr/>
                <p:nvPr/>
              </p:nvSpPr>
              <p:spPr>
                <a:xfrm>
                  <a:off x="3645450"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9" name="Graphic 195">
                <a:extLst>
                  <a:ext uri="{FF2B5EF4-FFF2-40B4-BE49-F238E27FC236}">
                    <a16:creationId xmlns:a16="http://schemas.microsoft.com/office/drawing/2014/main" id="{8EC3E3ED-13D2-8771-23ED-7DDB2AF8BDCB}"/>
                  </a:ext>
                </a:extLst>
              </p:cNvPr>
              <p:cNvGrpSpPr/>
              <p:nvPr/>
            </p:nvGrpSpPr>
            <p:grpSpPr>
              <a:xfrm>
                <a:off x="3658208" y="1307453"/>
                <a:ext cx="44423" cy="43566"/>
                <a:chOff x="3658208" y="1307453"/>
                <a:chExt cx="44423" cy="43566"/>
              </a:xfrm>
            </p:grpSpPr>
            <p:sp>
              <p:nvSpPr>
                <p:cNvPr id="1047" name="Freeform: Shape 1046">
                  <a:extLst>
                    <a:ext uri="{FF2B5EF4-FFF2-40B4-BE49-F238E27FC236}">
                      <a16:creationId xmlns:a16="http://schemas.microsoft.com/office/drawing/2014/main" id="{105BD48A-7E3A-0A74-0258-E9DC866CF169}"/>
                    </a:ext>
                  </a:extLst>
                </p:cNvPr>
                <p:cNvSpPr/>
                <p:nvPr/>
              </p:nvSpPr>
              <p:spPr>
                <a:xfrm>
                  <a:off x="3680497"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Freeform: Shape 1047">
                  <a:extLst>
                    <a:ext uri="{FF2B5EF4-FFF2-40B4-BE49-F238E27FC236}">
                      <a16:creationId xmlns:a16="http://schemas.microsoft.com/office/drawing/2014/main" id="{A542B99D-F8CF-7057-5D32-6B65EDF855E6}"/>
                    </a:ext>
                  </a:extLst>
                </p:cNvPr>
                <p:cNvSpPr/>
                <p:nvPr/>
              </p:nvSpPr>
              <p:spPr>
                <a:xfrm>
                  <a:off x="3658208"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raphic 195">
                <a:extLst>
                  <a:ext uri="{FF2B5EF4-FFF2-40B4-BE49-F238E27FC236}">
                    <a16:creationId xmlns:a16="http://schemas.microsoft.com/office/drawing/2014/main" id="{1CDF721E-BD1F-6C85-0181-617F4FC357AB}"/>
                  </a:ext>
                </a:extLst>
              </p:cNvPr>
              <p:cNvGrpSpPr/>
              <p:nvPr/>
            </p:nvGrpSpPr>
            <p:grpSpPr>
              <a:xfrm>
                <a:off x="3694793" y="1310317"/>
                <a:ext cx="44577" cy="43566"/>
                <a:chOff x="3694793" y="1310317"/>
                <a:chExt cx="44577" cy="43566"/>
              </a:xfrm>
            </p:grpSpPr>
            <p:sp>
              <p:nvSpPr>
                <p:cNvPr id="1045" name="Freeform: Shape 1044">
                  <a:extLst>
                    <a:ext uri="{FF2B5EF4-FFF2-40B4-BE49-F238E27FC236}">
                      <a16:creationId xmlns:a16="http://schemas.microsoft.com/office/drawing/2014/main" id="{219D1E28-506A-328C-900D-35D0254A9AF9}"/>
                    </a:ext>
                  </a:extLst>
                </p:cNvPr>
                <p:cNvSpPr/>
                <p:nvPr/>
              </p:nvSpPr>
              <p:spPr>
                <a:xfrm>
                  <a:off x="3717081"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Freeform: Shape 1045">
                  <a:extLst>
                    <a:ext uri="{FF2B5EF4-FFF2-40B4-BE49-F238E27FC236}">
                      <a16:creationId xmlns:a16="http://schemas.microsoft.com/office/drawing/2014/main" id="{72FDA2EA-8B2B-A1A1-D331-8F1C957A42C1}"/>
                    </a:ext>
                  </a:extLst>
                </p:cNvPr>
                <p:cNvSpPr/>
                <p:nvPr/>
              </p:nvSpPr>
              <p:spPr>
                <a:xfrm>
                  <a:off x="3694793"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1" name="Graphic 195">
                <a:extLst>
                  <a:ext uri="{FF2B5EF4-FFF2-40B4-BE49-F238E27FC236}">
                    <a16:creationId xmlns:a16="http://schemas.microsoft.com/office/drawing/2014/main" id="{FBF37039-61A2-B286-D6BD-672116D3C064}"/>
                  </a:ext>
                </a:extLst>
              </p:cNvPr>
              <p:cNvGrpSpPr/>
              <p:nvPr/>
            </p:nvGrpSpPr>
            <p:grpSpPr>
              <a:xfrm>
                <a:off x="3718004" y="1310317"/>
                <a:ext cx="44577" cy="43566"/>
                <a:chOff x="3718004" y="1310317"/>
                <a:chExt cx="44577" cy="43566"/>
              </a:xfrm>
            </p:grpSpPr>
            <p:sp>
              <p:nvSpPr>
                <p:cNvPr id="1043" name="Freeform: Shape 1042">
                  <a:extLst>
                    <a:ext uri="{FF2B5EF4-FFF2-40B4-BE49-F238E27FC236}">
                      <a16:creationId xmlns:a16="http://schemas.microsoft.com/office/drawing/2014/main" id="{144EF919-9B0F-BBFC-42A6-F95E7EB9EE20}"/>
                    </a:ext>
                  </a:extLst>
                </p:cNvPr>
                <p:cNvSpPr/>
                <p:nvPr/>
              </p:nvSpPr>
              <p:spPr>
                <a:xfrm>
                  <a:off x="3740292"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Freeform: Shape 1043">
                  <a:extLst>
                    <a:ext uri="{FF2B5EF4-FFF2-40B4-BE49-F238E27FC236}">
                      <a16:creationId xmlns:a16="http://schemas.microsoft.com/office/drawing/2014/main" id="{347A3B86-7466-3860-1EC8-63884D570175}"/>
                    </a:ext>
                  </a:extLst>
                </p:cNvPr>
                <p:cNvSpPr/>
                <p:nvPr/>
              </p:nvSpPr>
              <p:spPr>
                <a:xfrm>
                  <a:off x="3718004"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 name="Graphic 195">
                <a:extLst>
                  <a:ext uri="{FF2B5EF4-FFF2-40B4-BE49-F238E27FC236}">
                    <a16:creationId xmlns:a16="http://schemas.microsoft.com/office/drawing/2014/main" id="{927E011C-02B4-0629-3BD0-9CF042BB590A}"/>
                  </a:ext>
                </a:extLst>
              </p:cNvPr>
              <p:cNvGrpSpPr/>
              <p:nvPr/>
            </p:nvGrpSpPr>
            <p:grpSpPr>
              <a:xfrm>
                <a:off x="3730762" y="1315141"/>
                <a:ext cx="44577" cy="43566"/>
                <a:chOff x="3730762" y="1315141"/>
                <a:chExt cx="44577" cy="43566"/>
              </a:xfrm>
            </p:grpSpPr>
            <p:sp>
              <p:nvSpPr>
                <p:cNvPr id="1041" name="Freeform: Shape 1040">
                  <a:extLst>
                    <a:ext uri="{FF2B5EF4-FFF2-40B4-BE49-F238E27FC236}">
                      <a16:creationId xmlns:a16="http://schemas.microsoft.com/office/drawing/2014/main" id="{EC8FBBBC-F55D-5849-2530-11BFD0E96DE5}"/>
                    </a:ext>
                  </a:extLst>
                </p:cNvPr>
                <p:cNvSpPr/>
                <p:nvPr/>
              </p:nvSpPr>
              <p:spPr>
                <a:xfrm>
                  <a:off x="375305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Freeform: Shape 1041">
                  <a:extLst>
                    <a:ext uri="{FF2B5EF4-FFF2-40B4-BE49-F238E27FC236}">
                      <a16:creationId xmlns:a16="http://schemas.microsoft.com/office/drawing/2014/main" id="{DFB9985B-A64D-328C-5DCB-985CFF78987A}"/>
                    </a:ext>
                  </a:extLst>
                </p:cNvPr>
                <p:cNvSpPr/>
                <p:nvPr/>
              </p:nvSpPr>
              <p:spPr>
                <a:xfrm>
                  <a:off x="3730762"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 name="Graphic 195">
                <a:extLst>
                  <a:ext uri="{FF2B5EF4-FFF2-40B4-BE49-F238E27FC236}">
                    <a16:creationId xmlns:a16="http://schemas.microsoft.com/office/drawing/2014/main" id="{F5D6327C-55AB-466C-9573-79029FFD5D97}"/>
                  </a:ext>
                </a:extLst>
              </p:cNvPr>
              <p:cNvGrpSpPr/>
              <p:nvPr/>
            </p:nvGrpSpPr>
            <p:grpSpPr>
              <a:xfrm>
                <a:off x="3748747" y="1315141"/>
                <a:ext cx="44577" cy="43566"/>
                <a:chOff x="3748747" y="1315141"/>
                <a:chExt cx="44577" cy="43566"/>
              </a:xfrm>
            </p:grpSpPr>
            <p:sp>
              <p:nvSpPr>
                <p:cNvPr id="1039" name="Freeform: Shape 1038">
                  <a:extLst>
                    <a:ext uri="{FF2B5EF4-FFF2-40B4-BE49-F238E27FC236}">
                      <a16:creationId xmlns:a16="http://schemas.microsoft.com/office/drawing/2014/main" id="{FA1B3F2B-2FAF-5EB5-66BA-ADA3585B61D6}"/>
                    </a:ext>
                  </a:extLst>
                </p:cNvPr>
                <p:cNvSpPr/>
                <p:nvPr/>
              </p:nvSpPr>
              <p:spPr>
                <a:xfrm>
                  <a:off x="377103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Freeform: Shape 1039">
                  <a:extLst>
                    <a:ext uri="{FF2B5EF4-FFF2-40B4-BE49-F238E27FC236}">
                      <a16:creationId xmlns:a16="http://schemas.microsoft.com/office/drawing/2014/main" id="{66E1FF97-4D32-2969-A4C3-21061F8BB45B}"/>
                    </a:ext>
                  </a:extLst>
                </p:cNvPr>
                <p:cNvSpPr/>
                <p:nvPr/>
              </p:nvSpPr>
              <p:spPr>
                <a:xfrm>
                  <a:off x="3748747"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 name="Graphic 195">
                <a:extLst>
                  <a:ext uri="{FF2B5EF4-FFF2-40B4-BE49-F238E27FC236}">
                    <a16:creationId xmlns:a16="http://schemas.microsoft.com/office/drawing/2014/main" id="{4B24604D-B205-C784-B10D-B51B54416FFA}"/>
                  </a:ext>
                </a:extLst>
              </p:cNvPr>
              <p:cNvGrpSpPr/>
              <p:nvPr/>
            </p:nvGrpSpPr>
            <p:grpSpPr>
              <a:xfrm>
                <a:off x="3755049" y="1315141"/>
                <a:ext cx="44423" cy="43566"/>
                <a:chOff x="3755049" y="1315141"/>
                <a:chExt cx="44423" cy="43566"/>
              </a:xfrm>
            </p:grpSpPr>
            <p:sp>
              <p:nvSpPr>
                <p:cNvPr id="1037" name="Freeform: Shape 1036">
                  <a:extLst>
                    <a:ext uri="{FF2B5EF4-FFF2-40B4-BE49-F238E27FC236}">
                      <a16:creationId xmlns:a16="http://schemas.microsoft.com/office/drawing/2014/main" id="{F362F1F8-E66E-736E-D4B1-90904110A3C2}"/>
                    </a:ext>
                  </a:extLst>
                </p:cNvPr>
                <p:cNvSpPr/>
                <p:nvPr/>
              </p:nvSpPr>
              <p:spPr>
                <a:xfrm>
                  <a:off x="377718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Freeform: Shape 1037">
                  <a:extLst>
                    <a:ext uri="{FF2B5EF4-FFF2-40B4-BE49-F238E27FC236}">
                      <a16:creationId xmlns:a16="http://schemas.microsoft.com/office/drawing/2014/main" id="{79F10525-B6A0-977A-5DC2-5597DE9626F6}"/>
                    </a:ext>
                  </a:extLst>
                </p:cNvPr>
                <p:cNvSpPr/>
                <p:nvPr/>
              </p:nvSpPr>
              <p:spPr>
                <a:xfrm>
                  <a:off x="3755049"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5" name="Graphic 195">
                <a:extLst>
                  <a:ext uri="{FF2B5EF4-FFF2-40B4-BE49-F238E27FC236}">
                    <a16:creationId xmlns:a16="http://schemas.microsoft.com/office/drawing/2014/main" id="{E1B27E48-9A15-E8FF-5FFF-FE4E1DDE6C78}"/>
                  </a:ext>
                </a:extLst>
              </p:cNvPr>
              <p:cNvGrpSpPr/>
              <p:nvPr/>
            </p:nvGrpSpPr>
            <p:grpSpPr>
              <a:xfrm>
                <a:off x="3760583" y="1315141"/>
                <a:ext cx="44423" cy="43566"/>
                <a:chOff x="3760583" y="1315141"/>
                <a:chExt cx="44423" cy="43566"/>
              </a:xfrm>
            </p:grpSpPr>
            <p:sp>
              <p:nvSpPr>
                <p:cNvPr id="1035" name="Freeform: Shape 1034">
                  <a:extLst>
                    <a:ext uri="{FF2B5EF4-FFF2-40B4-BE49-F238E27FC236}">
                      <a16:creationId xmlns:a16="http://schemas.microsoft.com/office/drawing/2014/main" id="{5CEEF734-F866-993E-91E9-7A268E2FB266}"/>
                    </a:ext>
                  </a:extLst>
                </p:cNvPr>
                <p:cNvSpPr/>
                <p:nvPr/>
              </p:nvSpPr>
              <p:spPr>
                <a:xfrm>
                  <a:off x="3782718"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Freeform: Shape 1035">
                  <a:extLst>
                    <a:ext uri="{FF2B5EF4-FFF2-40B4-BE49-F238E27FC236}">
                      <a16:creationId xmlns:a16="http://schemas.microsoft.com/office/drawing/2014/main" id="{D892481A-7804-B5FA-7254-D53AE0ED1E14}"/>
                    </a:ext>
                  </a:extLst>
                </p:cNvPr>
                <p:cNvSpPr/>
                <p:nvPr/>
              </p:nvSpPr>
              <p:spPr>
                <a:xfrm>
                  <a:off x="376058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 name="Graphic 195">
                <a:extLst>
                  <a:ext uri="{FF2B5EF4-FFF2-40B4-BE49-F238E27FC236}">
                    <a16:creationId xmlns:a16="http://schemas.microsoft.com/office/drawing/2014/main" id="{F5D3F542-4C2A-59CD-88DF-0E53AE4AC49E}"/>
                  </a:ext>
                </a:extLst>
              </p:cNvPr>
              <p:cNvGrpSpPr/>
              <p:nvPr/>
            </p:nvGrpSpPr>
            <p:grpSpPr>
              <a:xfrm>
                <a:off x="3775340" y="1315141"/>
                <a:ext cx="44423" cy="43566"/>
                <a:chOff x="3775340" y="1315141"/>
                <a:chExt cx="44423" cy="43566"/>
              </a:xfrm>
            </p:grpSpPr>
            <p:sp>
              <p:nvSpPr>
                <p:cNvPr id="1033" name="Freeform: Shape 1032">
                  <a:extLst>
                    <a:ext uri="{FF2B5EF4-FFF2-40B4-BE49-F238E27FC236}">
                      <a16:creationId xmlns:a16="http://schemas.microsoft.com/office/drawing/2014/main" id="{3F16CEAB-F4F8-F445-3020-2EEF514A096C}"/>
                    </a:ext>
                  </a:extLst>
                </p:cNvPr>
                <p:cNvSpPr/>
                <p:nvPr/>
              </p:nvSpPr>
              <p:spPr>
                <a:xfrm>
                  <a:off x="3797475"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Freeform: Shape 1033">
                  <a:extLst>
                    <a:ext uri="{FF2B5EF4-FFF2-40B4-BE49-F238E27FC236}">
                      <a16:creationId xmlns:a16="http://schemas.microsoft.com/office/drawing/2014/main" id="{5D7998B2-DF81-219D-CB1C-3C0C3F84F9C8}"/>
                    </a:ext>
                  </a:extLst>
                </p:cNvPr>
                <p:cNvSpPr/>
                <p:nvPr/>
              </p:nvSpPr>
              <p:spPr>
                <a:xfrm>
                  <a:off x="3775340"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 name="Graphic 195">
                <a:extLst>
                  <a:ext uri="{FF2B5EF4-FFF2-40B4-BE49-F238E27FC236}">
                    <a16:creationId xmlns:a16="http://schemas.microsoft.com/office/drawing/2014/main" id="{4059140D-B002-541C-76B8-85C19F142893}"/>
                  </a:ext>
                </a:extLst>
              </p:cNvPr>
              <p:cNvGrpSpPr/>
              <p:nvPr/>
            </p:nvGrpSpPr>
            <p:grpSpPr>
              <a:xfrm>
                <a:off x="3790250" y="1315141"/>
                <a:ext cx="44577" cy="43566"/>
                <a:chOff x="3790250" y="1315141"/>
                <a:chExt cx="44577" cy="43566"/>
              </a:xfrm>
            </p:grpSpPr>
            <p:sp>
              <p:nvSpPr>
                <p:cNvPr id="1031" name="Freeform: Shape 1030">
                  <a:extLst>
                    <a:ext uri="{FF2B5EF4-FFF2-40B4-BE49-F238E27FC236}">
                      <a16:creationId xmlns:a16="http://schemas.microsoft.com/office/drawing/2014/main" id="{88BCD664-50FE-B1AD-C827-FF5BF1CF41CA}"/>
                    </a:ext>
                  </a:extLst>
                </p:cNvPr>
                <p:cNvSpPr/>
                <p:nvPr/>
              </p:nvSpPr>
              <p:spPr>
                <a:xfrm>
                  <a:off x="3812539"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Freeform: Shape 1031">
                  <a:extLst>
                    <a:ext uri="{FF2B5EF4-FFF2-40B4-BE49-F238E27FC236}">
                      <a16:creationId xmlns:a16="http://schemas.microsoft.com/office/drawing/2014/main" id="{0C017241-ABB5-E5DC-8BDF-294DF17210F3}"/>
                    </a:ext>
                  </a:extLst>
                </p:cNvPr>
                <p:cNvSpPr/>
                <p:nvPr/>
              </p:nvSpPr>
              <p:spPr>
                <a:xfrm>
                  <a:off x="3790250"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raphic 195">
                <a:extLst>
                  <a:ext uri="{FF2B5EF4-FFF2-40B4-BE49-F238E27FC236}">
                    <a16:creationId xmlns:a16="http://schemas.microsoft.com/office/drawing/2014/main" id="{BE088F0E-92CA-5B54-6D2B-7E25232EFF97}"/>
                  </a:ext>
                </a:extLst>
              </p:cNvPr>
              <p:cNvGrpSpPr/>
              <p:nvPr/>
            </p:nvGrpSpPr>
            <p:grpSpPr>
              <a:xfrm>
                <a:off x="3808235" y="1315141"/>
                <a:ext cx="44577" cy="43566"/>
                <a:chOff x="3808235" y="1315141"/>
                <a:chExt cx="44577" cy="43566"/>
              </a:xfrm>
            </p:grpSpPr>
            <p:sp>
              <p:nvSpPr>
                <p:cNvPr id="1029" name="Freeform: Shape 1028">
                  <a:extLst>
                    <a:ext uri="{FF2B5EF4-FFF2-40B4-BE49-F238E27FC236}">
                      <a16:creationId xmlns:a16="http://schemas.microsoft.com/office/drawing/2014/main" id="{0DB07548-E0C5-3CC9-212A-C7994B54BCD6}"/>
                    </a:ext>
                  </a:extLst>
                </p:cNvPr>
                <p:cNvSpPr/>
                <p:nvPr/>
              </p:nvSpPr>
              <p:spPr>
                <a:xfrm>
                  <a:off x="383052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Freeform: Shape 1029">
                  <a:extLst>
                    <a:ext uri="{FF2B5EF4-FFF2-40B4-BE49-F238E27FC236}">
                      <a16:creationId xmlns:a16="http://schemas.microsoft.com/office/drawing/2014/main" id="{16A998D4-AF5F-B4C2-A704-A6BED109C074}"/>
                    </a:ext>
                  </a:extLst>
                </p:cNvPr>
                <p:cNvSpPr/>
                <p:nvPr/>
              </p:nvSpPr>
              <p:spPr>
                <a:xfrm>
                  <a:off x="3808235"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 name="Graphic 195">
                <a:extLst>
                  <a:ext uri="{FF2B5EF4-FFF2-40B4-BE49-F238E27FC236}">
                    <a16:creationId xmlns:a16="http://schemas.microsoft.com/office/drawing/2014/main" id="{7C30078E-726C-8998-6310-5D3348ABBF63}"/>
                  </a:ext>
                </a:extLst>
              </p:cNvPr>
              <p:cNvGrpSpPr/>
              <p:nvPr/>
            </p:nvGrpSpPr>
            <p:grpSpPr>
              <a:xfrm>
                <a:off x="3819764" y="1315141"/>
                <a:ext cx="44423" cy="43566"/>
                <a:chOff x="3819764" y="1315141"/>
                <a:chExt cx="44423" cy="43566"/>
              </a:xfrm>
            </p:grpSpPr>
            <p:sp>
              <p:nvSpPr>
                <p:cNvPr id="1027" name="Freeform: Shape 1026">
                  <a:extLst>
                    <a:ext uri="{FF2B5EF4-FFF2-40B4-BE49-F238E27FC236}">
                      <a16:creationId xmlns:a16="http://schemas.microsoft.com/office/drawing/2014/main" id="{191A6E08-4839-DC38-EBFF-2F609C6B3633}"/>
                    </a:ext>
                  </a:extLst>
                </p:cNvPr>
                <p:cNvSpPr/>
                <p:nvPr/>
              </p:nvSpPr>
              <p:spPr>
                <a:xfrm>
                  <a:off x="384205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Freeform: Shape 1027">
                  <a:extLst>
                    <a:ext uri="{FF2B5EF4-FFF2-40B4-BE49-F238E27FC236}">
                      <a16:creationId xmlns:a16="http://schemas.microsoft.com/office/drawing/2014/main" id="{C4BCF5AE-DD34-62C6-0B13-AAF693CEC970}"/>
                    </a:ext>
                  </a:extLst>
                </p:cNvPr>
                <p:cNvSpPr/>
                <p:nvPr/>
              </p:nvSpPr>
              <p:spPr>
                <a:xfrm>
                  <a:off x="3819764"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 name="Graphic 195">
                <a:extLst>
                  <a:ext uri="{FF2B5EF4-FFF2-40B4-BE49-F238E27FC236}">
                    <a16:creationId xmlns:a16="http://schemas.microsoft.com/office/drawing/2014/main" id="{3CCA3247-0624-7302-7CBD-FC4C8172A405}"/>
                  </a:ext>
                </a:extLst>
              </p:cNvPr>
              <p:cNvGrpSpPr/>
              <p:nvPr/>
            </p:nvGrpSpPr>
            <p:grpSpPr>
              <a:xfrm>
                <a:off x="3834828" y="1315141"/>
                <a:ext cx="44423" cy="43566"/>
                <a:chOff x="3834828" y="1315141"/>
                <a:chExt cx="44423" cy="43566"/>
              </a:xfrm>
            </p:grpSpPr>
            <p:sp>
              <p:nvSpPr>
                <p:cNvPr id="1025" name="Freeform: Shape 1024">
                  <a:extLst>
                    <a:ext uri="{FF2B5EF4-FFF2-40B4-BE49-F238E27FC236}">
                      <a16:creationId xmlns:a16="http://schemas.microsoft.com/office/drawing/2014/main" id="{9F4614C2-EE30-DEE4-5946-01C5E3E80491}"/>
                    </a:ext>
                  </a:extLst>
                </p:cNvPr>
                <p:cNvSpPr/>
                <p:nvPr/>
              </p:nvSpPr>
              <p:spPr>
                <a:xfrm>
                  <a:off x="3856963"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Freeform: Shape 1025">
                  <a:extLst>
                    <a:ext uri="{FF2B5EF4-FFF2-40B4-BE49-F238E27FC236}">
                      <a16:creationId xmlns:a16="http://schemas.microsoft.com/office/drawing/2014/main" id="{5D1E031D-5D90-C7FD-0B95-5BEB468D92B1}"/>
                    </a:ext>
                  </a:extLst>
                </p:cNvPr>
                <p:cNvSpPr/>
                <p:nvPr/>
              </p:nvSpPr>
              <p:spPr>
                <a:xfrm>
                  <a:off x="3834828"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1" name="Graphic 195">
                <a:extLst>
                  <a:ext uri="{FF2B5EF4-FFF2-40B4-BE49-F238E27FC236}">
                    <a16:creationId xmlns:a16="http://schemas.microsoft.com/office/drawing/2014/main" id="{56274FAD-F98F-06CC-FB71-81A0CF0E206C}"/>
                  </a:ext>
                </a:extLst>
              </p:cNvPr>
              <p:cNvGrpSpPr/>
              <p:nvPr/>
            </p:nvGrpSpPr>
            <p:grpSpPr>
              <a:xfrm>
                <a:off x="3842052" y="1315141"/>
                <a:ext cx="44423" cy="43566"/>
                <a:chOff x="3842052" y="1315141"/>
                <a:chExt cx="44423" cy="43566"/>
              </a:xfrm>
            </p:grpSpPr>
            <p:sp>
              <p:nvSpPr>
                <p:cNvPr id="1023" name="Freeform: Shape 1022">
                  <a:extLst>
                    <a:ext uri="{FF2B5EF4-FFF2-40B4-BE49-F238E27FC236}">
                      <a16:creationId xmlns:a16="http://schemas.microsoft.com/office/drawing/2014/main" id="{ACAE4EAC-824A-45DB-C2FA-30FFA305CC86}"/>
                    </a:ext>
                  </a:extLst>
                </p:cNvPr>
                <p:cNvSpPr/>
                <p:nvPr/>
              </p:nvSpPr>
              <p:spPr>
                <a:xfrm>
                  <a:off x="386418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Freeform: Shape 1023">
                  <a:extLst>
                    <a:ext uri="{FF2B5EF4-FFF2-40B4-BE49-F238E27FC236}">
                      <a16:creationId xmlns:a16="http://schemas.microsoft.com/office/drawing/2014/main" id="{7A6E5DB8-F641-2841-159B-53947136010D}"/>
                    </a:ext>
                  </a:extLst>
                </p:cNvPr>
                <p:cNvSpPr/>
                <p:nvPr/>
              </p:nvSpPr>
              <p:spPr>
                <a:xfrm>
                  <a:off x="384205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raphic 195">
                <a:extLst>
                  <a:ext uri="{FF2B5EF4-FFF2-40B4-BE49-F238E27FC236}">
                    <a16:creationId xmlns:a16="http://schemas.microsoft.com/office/drawing/2014/main" id="{70D85745-4530-F1A6-9A31-A7EF6CF53D12}"/>
                  </a:ext>
                </a:extLst>
              </p:cNvPr>
              <p:cNvGrpSpPr/>
              <p:nvPr/>
            </p:nvGrpSpPr>
            <p:grpSpPr>
              <a:xfrm>
                <a:off x="3849123" y="1315141"/>
                <a:ext cx="44577" cy="43566"/>
                <a:chOff x="3849123" y="1315141"/>
                <a:chExt cx="44577" cy="43566"/>
              </a:xfrm>
            </p:grpSpPr>
            <p:sp>
              <p:nvSpPr>
                <p:cNvPr id="1021" name="Freeform: Shape 1020">
                  <a:extLst>
                    <a:ext uri="{FF2B5EF4-FFF2-40B4-BE49-F238E27FC236}">
                      <a16:creationId xmlns:a16="http://schemas.microsoft.com/office/drawing/2014/main" id="{65EDD126-7D4A-15E9-8F11-A9245F084D29}"/>
                    </a:ext>
                  </a:extLst>
                </p:cNvPr>
                <p:cNvSpPr/>
                <p:nvPr/>
              </p:nvSpPr>
              <p:spPr>
                <a:xfrm>
                  <a:off x="387141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Freeform: Shape 1021">
                  <a:extLst>
                    <a:ext uri="{FF2B5EF4-FFF2-40B4-BE49-F238E27FC236}">
                      <a16:creationId xmlns:a16="http://schemas.microsoft.com/office/drawing/2014/main" id="{96669C4A-E36C-031D-EB5B-ADCB99A8F047}"/>
                    </a:ext>
                  </a:extLst>
                </p:cNvPr>
                <p:cNvSpPr/>
                <p:nvPr/>
              </p:nvSpPr>
              <p:spPr>
                <a:xfrm>
                  <a:off x="384912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3" name="Graphic 195">
                <a:extLst>
                  <a:ext uri="{FF2B5EF4-FFF2-40B4-BE49-F238E27FC236}">
                    <a16:creationId xmlns:a16="http://schemas.microsoft.com/office/drawing/2014/main" id="{A49E913A-6CC5-415B-7730-0A6962C613D8}"/>
                  </a:ext>
                </a:extLst>
              </p:cNvPr>
              <p:cNvGrpSpPr/>
              <p:nvPr/>
            </p:nvGrpSpPr>
            <p:grpSpPr>
              <a:xfrm>
                <a:off x="3856348" y="1315141"/>
                <a:ext cx="44577" cy="43566"/>
                <a:chOff x="3856348" y="1315141"/>
                <a:chExt cx="44577" cy="43566"/>
              </a:xfrm>
            </p:grpSpPr>
            <p:sp>
              <p:nvSpPr>
                <p:cNvPr id="1019" name="Freeform: Shape 1018">
                  <a:extLst>
                    <a:ext uri="{FF2B5EF4-FFF2-40B4-BE49-F238E27FC236}">
                      <a16:creationId xmlns:a16="http://schemas.microsoft.com/office/drawing/2014/main" id="{9BC1A060-330E-CF48-5049-D24B2C17A2CC}"/>
                    </a:ext>
                  </a:extLst>
                </p:cNvPr>
                <p:cNvSpPr/>
                <p:nvPr/>
              </p:nvSpPr>
              <p:spPr>
                <a:xfrm>
                  <a:off x="387863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Freeform: Shape 1019">
                  <a:extLst>
                    <a:ext uri="{FF2B5EF4-FFF2-40B4-BE49-F238E27FC236}">
                      <a16:creationId xmlns:a16="http://schemas.microsoft.com/office/drawing/2014/main" id="{AE2EFFDF-AC41-2C78-D55F-8042B84447EE}"/>
                    </a:ext>
                  </a:extLst>
                </p:cNvPr>
                <p:cNvSpPr/>
                <p:nvPr/>
              </p:nvSpPr>
              <p:spPr>
                <a:xfrm>
                  <a:off x="3856348"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4" name="Graphic 195">
                <a:extLst>
                  <a:ext uri="{FF2B5EF4-FFF2-40B4-BE49-F238E27FC236}">
                    <a16:creationId xmlns:a16="http://schemas.microsoft.com/office/drawing/2014/main" id="{6909AA04-A5B9-030B-5904-78C345255DDC}"/>
                  </a:ext>
                </a:extLst>
              </p:cNvPr>
              <p:cNvGrpSpPr/>
              <p:nvPr/>
            </p:nvGrpSpPr>
            <p:grpSpPr>
              <a:xfrm>
                <a:off x="3863573" y="1315141"/>
                <a:ext cx="44423" cy="43566"/>
                <a:chOff x="3863573" y="1315141"/>
                <a:chExt cx="44423" cy="43566"/>
              </a:xfrm>
            </p:grpSpPr>
            <p:sp>
              <p:nvSpPr>
                <p:cNvPr id="1017" name="Freeform: Shape 1016">
                  <a:extLst>
                    <a:ext uri="{FF2B5EF4-FFF2-40B4-BE49-F238E27FC236}">
                      <a16:creationId xmlns:a16="http://schemas.microsoft.com/office/drawing/2014/main" id="{289B3EEC-3A64-7776-0964-0A19BAEC3233}"/>
                    </a:ext>
                  </a:extLst>
                </p:cNvPr>
                <p:cNvSpPr/>
                <p:nvPr/>
              </p:nvSpPr>
              <p:spPr>
                <a:xfrm>
                  <a:off x="388586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Freeform: Shape 1017">
                  <a:extLst>
                    <a:ext uri="{FF2B5EF4-FFF2-40B4-BE49-F238E27FC236}">
                      <a16:creationId xmlns:a16="http://schemas.microsoft.com/office/drawing/2014/main" id="{A5631CC7-87EB-ABF4-13D4-E4CA92572D60}"/>
                    </a:ext>
                  </a:extLst>
                </p:cNvPr>
                <p:cNvSpPr/>
                <p:nvPr/>
              </p:nvSpPr>
              <p:spPr>
                <a:xfrm>
                  <a:off x="386357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5" name="Graphic 195">
                <a:extLst>
                  <a:ext uri="{FF2B5EF4-FFF2-40B4-BE49-F238E27FC236}">
                    <a16:creationId xmlns:a16="http://schemas.microsoft.com/office/drawing/2014/main" id="{F5A5035A-4F79-4F22-1481-4AD64B5926E8}"/>
                  </a:ext>
                </a:extLst>
              </p:cNvPr>
              <p:cNvGrpSpPr/>
              <p:nvPr/>
            </p:nvGrpSpPr>
            <p:grpSpPr>
              <a:xfrm>
                <a:off x="3870797" y="1315141"/>
                <a:ext cx="44423" cy="43566"/>
                <a:chOff x="3870797" y="1315141"/>
                <a:chExt cx="44423" cy="43566"/>
              </a:xfrm>
            </p:grpSpPr>
            <p:sp>
              <p:nvSpPr>
                <p:cNvPr id="1015" name="Freeform: Shape 1014">
                  <a:extLst>
                    <a:ext uri="{FF2B5EF4-FFF2-40B4-BE49-F238E27FC236}">
                      <a16:creationId xmlns:a16="http://schemas.microsoft.com/office/drawing/2014/main" id="{C241A49F-FDE7-3827-5CD8-DC432660B427}"/>
                    </a:ext>
                  </a:extLst>
                </p:cNvPr>
                <p:cNvSpPr/>
                <p:nvPr/>
              </p:nvSpPr>
              <p:spPr>
                <a:xfrm>
                  <a:off x="389308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Freeform: Shape 1015">
                  <a:extLst>
                    <a:ext uri="{FF2B5EF4-FFF2-40B4-BE49-F238E27FC236}">
                      <a16:creationId xmlns:a16="http://schemas.microsoft.com/office/drawing/2014/main" id="{3AED19C1-65D5-C7FB-9715-B2D8428B2444}"/>
                    </a:ext>
                  </a:extLst>
                </p:cNvPr>
                <p:cNvSpPr/>
                <p:nvPr/>
              </p:nvSpPr>
              <p:spPr>
                <a:xfrm>
                  <a:off x="3870797"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 name="Graphic 195">
                <a:extLst>
                  <a:ext uri="{FF2B5EF4-FFF2-40B4-BE49-F238E27FC236}">
                    <a16:creationId xmlns:a16="http://schemas.microsoft.com/office/drawing/2014/main" id="{21AB06BE-0FF1-BFA3-89A9-D6A211EAA874}"/>
                  </a:ext>
                </a:extLst>
              </p:cNvPr>
              <p:cNvGrpSpPr/>
              <p:nvPr/>
            </p:nvGrpSpPr>
            <p:grpSpPr>
              <a:xfrm>
                <a:off x="3878022" y="1315141"/>
                <a:ext cx="44423" cy="43566"/>
                <a:chOff x="3878022" y="1315141"/>
                <a:chExt cx="44423" cy="43566"/>
              </a:xfrm>
            </p:grpSpPr>
            <p:sp>
              <p:nvSpPr>
                <p:cNvPr id="1013" name="Freeform: Shape 1012">
                  <a:extLst>
                    <a:ext uri="{FF2B5EF4-FFF2-40B4-BE49-F238E27FC236}">
                      <a16:creationId xmlns:a16="http://schemas.microsoft.com/office/drawing/2014/main" id="{43466CF9-4850-D9B7-4673-2EFF92B18AA6}"/>
                    </a:ext>
                  </a:extLst>
                </p:cNvPr>
                <p:cNvSpPr/>
                <p:nvPr/>
              </p:nvSpPr>
              <p:spPr>
                <a:xfrm>
                  <a:off x="390015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Freeform: Shape 1013">
                  <a:extLst>
                    <a:ext uri="{FF2B5EF4-FFF2-40B4-BE49-F238E27FC236}">
                      <a16:creationId xmlns:a16="http://schemas.microsoft.com/office/drawing/2014/main" id="{CFAEC102-5318-12CD-6468-C05D6BDC82C2}"/>
                    </a:ext>
                  </a:extLst>
                </p:cNvPr>
                <p:cNvSpPr/>
                <p:nvPr/>
              </p:nvSpPr>
              <p:spPr>
                <a:xfrm>
                  <a:off x="387802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 name="Graphic 195">
                <a:extLst>
                  <a:ext uri="{FF2B5EF4-FFF2-40B4-BE49-F238E27FC236}">
                    <a16:creationId xmlns:a16="http://schemas.microsoft.com/office/drawing/2014/main" id="{52FD423D-E242-C108-463E-CCC820CC399B}"/>
                  </a:ext>
                </a:extLst>
              </p:cNvPr>
              <p:cNvGrpSpPr/>
              <p:nvPr/>
            </p:nvGrpSpPr>
            <p:grpSpPr>
              <a:xfrm>
                <a:off x="3885093" y="1315141"/>
                <a:ext cx="44577" cy="43566"/>
                <a:chOff x="3885093" y="1315141"/>
                <a:chExt cx="44577" cy="43566"/>
              </a:xfrm>
            </p:grpSpPr>
            <p:sp>
              <p:nvSpPr>
                <p:cNvPr id="1011" name="Freeform: Shape 1010">
                  <a:extLst>
                    <a:ext uri="{FF2B5EF4-FFF2-40B4-BE49-F238E27FC236}">
                      <a16:creationId xmlns:a16="http://schemas.microsoft.com/office/drawing/2014/main" id="{8E06951C-E33E-3AB6-EFC9-D3E94607E791}"/>
                    </a:ext>
                  </a:extLst>
                </p:cNvPr>
                <p:cNvSpPr/>
                <p:nvPr/>
              </p:nvSpPr>
              <p:spPr>
                <a:xfrm>
                  <a:off x="390738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Freeform: Shape 1011">
                  <a:extLst>
                    <a:ext uri="{FF2B5EF4-FFF2-40B4-BE49-F238E27FC236}">
                      <a16:creationId xmlns:a16="http://schemas.microsoft.com/office/drawing/2014/main" id="{1BCA7F14-980C-0796-AEF9-AD5F7D952D02}"/>
                    </a:ext>
                  </a:extLst>
                </p:cNvPr>
                <p:cNvSpPr/>
                <p:nvPr/>
              </p:nvSpPr>
              <p:spPr>
                <a:xfrm>
                  <a:off x="388509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8" name="Graphic 195">
                <a:extLst>
                  <a:ext uri="{FF2B5EF4-FFF2-40B4-BE49-F238E27FC236}">
                    <a16:creationId xmlns:a16="http://schemas.microsoft.com/office/drawing/2014/main" id="{BEFC122C-0C6B-CCEB-4E1D-3235ABAF74EA}"/>
                  </a:ext>
                </a:extLst>
              </p:cNvPr>
              <p:cNvGrpSpPr/>
              <p:nvPr/>
            </p:nvGrpSpPr>
            <p:grpSpPr>
              <a:xfrm>
                <a:off x="3891088" y="1319513"/>
                <a:ext cx="44423" cy="43717"/>
                <a:chOff x="3891088" y="1319513"/>
                <a:chExt cx="44423" cy="43717"/>
              </a:xfrm>
            </p:grpSpPr>
            <p:sp>
              <p:nvSpPr>
                <p:cNvPr id="1009" name="Freeform: Shape 1008">
                  <a:extLst>
                    <a:ext uri="{FF2B5EF4-FFF2-40B4-BE49-F238E27FC236}">
                      <a16:creationId xmlns:a16="http://schemas.microsoft.com/office/drawing/2014/main" id="{1432F475-2EA7-481B-EA91-72F483E39FC1}"/>
                    </a:ext>
                  </a:extLst>
                </p:cNvPr>
                <p:cNvSpPr/>
                <p:nvPr/>
              </p:nvSpPr>
              <p:spPr>
                <a:xfrm>
                  <a:off x="3913223"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Freeform: Shape 1009">
                  <a:extLst>
                    <a:ext uri="{FF2B5EF4-FFF2-40B4-BE49-F238E27FC236}">
                      <a16:creationId xmlns:a16="http://schemas.microsoft.com/office/drawing/2014/main" id="{04668EA6-DE6D-875D-32E5-BBA0A9DE822B}"/>
                    </a:ext>
                  </a:extLst>
                </p:cNvPr>
                <p:cNvSpPr/>
                <p:nvPr/>
              </p:nvSpPr>
              <p:spPr>
                <a:xfrm>
                  <a:off x="389108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raphic 195">
                <a:extLst>
                  <a:ext uri="{FF2B5EF4-FFF2-40B4-BE49-F238E27FC236}">
                    <a16:creationId xmlns:a16="http://schemas.microsoft.com/office/drawing/2014/main" id="{86133AFF-C696-FF78-7E8D-5C8B2D3BE90D}"/>
                  </a:ext>
                </a:extLst>
              </p:cNvPr>
              <p:cNvGrpSpPr/>
              <p:nvPr/>
            </p:nvGrpSpPr>
            <p:grpSpPr>
              <a:xfrm>
                <a:off x="3897236" y="1319513"/>
                <a:ext cx="44577" cy="43717"/>
                <a:chOff x="3897236" y="1319513"/>
                <a:chExt cx="44577" cy="43717"/>
              </a:xfrm>
            </p:grpSpPr>
            <p:sp>
              <p:nvSpPr>
                <p:cNvPr id="1007" name="Freeform: Shape 1006">
                  <a:extLst>
                    <a:ext uri="{FF2B5EF4-FFF2-40B4-BE49-F238E27FC236}">
                      <a16:creationId xmlns:a16="http://schemas.microsoft.com/office/drawing/2014/main" id="{B2FB209B-7FC5-B9CE-17CA-0DAC6B6B6F80}"/>
                    </a:ext>
                  </a:extLst>
                </p:cNvPr>
                <p:cNvSpPr/>
                <p:nvPr/>
              </p:nvSpPr>
              <p:spPr>
                <a:xfrm>
                  <a:off x="39195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Freeform: Shape 1007">
                  <a:extLst>
                    <a:ext uri="{FF2B5EF4-FFF2-40B4-BE49-F238E27FC236}">
                      <a16:creationId xmlns:a16="http://schemas.microsoft.com/office/drawing/2014/main" id="{96D35DC1-BC29-C1E3-6B52-3FF083D9E8BE}"/>
                    </a:ext>
                  </a:extLst>
                </p:cNvPr>
                <p:cNvSpPr/>
                <p:nvPr/>
              </p:nvSpPr>
              <p:spPr>
                <a:xfrm>
                  <a:off x="38972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 name="Graphic 195">
                <a:extLst>
                  <a:ext uri="{FF2B5EF4-FFF2-40B4-BE49-F238E27FC236}">
                    <a16:creationId xmlns:a16="http://schemas.microsoft.com/office/drawing/2014/main" id="{D4AEB115-9C63-3A88-FCA6-869C6E347A91}"/>
                  </a:ext>
                </a:extLst>
              </p:cNvPr>
              <p:cNvGrpSpPr/>
              <p:nvPr/>
            </p:nvGrpSpPr>
            <p:grpSpPr>
              <a:xfrm>
                <a:off x="3903539" y="1319513"/>
                <a:ext cx="44423" cy="43717"/>
                <a:chOff x="3903539" y="1319513"/>
                <a:chExt cx="44423" cy="43717"/>
              </a:xfrm>
            </p:grpSpPr>
            <p:sp>
              <p:nvSpPr>
                <p:cNvPr id="1005" name="Freeform: Shape 1004">
                  <a:extLst>
                    <a:ext uri="{FF2B5EF4-FFF2-40B4-BE49-F238E27FC236}">
                      <a16:creationId xmlns:a16="http://schemas.microsoft.com/office/drawing/2014/main" id="{5D4EE507-0190-66B3-C162-3DB14329CFA1}"/>
                    </a:ext>
                  </a:extLst>
                </p:cNvPr>
                <p:cNvSpPr/>
                <p:nvPr/>
              </p:nvSpPr>
              <p:spPr>
                <a:xfrm>
                  <a:off x="392567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Freeform: Shape 1005">
                  <a:extLst>
                    <a:ext uri="{FF2B5EF4-FFF2-40B4-BE49-F238E27FC236}">
                      <a16:creationId xmlns:a16="http://schemas.microsoft.com/office/drawing/2014/main" id="{78C9B7FC-8C24-DFC4-A865-3064601F6799}"/>
                    </a:ext>
                  </a:extLst>
                </p:cNvPr>
                <p:cNvSpPr/>
                <p:nvPr/>
              </p:nvSpPr>
              <p:spPr>
                <a:xfrm>
                  <a:off x="390353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 name="Graphic 195">
                <a:extLst>
                  <a:ext uri="{FF2B5EF4-FFF2-40B4-BE49-F238E27FC236}">
                    <a16:creationId xmlns:a16="http://schemas.microsoft.com/office/drawing/2014/main" id="{5CA43ED9-0DED-5C51-7632-81CE09005BD2}"/>
                  </a:ext>
                </a:extLst>
              </p:cNvPr>
              <p:cNvGrpSpPr/>
              <p:nvPr/>
            </p:nvGrpSpPr>
            <p:grpSpPr>
              <a:xfrm>
                <a:off x="3909687" y="1319513"/>
                <a:ext cx="44423" cy="43717"/>
                <a:chOff x="3909687" y="1319513"/>
                <a:chExt cx="44423" cy="43717"/>
              </a:xfrm>
            </p:grpSpPr>
            <p:sp>
              <p:nvSpPr>
                <p:cNvPr id="1003" name="Freeform: Shape 1002">
                  <a:extLst>
                    <a:ext uri="{FF2B5EF4-FFF2-40B4-BE49-F238E27FC236}">
                      <a16:creationId xmlns:a16="http://schemas.microsoft.com/office/drawing/2014/main" id="{1DFD39E1-0321-2C75-6CF7-29808EE002B7}"/>
                    </a:ext>
                  </a:extLst>
                </p:cNvPr>
                <p:cNvSpPr/>
                <p:nvPr/>
              </p:nvSpPr>
              <p:spPr>
                <a:xfrm>
                  <a:off x="39319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Freeform: Shape 1003">
                  <a:extLst>
                    <a:ext uri="{FF2B5EF4-FFF2-40B4-BE49-F238E27FC236}">
                      <a16:creationId xmlns:a16="http://schemas.microsoft.com/office/drawing/2014/main" id="{6BA2A802-5136-7197-A105-98FDB6B67E98}"/>
                    </a:ext>
                  </a:extLst>
                </p:cNvPr>
                <p:cNvSpPr/>
                <p:nvPr/>
              </p:nvSpPr>
              <p:spPr>
                <a:xfrm>
                  <a:off x="3909687"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 name="Graphic 195">
                <a:extLst>
                  <a:ext uri="{FF2B5EF4-FFF2-40B4-BE49-F238E27FC236}">
                    <a16:creationId xmlns:a16="http://schemas.microsoft.com/office/drawing/2014/main" id="{C29A5165-360D-83C5-13BB-F55102C86289}"/>
                  </a:ext>
                </a:extLst>
              </p:cNvPr>
              <p:cNvGrpSpPr/>
              <p:nvPr/>
            </p:nvGrpSpPr>
            <p:grpSpPr>
              <a:xfrm>
                <a:off x="3915836" y="1319513"/>
                <a:ext cx="44577" cy="43717"/>
                <a:chOff x="3915836" y="1319513"/>
                <a:chExt cx="44577" cy="43717"/>
              </a:xfrm>
            </p:grpSpPr>
            <p:sp>
              <p:nvSpPr>
                <p:cNvPr id="1001" name="Freeform: Shape 1000">
                  <a:extLst>
                    <a:ext uri="{FF2B5EF4-FFF2-40B4-BE49-F238E27FC236}">
                      <a16:creationId xmlns:a16="http://schemas.microsoft.com/office/drawing/2014/main" id="{11FB50FE-747A-8A24-AACC-2AF8FBFE3DD5}"/>
                    </a:ext>
                  </a:extLst>
                </p:cNvPr>
                <p:cNvSpPr/>
                <p:nvPr/>
              </p:nvSpPr>
              <p:spPr>
                <a:xfrm>
                  <a:off x="39381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Freeform: Shape 1001">
                  <a:extLst>
                    <a:ext uri="{FF2B5EF4-FFF2-40B4-BE49-F238E27FC236}">
                      <a16:creationId xmlns:a16="http://schemas.microsoft.com/office/drawing/2014/main" id="{DE568274-2F43-5B12-F97C-DCF46802A250}"/>
                    </a:ext>
                  </a:extLst>
                </p:cNvPr>
                <p:cNvSpPr/>
                <p:nvPr/>
              </p:nvSpPr>
              <p:spPr>
                <a:xfrm>
                  <a:off x="39158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 name="Graphic 195">
                <a:extLst>
                  <a:ext uri="{FF2B5EF4-FFF2-40B4-BE49-F238E27FC236}">
                    <a16:creationId xmlns:a16="http://schemas.microsoft.com/office/drawing/2014/main" id="{626AA6E9-AE7D-3DA9-734E-87B0C0C1D204}"/>
                  </a:ext>
                </a:extLst>
              </p:cNvPr>
              <p:cNvGrpSpPr/>
              <p:nvPr/>
            </p:nvGrpSpPr>
            <p:grpSpPr>
              <a:xfrm>
                <a:off x="3922138" y="1319513"/>
                <a:ext cx="44423" cy="43717"/>
                <a:chOff x="3922138" y="1319513"/>
                <a:chExt cx="44423" cy="43717"/>
              </a:xfrm>
            </p:grpSpPr>
            <p:sp>
              <p:nvSpPr>
                <p:cNvPr id="999" name="Freeform: Shape 998">
                  <a:extLst>
                    <a:ext uri="{FF2B5EF4-FFF2-40B4-BE49-F238E27FC236}">
                      <a16:creationId xmlns:a16="http://schemas.microsoft.com/office/drawing/2014/main" id="{D31BAD00-4948-A5CA-3237-D1C2A72C404E}"/>
                    </a:ext>
                  </a:extLst>
                </p:cNvPr>
                <p:cNvSpPr/>
                <p:nvPr/>
              </p:nvSpPr>
              <p:spPr>
                <a:xfrm>
                  <a:off x="3944427"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Freeform: Shape 999">
                  <a:extLst>
                    <a:ext uri="{FF2B5EF4-FFF2-40B4-BE49-F238E27FC236}">
                      <a16:creationId xmlns:a16="http://schemas.microsoft.com/office/drawing/2014/main" id="{AC9C9732-B3A4-2D12-5157-80309A882BF3}"/>
                    </a:ext>
                  </a:extLst>
                </p:cNvPr>
                <p:cNvSpPr/>
                <p:nvPr/>
              </p:nvSpPr>
              <p:spPr>
                <a:xfrm>
                  <a:off x="392213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4" name="Graphic 195">
                <a:extLst>
                  <a:ext uri="{FF2B5EF4-FFF2-40B4-BE49-F238E27FC236}">
                    <a16:creationId xmlns:a16="http://schemas.microsoft.com/office/drawing/2014/main" id="{CD799FCE-B5D0-8386-8FF6-CD7E194477BB}"/>
                  </a:ext>
                </a:extLst>
              </p:cNvPr>
              <p:cNvGrpSpPr/>
              <p:nvPr/>
            </p:nvGrpSpPr>
            <p:grpSpPr>
              <a:xfrm>
                <a:off x="3928287" y="1319513"/>
                <a:ext cx="44577" cy="43717"/>
                <a:chOff x="3928287" y="1319513"/>
                <a:chExt cx="44577" cy="43717"/>
              </a:xfrm>
            </p:grpSpPr>
            <p:sp>
              <p:nvSpPr>
                <p:cNvPr id="997" name="Freeform: Shape 996">
                  <a:extLst>
                    <a:ext uri="{FF2B5EF4-FFF2-40B4-BE49-F238E27FC236}">
                      <a16:creationId xmlns:a16="http://schemas.microsoft.com/office/drawing/2014/main" id="{1CB1D289-49C6-1991-07D4-C79071484B8F}"/>
                    </a:ext>
                  </a:extLst>
                </p:cNvPr>
                <p:cNvSpPr/>
                <p:nvPr/>
              </p:nvSpPr>
              <p:spPr>
                <a:xfrm>
                  <a:off x="39505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Freeform: Shape 997">
                  <a:extLst>
                    <a:ext uri="{FF2B5EF4-FFF2-40B4-BE49-F238E27FC236}">
                      <a16:creationId xmlns:a16="http://schemas.microsoft.com/office/drawing/2014/main" id="{2FA8939E-9BAA-A4FA-F73C-D86D85D9901D}"/>
                    </a:ext>
                  </a:extLst>
                </p:cNvPr>
                <p:cNvSpPr/>
                <p:nvPr/>
              </p:nvSpPr>
              <p:spPr>
                <a:xfrm>
                  <a:off x="3928287"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5" name="Graphic 195">
                <a:extLst>
                  <a:ext uri="{FF2B5EF4-FFF2-40B4-BE49-F238E27FC236}">
                    <a16:creationId xmlns:a16="http://schemas.microsoft.com/office/drawing/2014/main" id="{9F224790-9A2C-59A3-0712-ED62C57AE94D}"/>
                  </a:ext>
                </a:extLst>
              </p:cNvPr>
              <p:cNvGrpSpPr/>
              <p:nvPr/>
            </p:nvGrpSpPr>
            <p:grpSpPr>
              <a:xfrm>
                <a:off x="3934589" y="1319513"/>
                <a:ext cx="44423" cy="43717"/>
                <a:chOff x="3934589" y="1319513"/>
                <a:chExt cx="44423" cy="43717"/>
              </a:xfrm>
            </p:grpSpPr>
            <p:sp>
              <p:nvSpPr>
                <p:cNvPr id="995" name="Freeform: Shape 994">
                  <a:extLst>
                    <a:ext uri="{FF2B5EF4-FFF2-40B4-BE49-F238E27FC236}">
                      <a16:creationId xmlns:a16="http://schemas.microsoft.com/office/drawing/2014/main" id="{CDC2618E-A31F-2968-63EF-6905E47AEEE7}"/>
                    </a:ext>
                  </a:extLst>
                </p:cNvPr>
                <p:cNvSpPr/>
                <p:nvPr/>
              </p:nvSpPr>
              <p:spPr>
                <a:xfrm>
                  <a:off x="395672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Freeform: Shape 995">
                  <a:extLst>
                    <a:ext uri="{FF2B5EF4-FFF2-40B4-BE49-F238E27FC236}">
                      <a16:creationId xmlns:a16="http://schemas.microsoft.com/office/drawing/2014/main" id="{DCA935C0-7812-5470-69D4-37C8DF679E70}"/>
                    </a:ext>
                  </a:extLst>
                </p:cNvPr>
                <p:cNvSpPr/>
                <p:nvPr/>
              </p:nvSpPr>
              <p:spPr>
                <a:xfrm>
                  <a:off x="393458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raphic 195">
                <a:extLst>
                  <a:ext uri="{FF2B5EF4-FFF2-40B4-BE49-F238E27FC236}">
                    <a16:creationId xmlns:a16="http://schemas.microsoft.com/office/drawing/2014/main" id="{C84F28CD-8950-2838-ED5B-218A45247C6B}"/>
                  </a:ext>
                </a:extLst>
              </p:cNvPr>
              <p:cNvGrpSpPr/>
              <p:nvPr/>
            </p:nvGrpSpPr>
            <p:grpSpPr>
              <a:xfrm>
                <a:off x="3940123" y="1326297"/>
                <a:ext cx="44423" cy="43566"/>
                <a:chOff x="3940123" y="1326297"/>
                <a:chExt cx="44423" cy="43566"/>
              </a:xfrm>
            </p:grpSpPr>
            <p:sp>
              <p:nvSpPr>
                <p:cNvPr id="993" name="Freeform: Shape 992">
                  <a:extLst>
                    <a:ext uri="{FF2B5EF4-FFF2-40B4-BE49-F238E27FC236}">
                      <a16:creationId xmlns:a16="http://schemas.microsoft.com/office/drawing/2014/main" id="{86AFEB7A-F20D-6241-7ED9-79AD026EF27C}"/>
                    </a:ext>
                  </a:extLst>
                </p:cNvPr>
                <p:cNvSpPr/>
                <p:nvPr/>
              </p:nvSpPr>
              <p:spPr>
                <a:xfrm>
                  <a:off x="3962412"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Freeform: Shape 993">
                  <a:extLst>
                    <a:ext uri="{FF2B5EF4-FFF2-40B4-BE49-F238E27FC236}">
                      <a16:creationId xmlns:a16="http://schemas.microsoft.com/office/drawing/2014/main" id="{EA79352E-06C6-848D-F12C-B893924F82C5}"/>
                    </a:ext>
                  </a:extLst>
                </p:cNvPr>
                <p:cNvSpPr/>
                <p:nvPr/>
              </p:nvSpPr>
              <p:spPr>
                <a:xfrm>
                  <a:off x="394012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raphic 195">
                <a:extLst>
                  <a:ext uri="{FF2B5EF4-FFF2-40B4-BE49-F238E27FC236}">
                    <a16:creationId xmlns:a16="http://schemas.microsoft.com/office/drawing/2014/main" id="{57A19DFC-6BB0-1E10-7D75-64829BEA8F53}"/>
                  </a:ext>
                </a:extLst>
              </p:cNvPr>
              <p:cNvGrpSpPr/>
              <p:nvPr/>
            </p:nvGrpSpPr>
            <p:grpSpPr>
              <a:xfrm>
                <a:off x="3947963" y="1326297"/>
                <a:ext cx="44423" cy="43566"/>
                <a:chOff x="3947963" y="1326297"/>
                <a:chExt cx="44423" cy="43566"/>
              </a:xfrm>
            </p:grpSpPr>
            <p:sp>
              <p:nvSpPr>
                <p:cNvPr id="991" name="Freeform: Shape 990">
                  <a:extLst>
                    <a:ext uri="{FF2B5EF4-FFF2-40B4-BE49-F238E27FC236}">
                      <a16:creationId xmlns:a16="http://schemas.microsoft.com/office/drawing/2014/main" id="{56521110-58F7-DC19-4753-908508E69380}"/>
                    </a:ext>
                  </a:extLst>
                </p:cNvPr>
                <p:cNvSpPr/>
                <p:nvPr/>
              </p:nvSpPr>
              <p:spPr>
                <a:xfrm>
                  <a:off x="397025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Freeform: Shape 991">
                  <a:extLst>
                    <a:ext uri="{FF2B5EF4-FFF2-40B4-BE49-F238E27FC236}">
                      <a16:creationId xmlns:a16="http://schemas.microsoft.com/office/drawing/2014/main" id="{BA894597-C315-5239-3D80-6231DAA6541E}"/>
                    </a:ext>
                  </a:extLst>
                </p:cNvPr>
                <p:cNvSpPr/>
                <p:nvPr/>
              </p:nvSpPr>
              <p:spPr>
                <a:xfrm>
                  <a:off x="394796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8" name="Graphic 195">
                <a:extLst>
                  <a:ext uri="{FF2B5EF4-FFF2-40B4-BE49-F238E27FC236}">
                    <a16:creationId xmlns:a16="http://schemas.microsoft.com/office/drawing/2014/main" id="{617D3A38-914C-552E-B069-8C2F3D49CD85}"/>
                  </a:ext>
                </a:extLst>
              </p:cNvPr>
              <p:cNvGrpSpPr/>
              <p:nvPr/>
            </p:nvGrpSpPr>
            <p:grpSpPr>
              <a:xfrm>
                <a:off x="3955802" y="1326297"/>
                <a:ext cx="44423" cy="43566"/>
                <a:chOff x="3955802" y="1326297"/>
                <a:chExt cx="44423" cy="43566"/>
              </a:xfrm>
            </p:grpSpPr>
            <p:sp>
              <p:nvSpPr>
                <p:cNvPr id="989" name="Freeform: Shape 988">
                  <a:extLst>
                    <a:ext uri="{FF2B5EF4-FFF2-40B4-BE49-F238E27FC236}">
                      <a16:creationId xmlns:a16="http://schemas.microsoft.com/office/drawing/2014/main" id="{6FF289D2-2842-0D35-2016-D92C2ECF6992}"/>
                    </a:ext>
                  </a:extLst>
                </p:cNvPr>
                <p:cNvSpPr/>
                <p:nvPr/>
              </p:nvSpPr>
              <p:spPr>
                <a:xfrm>
                  <a:off x="397809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Freeform: Shape 989">
                  <a:extLst>
                    <a:ext uri="{FF2B5EF4-FFF2-40B4-BE49-F238E27FC236}">
                      <a16:creationId xmlns:a16="http://schemas.microsoft.com/office/drawing/2014/main" id="{2C1D9B7C-DF01-850C-06A9-4F6735591EF9}"/>
                    </a:ext>
                  </a:extLst>
                </p:cNvPr>
                <p:cNvSpPr/>
                <p:nvPr/>
              </p:nvSpPr>
              <p:spPr>
                <a:xfrm>
                  <a:off x="395580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9" name="Graphic 195">
                <a:extLst>
                  <a:ext uri="{FF2B5EF4-FFF2-40B4-BE49-F238E27FC236}">
                    <a16:creationId xmlns:a16="http://schemas.microsoft.com/office/drawing/2014/main" id="{26D85A69-29A5-9DD6-AC44-EFCE7E3572C0}"/>
                  </a:ext>
                </a:extLst>
              </p:cNvPr>
              <p:cNvGrpSpPr/>
              <p:nvPr/>
            </p:nvGrpSpPr>
            <p:grpSpPr>
              <a:xfrm>
                <a:off x="3963642" y="1326297"/>
                <a:ext cx="44423" cy="43566"/>
                <a:chOff x="3963642" y="1326297"/>
                <a:chExt cx="44423" cy="43566"/>
              </a:xfrm>
            </p:grpSpPr>
            <p:sp>
              <p:nvSpPr>
                <p:cNvPr id="987" name="Freeform: Shape 986">
                  <a:extLst>
                    <a:ext uri="{FF2B5EF4-FFF2-40B4-BE49-F238E27FC236}">
                      <a16:creationId xmlns:a16="http://schemas.microsoft.com/office/drawing/2014/main" id="{923791F9-C5CD-C7C1-2D22-DB74235A70FB}"/>
                    </a:ext>
                  </a:extLst>
                </p:cNvPr>
                <p:cNvSpPr/>
                <p:nvPr/>
              </p:nvSpPr>
              <p:spPr>
                <a:xfrm>
                  <a:off x="398593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Freeform: Shape 987">
                  <a:extLst>
                    <a:ext uri="{FF2B5EF4-FFF2-40B4-BE49-F238E27FC236}">
                      <a16:creationId xmlns:a16="http://schemas.microsoft.com/office/drawing/2014/main" id="{841B0BA0-82FF-2145-66A5-9D2999A09AFE}"/>
                    </a:ext>
                  </a:extLst>
                </p:cNvPr>
                <p:cNvSpPr/>
                <p:nvPr/>
              </p:nvSpPr>
              <p:spPr>
                <a:xfrm>
                  <a:off x="396364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 name="Graphic 195">
                <a:extLst>
                  <a:ext uri="{FF2B5EF4-FFF2-40B4-BE49-F238E27FC236}">
                    <a16:creationId xmlns:a16="http://schemas.microsoft.com/office/drawing/2014/main" id="{FF6CBFEB-B0D9-0A10-65F8-9996B4A36C3E}"/>
                  </a:ext>
                </a:extLst>
              </p:cNvPr>
              <p:cNvGrpSpPr/>
              <p:nvPr/>
            </p:nvGrpSpPr>
            <p:grpSpPr>
              <a:xfrm>
                <a:off x="3971481" y="1326297"/>
                <a:ext cx="44577" cy="43566"/>
                <a:chOff x="3971481" y="1326297"/>
                <a:chExt cx="44577" cy="43566"/>
              </a:xfrm>
            </p:grpSpPr>
            <p:sp>
              <p:nvSpPr>
                <p:cNvPr id="985" name="Freeform: Shape 984">
                  <a:extLst>
                    <a:ext uri="{FF2B5EF4-FFF2-40B4-BE49-F238E27FC236}">
                      <a16:creationId xmlns:a16="http://schemas.microsoft.com/office/drawing/2014/main" id="{36CAD89D-5DE4-7E49-6B3D-E4BF36AC7DF3}"/>
                    </a:ext>
                  </a:extLst>
                </p:cNvPr>
                <p:cNvSpPr/>
                <p:nvPr/>
              </p:nvSpPr>
              <p:spPr>
                <a:xfrm>
                  <a:off x="399377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Freeform: Shape 985">
                  <a:extLst>
                    <a:ext uri="{FF2B5EF4-FFF2-40B4-BE49-F238E27FC236}">
                      <a16:creationId xmlns:a16="http://schemas.microsoft.com/office/drawing/2014/main" id="{6E5F8EC1-8AC2-98D2-51F1-8CBE0F6D1524}"/>
                    </a:ext>
                  </a:extLst>
                </p:cNvPr>
                <p:cNvSpPr/>
                <p:nvPr/>
              </p:nvSpPr>
              <p:spPr>
                <a:xfrm>
                  <a:off x="3971481"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1" name="Graphic 195">
                <a:extLst>
                  <a:ext uri="{FF2B5EF4-FFF2-40B4-BE49-F238E27FC236}">
                    <a16:creationId xmlns:a16="http://schemas.microsoft.com/office/drawing/2014/main" id="{4B3EB8C4-093F-7BE1-5FEF-19200197103A}"/>
                  </a:ext>
                </a:extLst>
              </p:cNvPr>
              <p:cNvGrpSpPr/>
              <p:nvPr/>
            </p:nvGrpSpPr>
            <p:grpSpPr>
              <a:xfrm>
                <a:off x="3985930" y="1326297"/>
                <a:ext cx="44423" cy="43566"/>
                <a:chOff x="3985930" y="1326297"/>
                <a:chExt cx="44423" cy="43566"/>
              </a:xfrm>
            </p:grpSpPr>
            <p:sp>
              <p:nvSpPr>
                <p:cNvPr id="983" name="Freeform: Shape 982">
                  <a:extLst>
                    <a:ext uri="{FF2B5EF4-FFF2-40B4-BE49-F238E27FC236}">
                      <a16:creationId xmlns:a16="http://schemas.microsoft.com/office/drawing/2014/main" id="{875279A6-D837-821D-1E49-A41EED4422E5}"/>
                    </a:ext>
                  </a:extLst>
                </p:cNvPr>
                <p:cNvSpPr/>
                <p:nvPr/>
              </p:nvSpPr>
              <p:spPr>
                <a:xfrm>
                  <a:off x="4008066"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Freeform: Shape 983">
                  <a:extLst>
                    <a:ext uri="{FF2B5EF4-FFF2-40B4-BE49-F238E27FC236}">
                      <a16:creationId xmlns:a16="http://schemas.microsoft.com/office/drawing/2014/main" id="{63DFADFD-90F7-FBB1-89C7-F25F76A7AB0D}"/>
                    </a:ext>
                  </a:extLst>
                </p:cNvPr>
                <p:cNvSpPr/>
                <p:nvPr/>
              </p:nvSpPr>
              <p:spPr>
                <a:xfrm>
                  <a:off x="398593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 name="Graphic 195">
                <a:extLst>
                  <a:ext uri="{FF2B5EF4-FFF2-40B4-BE49-F238E27FC236}">
                    <a16:creationId xmlns:a16="http://schemas.microsoft.com/office/drawing/2014/main" id="{36D2A02F-0868-08D5-BBA1-905014F2B6B7}"/>
                  </a:ext>
                </a:extLst>
              </p:cNvPr>
              <p:cNvGrpSpPr/>
              <p:nvPr/>
            </p:nvGrpSpPr>
            <p:grpSpPr>
              <a:xfrm>
                <a:off x="3993770" y="1326297"/>
                <a:ext cx="44423" cy="43566"/>
                <a:chOff x="3993770" y="1326297"/>
                <a:chExt cx="44423" cy="43566"/>
              </a:xfrm>
            </p:grpSpPr>
            <p:sp>
              <p:nvSpPr>
                <p:cNvPr id="981" name="Freeform: Shape 980">
                  <a:extLst>
                    <a:ext uri="{FF2B5EF4-FFF2-40B4-BE49-F238E27FC236}">
                      <a16:creationId xmlns:a16="http://schemas.microsoft.com/office/drawing/2014/main" id="{DC8F81EF-43C1-8690-9FC7-7251754080B2}"/>
                    </a:ext>
                  </a:extLst>
                </p:cNvPr>
                <p:cNvSpPr/>
                <p:nvPr/>
              </p:nvSpPr>
              <p:spPr>
                <a:xfrm>
                  <a:off x="4016059"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Freeform: Shape 981">
                  <a:extLst>
                    <a:ext uri="{FF2B5EF4-FFF2-40B4-BE49-F238E27FC236}">
                      <a16:creationId xmlns:a16="http://schemas.microsoft.com/office/drawing/2014/main" id="{194F9593-FF66-F513-7598-D25013AC5DA7}"/>
                    </a:ext>
                  </a:extLst>
                </p:cNvPr>
                <p:cNvSpPr/>
                <p:nvPr/>
              </p:nvSpPr>
              <p:spPr>
                <a:xfrm>
                  <a:off x="399377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3" name="Graphic 195">
                <a:extLst>
                  <a:ext uri="{FF2B5EF4-FFF2-40B4-BE49-F238E27FC236}">
                    <a16:creationId xmlns:a16="http://schemas.microsoft.com/office/drawing/2014/main" id="{8CC3ED59-B304-6DEF-08D7-577E224A920B}"/>
                  </a:ext>
                </a:extLst>
              </p:cNvPr>
              <p:cNvGrpSpPr/>
              <p:nvPr/>
            </p:nvGrpSpPr>
            <p:grpSpPr>
              <a:xfrm>
                <a:off x="4008066" y="1326297"/>
                <a:ext cx="44577" cy="43566"/>
                <a:chOff x="4008066" y="1326297"/>
                <a:chExt cx="44577" cy="43566"/>
              </a:xfrm>
            </p:grpSpPr>
            <p:sp>
              <p:nvSpPr>
                <p:cNvPr id="979" name="Freeform: Shape 978">
                  <a:extLst>
                    <a:ext uri="{FF2B5EF4-FFF2-40B4-BE49-F238E27FC236}">
                      <a16:creationId xmlns:a16="http://schemas.microsoft.com/office/drawing/2014/main" id="{4DBE0474-6C14-BE5E-57FC-051AC0A88563}"/>
                    </a:ext>
                  </a:extLst>
                </p:cNvPr>
                <p:cNvSpPr/>
                <p:nvPr/>
              </p:nvSpPr>
              <p:spPr>
                <a:xfrm>
                  <a:off x="4030354"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Freeform: Shape 979">
                  <a:extLst>
                    <a:ext uri="{FF2B5EF4-FFF2-40B4-BE49-F238E27FC236}">
                      <a16:creationId xmlns:a16="http://schemas.microsoft.com/office/drawing/2014/main" id="{78871C67-0018-3314-1C31-114019639EC9}"/>
                    </a:ext>
                  </a:extLst>
                </p:cNvPr>
                <p:cNvSpPr/>
                <p:nvPr/>
              </p:nvSpPr>
              <p:spPr>
                <a:xfrm>
                  <a:off x="4008066"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4" name="Graphic 195">
                <a:extLst>
                  <a:ext uri="{FF2B5EF4-FFF2-40B4-BE49-F238E27FC236}">
                    <a16:creationId xmlns:a16="http://schemas.microsoft.com/office/drawing/2014/main" id="{B597066F-AEB6-670D-E077-9842278EBBEA}"/>
                  </a:ext>
                </a:extLst>
              </p:cNvPr>
              <p:cNvGrpSpPr/>
              <p:nvPr/>
            </p:nvGrpSpPr>
            <p:grpSpPr>
              <a:xfrm>
                <a:off x="4018211" y="1332025"/>
                <a:ext cx="44577" cy="43717"/>
                <a:chOff x="4018211" y="1332025"/>
                <a:chExt cx="44577" cy="43717"/>
              </a:xfrm>
            </p:grpSpPr>
            <p:sp>
              <p:nvSpPr>
                <p:cNvPr id="977" name="Freeform: Shape 976">
                  <a:extLst>
                    <a:ext uri="{FF2B5EF4-FFF2-40B4-BE49-F238E27FC236}">
                      <a16:creationId xmlns:a16="http://schemas.microsoft.com/office/drawing/2014/main" id="{3B1A24B4-73BD-C353-EAB5-22D1D06C3BD2}"/>
                    </a:ext>
                  </a:extLst>
                </p:cNvPr>
                <p:cNvSpPr/>
                <p:nvPr/>
              </p:nvSpPr>
              <p:spPr>
                <a:xfrm>
                  <a:off x="404050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Freeform: Shape 977">
                  <a:extLst>
                    <a:ext uri="{FF2B5EF4-FFF2-40B4-BE49-F238E27FC236}">
                      <a16:creationId xmlns:a16="http://schemas.microsoft.com/office/drawing/2014/main" id="{47498068-1F6F-A0EB-AE38-E3A65F3CF501}"/>
                    </a:ext>
                  </a:extLst>
                </p:cNvPr>
                <p:cNvSpPr/>
                <p:nvPr/>
              </p:nvSpPr>
              <p:spPr>
                <a:xfrm>
                  <a:off x="4018211"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5" name="Graphic 195">
                <a:extLst>
                  <a:ext uri="{FF2B5EF4-FFF2-40B4-BE49-F238E27FC236}">
                    <a16:creationId xmlns:a16="http://schemas.microsoft.com/office/drawing/2014/main" id="{ACBF333E-BAD2-7425-C532-3F7837052C76}"/>
                  </a:ext>
                </a:extLst>
              </p:cNvPr>
              <p:cNvGrpSpPr/>
              <p:nvPr/>
            </p:nvGrpSpPr>
            <p:grpSpPr>
              <a:xfrm>
                <a:off x="4028356" y="1332025"/>
                <a:ext cx="44577" cy="43717"/>
                <a:chOff x="4028356" y="1332025"/>
                <a:chExt cx="44577" cy="43717"/>
              </a:xfrm>
            </p:grpSpPr>
            <p:sp>
              <p:nvSpPr>
                <p:cNvPr id="975" name="Freeform: Shape 974">
                  <a:extLst>
                    <a:ext uri="{FF2B5EF4-FFF2-40B4-BE49-F238E27FC236}">
                      <a16:creationId xmlns:a16="http://schemas.microsoft.com/office/drawing/2014/main" id="{188D2B05-0AD2-96C6-6C6C-813F8EB97B55}"/>
                    </a:ext>
                  </a:extLst>
                </p:cNvPr>
                <p:cNvSpPr/>
                <p:nvPr/>
              </p:nvSpPr>
              <p:spPr>
                <a:xfrm>
                  <a:off x="4050645"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Freeform: Shape 975">
                  <a:extLst>
                    <a:ext uri="{FF2B5EF4-FFF2-40B4-BE49-F238E27FC236}">
                      <a16:creationId xmlns:a16="http://schemas.microsoft.com/office/drawing/2014/main" id="{6E1334E7-EEF7-F4B6-073B-85C00BB52224}"/>
                    </a:ext>
                  </a:extLst>
                </p:cNvPr>
                <p:cNvSpPr/>
                <p:nvPr/>
              </p:nvSpPr>
              <p:spPr>
                <a:xfrm>
                  <a:off x="4028356"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6" name="Graphic 195">
                <a:extLst>
                  <a:ext uri="{FF2B5EF4-FFF2-40B4-BE49-F238E27FC236}">
                    <a16:creationId xmlns:a16="http://schemas.microsoft.com/office/drawing/2014/main" id="{445EACA7-D639-697B-EE50-3A4FA41D5714}"/>
                  </a:ext>
                </a:extLst>
              </p:cNvPr>
              <p:cNvGrpSpPr/>
              <p:nvPr/>
            </p:nvGrpSpPr>
            <p:grpSpPr>
              <a:xfrm>
                <a:off x="4044804" y="1332025"/>
                <a:ext cx="44423" cy="43717"/>
                <a:chOff x="4044804" y="1332025"/>
                <a:chExt cx="44423" cy="43717"/>
              </a:xfrm>
            </p:grpSpPr>
            <p:sp>
              <p:nvSpPr>
                <p:cNvPr id="973" name="Freeform: Shape 972">
                  <a:extLst>
                    <a:ext uri="{FF2B5EF4-FFF2-40B4-BE49-F238E27FC236}">
                      <a16:creationId xmlns:a16="http://schemas.microsoft.com/office/drawing/2014/main" id="{173DE115-3F62-F555-5885-B9FDAE47A5BA}"/>
                    </a:ext>
                  </a:extLst>
                </p:cNvPr>
                <p:cNvSpPr/>
                <p:nvPr/>
              </p:nvSpPr>
              <p:spPr>
                <a:xfrm>
                  <a:off x="4066939"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Freeform: Shape 973">
                  <a:extLst>
                    <a:ext uri="{FF2B5EF4-FFF2-40B4-BE49-F238E27FC236}">
                      <a16:creationId xmlns:a16="http://schemas.microsoft.com/office/drawing/2014/main" id="{8377B2F4-2487-1CD0-EAEC-D9660A7169B2}"/>
                    </a:ext>
                  </a:extLst>
                </p:cNvPr>
                <p:cNvSpPr/>
                <p:nvPr/>
              </p:nvSpPr>
              <p:spPr>
                <a:xfrm>
                  <a:off x="4044804"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7" name="Graphic 195">
                <a:extLst>
                  <a:ext uri="{FF2B5EF4-FFF2-40B4-BE49-F238E27FC236}">
                    <a16:creationId xmlns:a16="http://schemas.microsoft.com/office/drawing/2014/main" id="{18822FA5-13AA-184F-5C02-3809C146C4CB}"/>
                  </a:ext>
                </a:extLst>
              </p:cNvPr>
              <p:cNvGrpSpPr/>
              <p:nvPr/>
            </p:nvGrpSpPr>
            <p:grpSpPr>
              <a:xfrm>
                <a:off x="4069552" y="1332025"/>
                <a:ext cx="44577" cy="43717"/>
                <a:chOff x="4069552" y="1332025"/>
                <a:chExt cx="44577" cy="43717"/>
              </a:xfrm>
            </p:grpSpPr>
            <p:sp>
              <p:nvSpPr>
                <p:cNvPr id="971" name="Freeform: Shape 970">
                  <a:extLst>
                    <a:ext uri="{FF2B5EF4-FFF2-40B4-BE49-F238E27FC236}">
                      <a16:creationId xmlns:a16="http://schemas.microsoft.com/office/drawing/2014/main" id="{06C6D337-168D-8B11-883F-D0B7B6556240}"/>
                    </a:ext>
                  </a:extLst>
                </p:cNvPr>
                <p:cNvSpPr/>
                <p:nvPr/>
              </p:nvSpPr>
              <p:spPr>
                <a:xfrm>
                  <a:off x="4091841"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Freeform: Shape 971">
                  <a:extLst>
                    <a:ext uri="{FF2B5EF4-FFF2-40B4-BE49-F238E27FC236}">
                      <a16:creationId xmlns:a16="http://schemas.microsoft.com/office/drawing/2014/main" id="{87231E57-2C5A-DF5D-A485-8246894388BC}"/>
                    </a:ext>
                  </a:extLst>
                </p:cNvPr>
                <p:cNvSpPr/>
                <p:nvPr/>
              </p:nvSpPr>
              <p:spPr>
                <a:xfrm>
                  <a:off x="4069552"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8" name="Graphic 195">
                <a:extLst>
                  <a:ext uri="{FF2B5EF4-FFF2-40B4-BE49-F238E27FC236}">
                    <a16:creationId xmlns:a16="http://schemas.microsoft.com/office/drawing/2014/main" id="{D8219221-9E4F-02DD-FBF9-5D63FF5509FF}"/>
                  </a:ext>
                </a:extLst>
              </p:cNvPr>
              <p:cNvGrpSpPr/>
              <p:nvPr/>
            </p:nvGrpSpPr>
            <p:grpSpPr>
              <a:xfrm>
                <a:off x="4085385" y="1332025"/>
                <a:ext cx="44423" cy="43717"/>
                <a:chOff x="4085385" y="1332025"/>
                <a:chExt cx="44423" cy="43717"/>
              </a:xfrm>
            </p:grpSpPr>
            <p:sp>
              <p:nvSpPr>
                <p:cNvPr id="969" name="Freeform: Shape 968">
                  <a:extLst>
                    <a:ext uri="{FF2B5EF4-FFF2-40B4-BE49-F238E27FC236}">
                      <a16:creationId xmlns:a16="http://schemas.microsoft.com/office/drawing/2014/main" id="{9D2B344B-CDC8-2268-4056-7646659A84BC}"/>
                    </a:ext>
                  </a:extLst>
                </p:cNvPr>
                <p:cNvSpPr/>
                <p:nvPr/>
              </p:nvSpPr>
              <p:spPr>
                <a:xfrm>
                  <a:off x="410752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Freeform: Shape 969">
                  <a:extLst>
                    <a:ext uri="{FF2B5EF4-FFF2-40B4-BE49-F238E27FC236}">
                      <a16:creationId xmlns:a16="http://schemas.microsoft.com/office/drawing/2014/main" id="{8B5A905A-F19A-965A-0E2B-FCF1265EC169}"/>
                    </a:ext>
                  </a:extLst>
                </p:cNvPr>
                <p:cNvSpPr/>
                <p:nvPr/>
              </p:nvSpPr>
              <p:spPr>
                <a:xfrm>
                  <a:off x="4085385"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9" name="Graphic 195">
                <a:extLst>
                  <a:ext uri="{FF2B5EF4-FFF2-40B4-BE49-F238E27FC236}">
                    <a16:creationId xmlns:a16="http://schemas.microsoft.com/office/drawing/2014/main" id="{22E04337-EB1B-7565-51CF-F4FEC8A16B6F}"/>
                  </a:ext>
                </a:extLst>
              </p:cNvPr>
              <p:cNvGrpSpPr/>
              <p:nvPr/>
            </p:nvGrpSpPr>
            <p:grpSpPr>
              <a:xfrm>
                <a:off x="4109211" y="1334286"/>
                <a:ext cx="44423" cy="43717"/>
                <a:chOff x="4109211" y="1334286"/>
                <a:chExt cx="44423" cy="43717"/>
              </a:xfrm>
            </p:grpSpPr>
            <p:sp>
              <p:nvSpPr>
                <p:cNvPr id="967" name="Freeform: Shape 966">
                  <a:extLst>
                    <a:ext uri="{FF2B5EF4-FFF2-40B4-BE49-F238E27FC236}">
                      <a16:creationId xmlns:a16="http://schemas.microsoft.com/office/drawing/2014/main" id="{F1B0E54F-D207-550F-CEA4-672A025327F7}"/>
                    </a:ext>
                  </a:extLst>
                </p:cNvPr>
                <p:cNvSpPr/>
                <p:nvPr/>
              </p:nvSpPr>
              <p:spPr>
                <a:xfrm>
                  <a:off x="4131499" y="13342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Freeform: Shape 967">
                  <a:extLst>
                    <a:ext uri="{FF2B5EF4-FFF2-40B4-BE49-F238E27FC236}">
                      <a16:creationId xmlns:a16="http://schemas.microsoft.com/office/drawing/2014/main" id="{8DA44937-9C30-52B9-2B60-1751459969F4}"/>
                    </a:ext>
                  </a:extLst>
                </p:cNvPr>
                <p:cNvSpPr/>
                <p:nvPr/>
              </p:nvSpPr>
              <p:spPr>
                <a:xfrm>
                  <a:off x="4109211" y="13561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 name="Graphic 195">
                <a:extLst>
                  <a:ext uri="{FF2B5EF4-FFF2-40B4-BE49-F238E27FC236}">
                    <a16:creationId xmlns:a16="http://schemas.microsoft.com/office/drawing/2014/main" id="{8B0B4523-4BDE-70A5-80CF-B0F895ADBF4F}"/>
                  </a:ext>
                </a:extLst>
              </p:cNvPr>
              <p:cNvGrpSpPr/>
              <p:nvPr/>
            </p:nvGrpSpPr>
            <p:grpSpPr>
              <a:xfrm>
                <a:off x="4135650" y="1336849"/>
                <a:ext cx="44577" cy="43717"/>
                <a:chOff x="4135650" y="1336849"/>
                <a:chExt cx="44577" cy="43717"/>
              </a:xfrm>
            </p:grpSpPr>
            <p:sp>
              <p:nvSpPr>
                <p:cNvPr id="965" name="Freeform: Shape 964">
                  <a:extLst>
                    <a:ext uri="{FF2B5EF4-FFF2-40B4-BE49-F238E27FC236}">
                      <a16:creationId xmlns:a16="http://schemas.microsoft.com/office/drawing/2014/main" id="{922710A1-B41B-5A69-D331-9570AF16B683}"/>
                    </a:ext>
                  </a:extLst>
                </p:cNvPr>
                <p:cNvSpPr/>
                <p:nvPr/>
              </p:nvSpPr>
              <p:spPr>
                <a:xfrm>
                  <a:off x="4157939"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Freeform: Shape 965">
                  <a:extLst>
                    <a:ext uri="{FF2B5EF4-FFF2-40B4-BE49-F238E27FC236}">
                      <a16:creationId xmlns:a16="http://schemas.microsoft.com/office/drawing/2014/main" id="{FA97CEB6-45DA-C92B-BE57-C78B6644FD53}"/>
                    </a:ext>
                  </a:extLst>
                </p:cNvPr>
                <p:cNvSpPr/>
                <p:nvPr/>
              </p:nvSpPr>
              <p:spPr>
                <a:xfrm>
                  <a:off x="4135650"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1" name="Graphic 195">
                <a:extLst>
                  <a:ext uri="{FF2B5EF4-FFF2-40B4-BE49-F238E27FC236}">
                    <a16:creationId xmlns:a16="http://schemas.microsoft.com/office/drawing/2014/main" id="{5C2F300A-7BDF-37A0-3719-27479FFE19D0}"/>
                  </a:ext>
                </a:extLst>
              </p:cNvPr>
              <p:cNvGrpSpPr/>
              <p:nvPr/>
            </p:nvGrpSpPr>
            <p:grpSpPr>
              <a:xfrm>
                <a:off x="4153634" y="1336849"/>
                <a:ext cx="44577" cy="43717"/>
                <a:chOff x="4153634" y="1336849"/>
                <a:chExt cx="44577" cy="43717"/>
              </a:xfrm>
            </p:grpSpPr>
            <p:sp>
              <p:nvSpPr>
                <p:cNvPr id="963" name="Freeform: Shape 962">
                  <a:extLst>
                    <a:ext uri="{FF2B5EF4-FFF2-40B4-BE49-F238E27FC236}">
                      <a16:creationId xmlns:a16="http://schemas.microsoft.com/office/drawing/2014/main" id="{D7EB5507-DABC-E1F1-66C3-6028E651ACD1}"/>
                    </a:ext>
                  </a:extLst>
                </p:cNvPr>
                <p:cNvSpPr/>
                <p:nvPr/>
              </p:nvSpPr>
              <p:spPr>
                <a:xfrm>
                  <a:off x="4175923"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Freeform: Shape 963">
                  <a:extLst>
                    <a:ext uri="{FF2B5EF4-FFF2-40B4-BE49-F238E27FC236}">
                      <a16:creationId xmlns:a16="http://schemas.microsoft.com/office/drawing/2014/main" id="{D7257051-6DE4-4C27-62A2-A856B4321B02}"/>
                    </a:ext>
                  </a:extLst>
                </p:cNvPr>
                <p:cNvSpPr/>
                <p:nvPr/>
              </p:nvSpPr>
              <p:spPr>
                <a:xfrm>
                  <a:off x="4153634"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2" name="Graphic 195">
                <a:extLst>
                  <a:ext uri="{FF2B5EF4-FFF2-40B4-BE49-F238E27FC236}">
                    <a16:creationId xmlns:a16="http://schemas.microsoft.com/office/drawing/2014/main" id="{A6B7CC04-B4B5-E6D0-B6E7-0A19D26FDC28}"/>
                  </a:ext>
                </a:extLst>
              </p:cNvPr>
              <p:cNvGrpSpPr/>
              <p:nvPr/>
            </p:nvGrpSpPr>
            <p:grpSpPr>
              <a:xfrm>
                <a:off x="4173618" y="1336849"/>
                <a:ext cx="44423" cy="43717"/>
                <a:chOff x="4173618" y="1336849"/>
                <a:chExt cx="44423" cy="43717"/>
              </a:xfrm>
            </p:grpSpPr>
            <p:sp>
              <p:nvSpPr>
                <p:cNvPr id="961" name="Freeform: Shape 960">
                  <a:extLst>
                    <a:ext uri="{FF2B5EF4-FFF2-40B4-BE49-F238E27FC236}">
                      <a16:creationId xmlns:a16="http://schemas.microsoft.com/office/drawing/2014/main" id="{9E74A85A-1620-FD9E-A254-34E662EDB6CC}"/>
                    </a:ext>
                  </a:extLst>
                </p:cNvPr>
                <p:cNvSpPr/>
                <p:nvPr/>
              </p:nvSpPr>
              <p:spPr>
                <a:xfrm>
                  <a:off x="4195906"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Freeform: Shape 961">
                  <a:extLst>
                    <a:ext uri="{FF2B5EF4-FFF2-40B4-BE49-F238E27FC236}">
                      <a16:creationId xmlns:a16="http://schemas.microsoft.com/office/drawing/2014/main" id="{61E9D56A-6D2F-5BAF-FD76-24C3FB660687}"/>
                    </a:ext>
                  </a:extLst>
                </p:cNvPr>
                <p:cNvSpPr/>
                <p:nvPr/>
              </p:nvSpPr>
              <p:spPr>
                <a:xfrm>
                  <a:off x="4173618"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3" name="Graphic 195">
                <a:extLst>
                  <a:ext uri="{FF2B5EF4-FFF2-40B4-BE49-F238E27FC236}">
                    <a16:creationId xmlns:a16="http://schemas.microsoft.com/office/drawing/2014/main" id="{6D85CA0E-E587-C961-C43E-10B60D0132A1}"/>
                  </a:ext>
                </a:extLst>
              </p:cNvPr>
              <p:cNvGrpSpPr/>
              <p:nvPr/>
            </p:nvGrpSpPr>
            <p:grpSpPr>
              <a:xfrm>
                <a:off x="4180227" y="1336849"/>
                <a:ext cx="44423" cy="43717"/>
                <a:chOff x="4180227" y="1336849"/>
                <a:chExt cx="44423" cy="43717"/>
              </a:xfrm>
            </p:grpSpPr>
            <p:sp>
              <p:nvSpPr>
                <p:cNvPr id="959" name="Freeform: Shape 958">
                  <a:extLst>
                    <a:ext uri="{FF2B5EF4-FFF2-40B4-BE49-F238E27FC236}">
                      <a16:creationId xmlns:a16="http://schemas.microsoft.com/office/drawing/2014/main" id="{6A443641-7C05-C59B-27F3-57149CA5CD54}"/>
                    </a:ext>
                  </a:extLst>
                </p:cNvPr>
                <p:cNvSpPr/>
                <p:nvPr/>
              </p:nvSpPr>
              <p:spPr>
                <a:xfrm>
                  <a:off x="420236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Freeform: Shape 959">
                  <a:extLst>
                    <a:ext uri="{FF2B5EF4-FFF2-40B4-BE49-F238E27FC236}">
                      <a16:creationId xmlns:a16="http://schemas.microsoft.com/office/drawing/2014/main" id="{78612478-140A-0EF5-F810-27FA8EC33D29}"/>
                    </a:ext>
                  </a:extLst>
                </p:cNvPr>
                <p:cNvSpPr/>
                <p:nvPr/>
              </p:nvSpPr>
              <p:spPr>
                <a:xfrm>
                  <a:off x="4180227"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raphic 195">
                <a:extLst>
                  <a:ext uri="{FF2B5EF4-FFF2-40B4-BE49-F238E27FC236}">
                    <a16:creationId xmlns:a16="http://schemas.microsoft.com/office/drawing/2014/main" id="{330D3A7D-221F-A9BC-2F3D-650B8518A1F1}"/>
                  </a:ext>
                </a:extLst>
              </p:cNvPr>
              <p:cNvGrpSpPr/>
              <p:nvPr/>
            </p:nvGrpSpPr>
            <p:grpSpPr>
              <a:xfrm>
                <a:off x="4186683" y="1336849"/>
                <a:ext cx="44577" cy="43717"/>
                <a:chOff x="4186683" y="1336849"/>
                <a:chExt cx="44577" cy="43717"/>
              </a:xfrm>
            </p:grpSpPr>
            <p:sp>
              <p:nvSpPr>
                <p:cNvPr id="957" name="Freeform: Shape 956">
                  <a:extLst>
                    <a:ext uri="{FF2B5EF4-FFF2-40B4-BE49-F238E27FC236}">
                      <a16:creationId xmlns:a16="http://schemas.microsoft.com/office/drawing/2014/main" id="{FBFADD75-285B-91A9-C0E5-8B130E965BCE}"/>
                    </a:ext>
                  </a:extLst>
                </p:cNvPr>
                <p:cNvSpPr/>
                <p:nvPr/>
              </p:nvSpPr>
              <p:spPr>
                <a:xfrm>
                  <a:off x="420897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Freeform: Shape 957">
                  <a:extLst>
                    <a:ext uri="{FF2B5EF4-FFF2-40B4-BE49-F238E27FC236}">
                      <a16:creationId xmlns:a16="http://schemas.microsoft.com/office/drawing/2014/main" id="{53E522DE-DF71-A9B5-3B56-9BFB29722AB3}"/>
                    </a:ext>
                  </a:extLst>
                </p:cNvPr>
                <p:cNvSpPr/>
                <p:nvPr/>
              </p:nvSpPr>
              <p:spPr>
                <a:xfrm>
                  <a:off x="4186683"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5" name="Graphic 195">
                <a:extLst>
                  <a:ext uri="{FF2B5EF4-FFF2-40B4-BE49-F238E27FC236}">
                    <a16:creationId xmlns:a16="http://schemas.microsoft.com/office/drawing/2014/main" id="{2D30FD7A-8E8E-CB97-9C71-CD61BDC0519D}"/>
                  </a:ext>
                </a:extLst>
              </p:cNvPr>
              <p:cNvGrpSpPr/>
              <p:nvPr/>
            </p:nvGrpSpPr>
            <p:grpSpPr>
              <a:xfrm>
                <a:off x="4193293" y="1336849"/>
                <a:ext cx="44423" cy="43717"/>
                <a:chOff x="4193293" y="1336849"/>
                <a:chExt cx="44423" cy="43717"/>
              </a:xfrm>
            </p:grpSpPr>
            <p:sp>
              <p:nvSpPr>
                <p:cNvPr id="955" name="Freeform: Shape 954">
                  <a:extLst>
                    <a:ext uri="{FF2B5EF4-FFF2-40B4-BE49-F238E27FC236}">
                      <a16:creationId xmlns:a16="http://schemas.microsoft.com/office/drawing/2014/main" id="{C8CC2E77-4920-C0BB-C1A7-DD8C10DCB7AB}"/>
                    </a:ext>
                  </a:extLst>
                </p:cNvPr>
                <p:cNvSpPr/>
                <p:nvPr/>
              </p:nvSpPr>
              <p:spPr>
                <a:xfrm>
                  <a:off x="421542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Freeform: Shape 955">
                  <a:extLst>
                    <a:ext uri="{FF2B5EF4-FFF2-40B4-BE49-F238E27FC236}">
                      <a16:creationId xmlns:a16="http://schemas.microsoft.com/office/drawing/2014/main" id="{49FF4CC4-D1D4-0BA7-0F03-EB5253DA59BE}"/>
                    </a:ext>
                  </a:extLst>
                </p:cNvPr>
                <p:cNvSpPr/>
                <p:nvPr/>
              </p:nvSpPr>
              <p:spPr>
                <a:xfrm>
                  <a:off x="4193293"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6" name="Graphic 195">
                <a:extLst>
                  <a:ext uri="{FF2B5EF4-FFF2-40B4-BE49-F238E27FC236}">
                    <a16:creationId xmlns:a16="http://schemas.microsoft.com/office/drawing/2014/main" id="{7E47F215-CC94-119E-3629-571C7266E3E9}"/>
                  </a:ext>
                </a:extLst>
              </p:cNvPr>
              <p:cNvGrpSpPr/>
              <p:nvPr/>
            </p:nvGrpSpPr>
            <p:grpSpPr>
              <a:xfrm>
                <a:off x="4199749" y="1336849"/>
                <a:ext cx="44577" cy="43717"/>
                <a:chOff x="4199749" y="1336849"/>
                <a:chExt cx="44577" cy="43717"/>
              </a:xfrm>
            </p:grpSpPr>
            <p:sp>
              <p:nvSpPr>
                <p:cNvPr id="953" name="Freeform: Shape 952">
                  <a:extLst>
                    <a:ext uri="{FF2B5EF4-FFF2-40B4-BE49-F238E27FC236}">
                      <a16:creationId xmlns:a16="http://schemas.microsoft.com/office/drawing/2014/main" id="{B9305493-B6D9-783A-C211-9A8F5AB1ABAF}"/>
                    </a:ext>
                  </a:extLst>
                </p:cNvPr>
                <p:cNvSpPr/>
                <p:nvPr/>
              </p:nvSpPr>
              <p:spPr>
                <a:xfrm>
                  <a:off x="422203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Freeform: Shape 953">
                  <a:extLst>
                    <a:ext uri="{FF2B5EF4-FFF2-40B4-BE49-F238E27FC236}">
                      <a16:creationId xmlns:a16="http://schemas.microsoft.com/office/drawing/2014/main" id="{6E1EC2C9-2489-7452-2509-4CD8393941FC}"/>
                    </a:ext>
                  </a:extLst>
                </p:cNvPr>
                <p:cNvSpPr/>
                <p:nvPr/>
              </p:nvSpPr>
              <p:spPr>
                <a:xfrm>
                  <a:off x="4199749"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7" name="Graphic 195">
                <a:extLst>
                  <a:ext uri="{FF2B5EF4-FFF2-40B4-BE49-F238E27FC236}">
                    <a16:creationId xmlns:a16="http://schemas.microsoft.com/office/drawing/2014/main" id="{2C112F0B-1F59-084A-3374-8C923D844D1F}"/>
                  </a:ext>
                </a:extLst>
              </p:cNvPr>
              <p:cNvGrpSpPr/>
              <p:nvPr/>
            </p:nvGrpSpPr>
            <p:grpSpPr>
              <a:xfrm>
                <a:off x="4205744" y="1344236"/>
                <a:ext cx="44423" cy="43717"/>
                <a:chOff x="4205744" y="1344236"/>
                <a:chExt cx="44423" cy="43717"/>
              </a:xfrm>
            </p:grpSpPr>
            <p:sp>
              <p:nvSpPr>
                <p:cNvPr id="951" name="Freeform: Shape 950">
                  <a:extLst>
                    <a:ext uri="{FF2B5EF4-FFF2-40B4-BE49-F238E27FC236}">
                      <a16:creationId xmlns:a16="http://schemas.microsoft.com/office/drawing/2014/main" id="{35A4B0E4-B0FF-2B4B-ABEE-BC837152F0D3}"/>
                    </a:ext>
                  </a:extLst>
                </p:cNvPr>
                <p:cNvSpPr/>
                <p:nvPr/>
              </p:nvSpPr>
              <p:spPr>
                <a:xfrm>
                  <a:off x="4227879"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Freeform: Shape 951">
                  <a:extLst>
                    <a:ext uri="{FF2B5EF4-FFF2-40B4-BE49-F238E27FC236}">
                      <a16:creationId xmlns:a16="http://schemas.microsoft.com/office/drawing/2014/main" id="{F09E8615-7ECE-B5A3-866D-193E2A72DB62}"/>
                    </a:ext>
                  </a:extLst>
                </p:cNvPr>
                <p:cNvSpPr/>
                <p:nvPr/>
              </p:nvSpPr>
              <p:spPr>
                <a:xfrm>
                  <a:off x="42057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8" name="Graphic 195">
                <a:extLst>
                  <a:ext uri="{FF2B5EF4-FFF2-40B4-BE49-F238E27FC236}">
                    <a16:creationId xmlns:a16="http://schemas.microsoft.com/office/drawing/2014/main" id="{457BF4EA-7F15-E750-A2C7-FB6FFFEC13A5}"/>
                  </a:ext>
                </a:extLst>
              </p:cNvPr>
              <p:cNvGrpSpPr/>
              <p:nvPr/>
            </p:nvGrpSpPr>
            <p:grpSpPr>
              <a:xfrm>
                <a:off x="4211893" y="1344236"/>
                <a:ext cx="44423" cy="43717"/>
                <a:chOff x="4211893" y="1344236"/>
                <a:chExt cx="44423" cy="43717"/>
              </a:xfrm>
            </p:grpSpPr>
            <p:sp>
              <p:nvSpPr>
                <p:cNvPr id="949" name="Freeform: Shape 948">
                  <a:extLst>
                    <a:ext uri="{FF2B5EF4-FFF2-40B4-BE49-F238E27FC236}">
                      <a16:creationId xmlns:a16="http://schemas.microsoft.com/office/drawing/2014/main" id="{0AADEB63-3DDE-1177-E717-140981DC142F}"/>
                    </a:ext>
                  </a:extLst>
                </p:cNvPr>
                <p:cNvSpPr/>
                <p:nvPr/>
              </p:nvSpPr>
              <p:spPr>
                <a:xfrm>
                  <a:off x="423418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Freeform: Shape 949">
                  <a:extLst>
                    <a:ext uri="{FF2B5EF4-FFF2-40B4-BE49-F238E27FC236}">
                      <a16:creationId xmlns:a16="http://schemas.microsoft.com/office/drawing/2014/main" id="{63984F4C-1908-187C-ABCF-25BEBBC004C4}"/>
                    </a:ext>
                  </a:extLst>
                </p:cNvPr>
                <p:cNvSpPr/>
                <p:nvPr/>
              </p:nvSpPr>
              <p:spPr>
                <a:xfrm>
                  <a:off x="421189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9" name="Graphic 195">
                <a:extLst>
                  <a:ext uri="{FF2B5EF4-FFF2-40B4-BE49-F238E27FC236}">
                    <a16:creationId xmlns:a16="http://schemas.microsoft.com/office/drawing/2014/main" id="{BD964895-0E15-4F45-5868-A1F892747D6F}"/>
                  </a:ext>
                </a:extLst>
              </p:cNvPr>
              <p:cNvGrpSpPr/>
              <p:nvPr/>
            </p:nvGrpSpPr>
            <p:grpSpPr>
              <a:xfrm>
                <a:off x="4218041" y="1344236"/>
                <a:ext cx="44577" cy="43717"/>
                <a:chOff x="4218041" y="1344236"/>
                <a:chExt cx="44577" cy="43717"/>
              </a:xfrm>
            </p:grpSpPr>
            <p:sp>
              <p:nvSpPr>
                <p:cNvPr id="947" name="Freeform: Shape 946">
                  <a:extLst>
                    <a:ext uri="{FF2B5EF4-FFF2-40B4-BE49-F238E27FC236}">
                      <a16:creationId xmlns:a16="http://schemas.microsoft.com/office/drawing/2014/main" id="{34E17CA3-6BCC-E201-C723-022E936450CF}"/>
                    </a:ext>
                  </a:extLst>
                </p:cNvPr>
                <p:cNvSpPr/>
                <p:nvPr/>
              </p:nvSpPr>
              <p:spPr>
                <a:xfrm>
                  <a:off x="42403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Freeform: Shape 947">
                  <a:extLst>
                    <a:ext uri="{FF2B5EF4-FFF2-40B4-BE49-F238E27FC236}">
                      <a16:creationId xmlns:a16="http://schemas.microsoft.com/office/drawing/2014/main" id="{AB7A7239-D20C-D77A-19BA-F822F8BC31CA}"/>
                    </a:ext>
                  </a:extLst>
                </p:cNvPr>
                <p:cNvSpPr/>
                <p:nvPr/>
              </p:nvSpPr>
              <p:spPr>
                <a:xfrm>
                  <a:off x="4218041"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0" name="Graphic 195">
                <a:extLst>
                  <a:ext uri="{FF2B5EF4-FFF2-40B4-BE49-F238E27FC236}">
                    <a16:creationId xmlns:a16="http://schemas.microsoft.com/office/drawing/2014/main" id="{7D27AD48-C1F2-1DEF-D978-DA8194750E29}"/>
                  </a:ext>
                </a:extLst>
              </p:cNvPr>
              <p:cNvGrpSpPr/>
              <p:nvPr/>
            </p:nvGrpSpPr>
            <p:grpSpPr>
              <a:xfrm>
                <a:off x="4224344" y="1344236"/>
                <a:ext cx="44423" cy="43717"/>
                <a:chOff x="4224344" y="1344236"/>
                <a:chExt cx="44423" cy="43717"/>
              </a:xfrm>
            </p:grpSpPr>
            <p:sp>
              <p:nvSpPr>
                <p:cNvPr id="945" name="Freeform: Shape 944">
                  <a:extLst>
                    <a:ext uri="{FF2B5EF4-FFF2-40B4-BE49-F238E27FC236}">
                      <a16:creationId xmlns:a16="http://schemas.microsoft.com/office/drawing/2014/main" id="{F45C14E5-05BD-B492-4376-0A22AD726413}"/>
                    </a:ext>
                  </a:extLst>
                </p:cNvPr>
                <p:cNvSpPr/>
                <p:nvPr/>
              </p:nvSpPr>
              <p:spPr>
                <a:xfrm>
                  <a:off x="4246633"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Freeform: Shape 945">
                  <a:extLst>
                    <a:ext uri="{FF2B5EF4-FFF2-40B4-BE49-F238E27FC236}">
                      <a16:creationId xmlns:a16="http://schemas.microsoft.com/office/drawing/2014/main" id="{51E24CD0-D3B5-01F3-8CFE-F45DB225E711}"/>
                    </a:ext>
                  </a:extLst>
                </p:cNvPr>
                <p:cNvSpPr/>
                <p:nvPr/>
              </p:nvSpPr>
              <p:spPr>
                <a:xfrm>
                  <a:off x="42243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1" name="Graphic 195">
                <a:extLst>
                  <a:ext uri="{FF2B5EF4-FFF2-40B4-BE49-F238E27FC236}">
                    <a16:creationId xmlns:a16="http://schemas.microsoft.com/office/drawing/2014/main" id="{0D9537A9-912D-7AD6-07CA-4F9B9634F7C3}"/>
                  </a:ext>
                </a:extLst>
              </p:cNvPr>
              <p:cNvGrpSpPr/>
              <p:nvPr/>
            </p:nvGrpSpPr>
            <p:grpSpPr>
              <a:xfrm>
                <a:off x="4230492" y="1344236"/>
                <a:ext cx="44577" cy="43717"/>
                <a:chOff x="4230492" y="1344236"/>
                <a:chExt cx="44577" cy="43717"/>
              </a:xfrm>
            </p:grpSpPr>
            <p:sp>
              <p:nvSpPr>
                <p:cNvPr id="943" name="Freeform: Shape 942">
                  <a:extLst>
                    <a:ext uri="{FF2B5EF4-FFF2-40B4-BE49-F238E27FC236}">
                      <a16:creationId xmlns:a16="http://schemas.microsoft.com/office/drawing/2014/main" id="{7952BE6C-941D-F4AC-8F96-4B9C53449DC4}"/>
                    </a:ext>
                  </a:extLst>
                </p:cNvPr>
                <p:cNvSpPr/>
                <p:nvPr/>
              </p:nvSpPr>
              <p:spPr>
                <a:xfrm>
                  <a:off x="42527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Freeform: Shape 943">
                  <a:extLst>
                    <a:ext uri="{FF2B5EF4-FFF2-40B4-BE49-F238E27FC236}">
                      <a16:creationId xmlns:a16="http://schemas.microsoft.com/office/drawing/2014/main" id="{D2EEC35F-9B1E-7AA5-25EC-D41DEEFD791A}"/>
                    </a:ext>
                  </a:extLst>
                </p:cNvPr>
                <p:cNvSpPr/>
                <p:nvPr/>
              </p:nvSpPr>
              <p:spPr>
                <a:xfrm>
                  <a:off x="4230492"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2" name="Graphic 195">
                <a:extLst>
                  <a:ext uri="{FF2B5EF4-FFF2-40B4-BE49-F238E27FC236}">
                    <a16:creationId xmlns:a16="http://schemas.microsoft.com/office/drawing/2014/main" id="{E6EC34B1-D09E-0C8C-63A4-93D194A70C08}"/>
                  </a:ext>
                </a:extLst>
              </p:cNvPr>
              <p:cNvGrpSpPr/>
              <p:nvPr/>
            </p:nvGrpSpPr>
            <p:grpSpPr>
              <a:xfrm>
                <a:off x="4236795" y="1344236"/>
                <a:ext cx="44423" cy="43717"/>
                <a:chOff x="4236795" y="1344236"/>
                <a:chExt cx="44423" cy="43717"/>
              </a:xfrm>
            </p:grpSpPr>
            <p:sp>
              <p:nvSpPr>
                <p:cNvPr id="941" name="Freeform: Shape 940">
                  <a:extLst>
                    <a:ext uri="{FF2B5EF4-FFF2-40B4-BE49-F238E27FC236}">
                      <a16:creationId xmlns:a16="http://schemas.microsoft.com/office/drawing/2014/main" id="{6C49CE88-EDEC-A72C-1B3A-2EB3A055ECA0}"/>
                    </a:ext>
                  </a:extLst>
                </p:cNvPr>
                <p:cNvSpPr/>
                <p:nvPr/>
              </p:nvSpPr>
              <p:spPr>
                <a:xfrm>
                  <a:off x="42589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Freeform: Shape 941">
                  <a:extLst>
                    <a:ext uri="{FF2B5EF4-FFF2-40B4-BE49-F238E27FC236}">
                      <a16:creationId xmlns:a16="http://schemas.microsoft.com/office/drawing/2014/main" id="{3AFE4EAF-E563-75AF-F539-71B2716B59A3}"/>
                    </a:ext>
                  </a:extLst>
                </p:cNvPr>
                <p:cNvSpPr/>
                <p:nvPr/>
              </p:nvSpPr>
              <p:spPr>
                <a:xfrm>
                  <a:off x="4236795"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3" name="Graphic 195">
                <a:extLst>
                  <a:ext uri="{FF2B5EF4-FFF2-40B4-BE49-F238E27FC236}">
                    <a16:creationId xmlns:a16="http://schemas.microsoft.com/office/drawing/2014/main" id="{184A060A-4AFA-1496-5088-99D815E08693}"/>
                  </a:ext>
                </a:extLst>
              </p:cNvPr>
              <p:cNvGrpSpPr/>
              <p:nvPr/>
            </p:nvGrpSpPr>
            <p:grpSpPr>
              <a:xfrm>
                <a:off x="4242943" y="1344236"/>
                <a:ext cx="44423" cy="43717"/>
                <a:chOff x="4242943" y="1344236"/>
                <a:chExt cx="44423" cy="43717"/>
              </a:xfrm>
            </p:grpSpPr>
            <p:sp>
              <p:nvSpPr>
                <p:cNvPr id="939" name="Freeform: Shape 938">
                  <a:extLst>
                    <a:ext uri="{FF2B5EF4-FFF2-40B4-BE49-F238E27FC236}">
                      <a16:creationId xmlns:a16="http://schemas.microsoft.com/office/drawing/2014/main" id="{DA79021A-1323-B881-29AF-790C164EBE56}"/>
                    </a:ext>
                  </a:extLst>
                </p:cNvPr>
                <p:cNvSpPr/>
                <p:nvPr/>
              </p:nvSpPr>
              <p:spPr>
                <a:xfrm>
                  <a:off x="426523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Freeform: Shape 939">
                  <a:extLst>
                    <a:ext uri="{FF2B5EF4-FFF2-40B4-BE49-F238E27FC236}">
                      <a16:creationId xmlns:a16="http://schemas.microsoft.com/office/drawing/2014/main" id="{91536DF1-4143-E544-77D2-A6C6CA609C32}"/>
                    </a:ext>
                  </a:extLst>
                </p:cNvPr>
                <p:cNvSpPr/>
                <p:nvPr/>
              </p:nvSpPr>
              <p:spPr>
                <a:xfrm>
                  <a:off x="424294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4" name="Graphic 195">
                <a:extLst>
                  <a:ext uri="{FF2B5EF4-FFF2-40B4-BE49-F238E27FC236}">
                    <a16:creationId xmlns:a16="http://schemas.microsoft.com/office/drawing/2014/main" id="{E9C8580B-B893-A445-9C46-1A254510BDEC}"/>
                  </a:ext>
                </a:extLst>
              </p:cNvPr>
              <p:cNvGrpSpPr/>
              <p:nvPr/>
            </p:nvGrpSpPr>
            <p:grpSpPr>
              <a:xfrm>
                <a:off x="4249246" y="1344236"/>
                <a:ext cx="44423" cy="43717"/>
                <a:chOff x="4249246" y="1344236"/>
                <a:chExt cx="44423" cy="43717"/>
              </a:xfrm>
            </p:grpSpPr>
            <p:sp>
              <p:nvSpPr>
                <p:cNvPr id="937" name="Freeform: Shape 936">
                  <a:extLst>
                    <a:ext uri="{FF2B5EF4-FFF2-40B4-BE49-F238E27FC236}">
                      <a16:creationId xmlns:a16="http://schemas.microsoft.com/office/drawing/2014/main" id="{360D26B7-0840-9D14-A4D7-FF9725ABEB82}"/>
                    </a:ext>
                  </a:extLst>
                </p:cNvPr>
                <p:cNvSpPr/>
                <p:nvPr/>
              </p:nvSpPr>
              <p:spPr>
                <a:xfrm>
                  <a:off x="42713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Freeform: Shape 937">
                  <a:extLst>
                    <a:ext uri="{FF2B5EF4-FFF2-40B4-BE49-F238E27FC236}">
                      <a16:creationId xmlns:a16="http://schemas.microsoft.com/office/drawing/2014/main" id="{0420A90E-9A7B-CCA5-A838-BEACA8F2DF6F}"/>
                    </a:ext>
                  </a:extLst>
                </p:cNvPr>
                <p:cNvSpPr/>
                <p:nvPr/>
              </p:nvSpPr>
              <p:spPr>
                <a:xfrm>
                  <a:off x="4249246"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 name="Graphic 195">
                <a:extLst>
                  <a:ext uri="{FF2B5EF4-FFF2-40B4-BE49-F238E27FC236}">
                    <a16:creationId xmlns:a16="http://schemas.microsoft.com/office/drawing/2014/main" id="{89FD3C32-4401-C250-96B6-C74B82118CBC}"/>
                  </a:ext>
                </a:extLst>
              </p:cNvPr>
              <p:cNvGrpSpPr/>
              <p:nvPr/>
            </p:nvGrpSpPr>
            <p:grpSpPr>
              <a:xfrm>
                <a:off x="4256317" y="1348155"/>
                <a:ext cx="44577" cy="43566"/>
                <a:chOff x="4256317" y="1348155"/>
                <a:chExt cx="44577" cy="43566"/>
              </a:xfrm>
            </p:grpSpPr>
            <p:sp>
              <p:nvSpPr>
                <p:cNvPr id="935" name="Freeform: Shape 934">
                  <a:extLst>
                    <a:ext uri="{FF2B5EF4-FFF2-40B4-BE49-F238E27FC236}">
                      <a16:creationId xmlns:a16="http://schemas.microsoft.com/office/drawing/2014/main" id="{E6A61CF0-9663-A8A5-B052-BF603F03840A}"/>
                    </a:ext>
                  </a:extLst>
                </p:cNvPr>
                <p:cNvSpPr/>
                <p:nvPr/>
              </p:nvSpPr>
              <p:spPr>
                <a:xfrm>
                  <a:off x="427860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Freeform: Shape 935">
                  <a:extLst>
                    <a:ext uri="{FF2B5EF4-FFF2-40B4-BE49-F238E27FC236}">
                      <a16:creationId xmlns:a16="http://schemas.microsoft.com/office/drawing/2014/main" id="{7AE833C2-A649-4FBC-9877-2F1BEA6AA8F8}"/>
                    </a:ext>
                  </a:extLst>
                </p:cNvPr>
                <p:cNvSpPr/>
                <p:nvPr/>
              </p:nvSpPr>
              <p:spPr>
                <a:xfrm>
                  <a:off x="425631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6" name="Graphic 195">
                <a:extLst>
                  <a:ext uri="{FF2B5EF4-FFF2-40B4-BE49-F238E27FC236}">
                    <a16:creationId xmlns:a16="http://schemas.microsoft.com/office/drawing/2014/main" id="{2F81C8A3-1D39-02BF-F575-B16C33CDC2D6}"/>
                  </a:ext>
                </a:extLst>
              </p:cNvPr>
              <p:cNvGrpSpPr/>
              <p:nvPr/>
            </p:nvGrpSpPr>
            <p:grpSpPr>
              <a:xfrm>
                <a:off x="4262619" y="1348155"/>
                <a:ext cx="44423" cy="43566"/>
                <a:chOff x="4262619" y="1348155"/>
                <a:chExt cx="44423" cy="43566"/>
              </a:xfrm>
            </p:grpSpPr>
            <p:sp>
              <p:nvSpPr>
                <p:cNvPr id="933" name="Freeform: Shape 932">
                  <a:extLst>
                    <a:ext uri="{FF2B5EF4-FFF2-40B4-BE49-F238E27FC236}">
                      <a16:creationId xmlns:a16="http://schemas.microsoft.com/office/drawing/2014/main" id="{180539BA-25ED-1632-D521-5B74580EE7CC}"/>
                    </a:ext>
                  </a:extLst>
                </p:cNvPr>
                <p:cNvSpPr/>
                <p:nvPr/>
              </p:nvSpPr>
              <p:spPr>
                <a:xfrm>
                  <a:off x="4284754"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Freeform: Shape 933">
                  <a:extLst>
                    <a:ext uri="{FF2B5EF4-FFF2-40B4-BE49-F238E27FC236}">
                      <a16:creationId xmlns:a16="http://schemas.microsoft.com/office/drawing/2014/main" id="{6215CE82-65D0-4346-BEE8-4B6CB95808E3}"/>
                    </a:ext>
                  </a:extLst>
                </p:cNvPr>
                <p:cNvSpPr/>
                <p:nvPr/>
              </p:nvSpPr>
              <p:spPr>
                <a:xfrm>
                  <a:off x="42626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7" name="Graphic 195">
                <a:extLst>
                  <a:ext uri="{FF2B5EF4-FFF2-40B4-BE49-F238E27FC236}">
                    <a16:creationId xmlns:a16="http://schemas.microsoft.com/office/drawing/2014/main" id="{FEEDD3EF-A10E-07CE-AA07-C444DFC177C3}"/>
                  </a:ext>
                </a:extLst>
              </p:cNvPr>
              <p:cNvGrpSpPr/>
              <p:nvPr/>
            </p:nvGrpSpPr>
            <p:grpSpPr>
              <a:xfrm>
                <a:off x="4268768" y="1348155"/>
                <a:ext cx="44577" cy="43566"/>
                <a:chOff x="4268768" y="1348155"/>
                <a:chExt cx="44577" cy="43566"/>
              </a:xfrm>
            </p:grpSpPr>
            <p:sp>
              <p:nvSpPr>
                <p:cNvPr id="931" name="Freeform: Shape 930">
                  <a:extLst>
                    <a:ext uri="{FF2B5EF4-FFF2-40B4-BE49-F238E27FC236}">
                      <a16:creationId xmlns:a16="http://schemas.microsoft.com/office/drawing/2014/main" id="{BB248EE5-A2D2-6107-E37A-20D55DF8AB47}"/>
                    </a:ext>
                  </a:extLst>
                </p:cNvPr>
                <p:cNvSpPr/>
                <p:nvPr/>
              </p:nvSpPr>
              <p:spPr>
                <a:xfrm>
                  <a:off x="429105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Freeform: Shape 931">
                  <a:extLst>
                    <a:ext uri="{FF2B5EF4-FFF2-40B4-BE49-F238E27FC236}">
                      <a16:creationId xmlns:a16="http://schemas.microsoft.com/office/drawing/2014/main" id="{68C63689-BE4C-D6C1-07AA-14E6E6FC5732}"/>
                    </a:ext>
                  </a:extLst>
                </p:cNvPr>
                <p:cNvSpPr/>
                <p:nvPr/>
              </p:nvSpPr>
              <p:spPr>
                <a:xfrm>
                  <a:off x="4268768"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8" name="Graphic 195">
                <a:extLst>
                  <a:ext uri="{FF2B5EF4-FFF2-40B4-BE49-F238E27FC236}">
                    <a16:creationId xmlns:a16="http://schemas.microsoft.com/office/drawing/2014/main" id="{7391E3FD-722A-8328-5618-C06FFDAFC4F1}"/>
                  </a:ext>
                </a:extLst>
              </p:cNvPr>
              <p:cNvGrpSpPr/>
              <p:nvPr/>
            </p:nvGrpSpPr>
            <p:grpSpPr>
              <a:xfrm>
                <a:off x="4275070" y="1348155"/>
                <a:ext cx="44423" cy="43566"/>
                <a:chOff x="4275070" y="1348155"/>
                <a:chExt cx="44423" cy="43566"/>
              </a:xfrm>
            </p:grpSpPr>
            <p:sp>
              <p:nvSpPr>
                <p:cNvPr id="929" name="Freeform: Shape 928">
                  <a:extLst>
                    <a:ext uri="{FF2B5EF4-FFF2-40B4-BE49-F238E27FC236}">
                      <a16:creationId xmlns:a16="http://schemas.microsoft.com/office/drawing/2014/main" id="{1529A73B-3995-D2F6-3FB6-B110E5E4170E}"/>
                    </a:ext>
                  </a:extLst>
                </p:cNvPr>
                <p:cNvSpPr/>
                <p:nvPr/>
              </p:nvSpPr>
              <p:spPr>
                <a:xfrm>
                  <a:off x="4297205"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Freeform: Shape 929">
                  <a:extLst>
                    <a:ext uri="{FF2B5EF4-FFF2-40B4-BE49-F238E27FC236}">
                      <a16:creationId xmlns:a16="http://schemas.microsoft.com/office/drawing/2014/main" id="{FD77413B-5571-DC1F-5564-0989C63EC933}"/>
                    </a:ext>
                  </a:extLst>
                </p:cNvPr>
                <p:cNvSpPr/>
                <p:nvPr/>
              </p:nvSpPr>
              <p:spPr>
                <a:xfrm>
                  <a:off x="4275070"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9" name="Graphic 195">
                <a:extLst>
                  <a:ext uri="{FF2B5EF4-FFF2-40B4-BE49-F238E27FC236}">
                    <a16:creationId xmlns:a16="http://schemas.microsoft.com/office/drawing/2014/main" id="{E1FAEF0F-58C1-0ADA-4EB9-68546262BF43}"/>
                  </a:ext>
                </a:extLst>
              </p:cNvPr>
              <p:cNvGrpSpPr/>
              <p:nvPr/>
            </p:nvGrpSpPr>
            <p:grpSpPr>
              <a:xfrm>
                <a:off x="4281219" y="1348155"/>
                <a:ext cx="44423" cy="43566"/>
                <a:chOff x="4281219" y="1348155"/>
                <a:chExt cx="44423" cy="43566"/>
              </a:xfrm>
            </p:grpSpPr>
            <p:sp>
              <p:nvSpPr>
                <p:cNvPr id="927" name="Freeform: Shape 926">
                  <a:extLst>
                    <a:ext uri="{FF2B5EF4-FFF2-40B4-BE49-F238E27FC236}">
                      <a16:creationId xmlns:a16="http://schemas.microsoft.com/office/drawing/2014/main" id="{44EECCF4-0BCB-6325-22E9-55AB9277A135}"/>
                    </a:ext>
                  </a:extLst>
                </p:cNvPr>
                <p:cNvSpPr/>
                <p:nvPr/>
              </p:nvSpPr>
              <p:spPr>
                <a:xfrm>
                  <a:off x="430350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Freeform: Shape 927">
                  <a:extLst>
                    <a:ext uri="{FF2B5EF4-FFF2-40B4-BE49-F238E27FC236}">
                      <a16:creationId xmlns:a16="http://schemas.microsoft.com/office/drawing/2014/main" id="{DEA09950-AC92-2F91-4C75-7E0AFA61E195}"/>
                    </a:ext>
                  </a:extLst>
                </p:cNvPr>
                <p:cNvSpPr/>
                <p:nvPr/>
              </p:nvSpPr>
              <p:spPr>
                <a:xfrm>
                  <a:off x="42812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0" name="Graphic 195">
                <a:extLst>
                  <a:ext uri="{FF2B5EF4-FFF2-40B4-BE49-F238E27FC236}">
                    <a16:creationId xmlns:a16="http://schemas.microsoft.com/office/drawing/2014/main" id="{013FB2EB-2348-BFF1-DBB1-069C9EEF981E}"/>
                  </a:ext>
                </a:extLst>
              </p:cNvPr>
              <p:cNvGrpSpPr/>
              <p:nvPr/>
            </p:nvGrpSpPr>
            <p:grpSpPr>
              <a:xfrm>
                <a:off x="4287367" y="1348155"/>
                <a:ext cx="44577" cy="43566"/>
                <a:chOff x="4287367" y="1348155"/>
                <a:chExt cx="44577" cy="43566"/>
              </a:xfrm>
            </p:grpSpPr>
            <p:sp>
              <p:nvSpPr>
                <p:cNvPr id="925" name="Freeform: Shape 924">
                  <a:extLst>
                    <a:ext uri="{FF2B5EF4-FFF2-40B4-BE49-F238E27FC236}">
                      <a16:creationId xmlns:a16="http://schemas.microsoft.com/office/drawing/2014/main" id="{DE4C9088-96E8-CF54-0E9C-8FEAC44A75FE}"/>
                    </a:ext>
                  </a:extLst>
                </p:cNvPr>
                <p:cNvSpPr/>
                <p:nvPr/>
              </p:nvSpPr>
              <p:spPr>
                <a:xfrm>
                  <a:off x="430965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Freeform: Shape 925">
                  <a:extLst>
                    <a:ext uri="{FF2B5EF4-FFF2-40B4-BE49-F238E27FC236}">
                      <a16:creationId xmlns:a16="http://schemas.microsoft.com/office/drawing/2014/main" id="{90C529CD-FF1B-D905-FCB6-142B137FC31A}"/>
                    </a:ext>
                  </a:extLst>
                </p:cNvPr>
                <p:cNvSpPr/>
                <p:nvPr/>
              </p:nvSpPr>
              <p:spPr>
                <a:xfrm>
                  <a:off x="428736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1" name="Graphic 195">
                <a:extLst>
                  <a:ext uri="{FF2B5EF4-FFF2-40B4-BE49-F238E27FC236}">
                    <a16:creationId xmlns:a16="http://schemas.microsoft.com/office/drawing/2014/main" id="{B7719243-B3F5-A93D-BFC1-01E679F3D352}"/>
                  </a:ext>
                </a:extLst>
              </p:cNvPr>
              <p:cNvGrpSpPr/>
              <p:nvPr/>
            </p:nvGrpSpPr>
            <p:grpSpPr>
              <a:xfrm>
                <a:off x="4300894" y="1348155"/>
                <a:ext cx="44423" cy="43566"/>
                <a:chOff x="4300894" y="1348155"/>
                <a:chExt cx="44423" cy="43566"/>
              </a:xfrm>
            </p:grpSpPr>
            <p:sp>
              <p:nvSpPr>
                <p:cNvPr id="923" name="Freeform: Shape 922">
                  <a:extLst>
                    <a:ext uri="{FF2B5EF4-FFF2-40B4-BE49-F238E27FC236}">
                      <a16:creationId xmlns:a16="http://schemas.microsoft.com/office/drawing/2014/main" id="{B1B47FCA-B30E-B2A3-EC44-FDC35633845F}"/>
                    </a:ext>
                  </a:extLst>
                </p:cNvPr>
                <p:cNvSpPr/>
                <p:nvPr/>
              </p:nvSpPr>
              <p:spPr>
                <a:xfrm>
                  <a:off x="4323029"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Freeform: Shape 923">
                  <a:extLst>
                    <a:ext uri="{FF2B5EF4-FFF2-40B4-BE49-F238E27FC236}">
                      <a16:creationId xmlns:a16="http://schemas.microsoft.com/office/drawing/2014/main" id="{F28B1ADC-1BEE-604B-F695-D8BB8CD78B48}"/>
                    </a:ext>
                  </a:extLst>
                </p:cNvPr>
                <p:cNvSpPr/>
                <p:nvPr/>
              </p:nvSpPr>
              <p:spPr>
                <a:xfrm>
                  <a:off x="4300894"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raphic 195">
                <a:extLst>
                  <a:ext uri="{FF2B5EF4-FFF2-40B4-BE49-F238E27FC236}">
                    <a16:creationId xmlns:a16="http://schemas.microsoft.com/office/drawing/2014/main" id="{E730AF67-C3BD-1B2F-93A9-19F9C7DAD17F}"/>
                  </a:ext>
                </a:extLst>
              </p:cNvPr>
              <p:cNvGrpSpPr/>
              <p:nvPr/>
            </p:nvGrpSpPr>
            <p:grpSpPr>
              <a:xfrm>
                <a:off x="4323029" y="1348155"/>
                <a:ext cx="44577" cy="43566"/>
                <a:chOff x="4323029" y="1348155"/>
                <a:chExt cx="44577" cy="43566"/>
              </a:xfrm>
            </p:grpSpPr>
            <p:sp>
              <p:nvSpPr>
                <p:cNvPr id="921" name="Freeform: Shape 920">
                  <a:extLst>
                    <a:ext uri="{FF2B5EF4-FFF2-40B4-BE49-F238E27FC236}">
                      <a16:creationId xmlns:a16="http://schemas.microsoft.com/office/drawing/2014/main" id="{40C2E92E-D833-1515-C785-9132F3B23576}"/>
                    </a:ext>
                  </a:extLst>
                </p:cNvPr>
                <p:cNvSpPr/>
                <p:nvPr/>
              </p:nvSpPr>
              <p:spPr>
                <a:xfrm>
                  <a:off x="434531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Freeform: Shape 921">
                  <a:extLst>
                    <a:ext uri="{FF2B5EF4-FFF2-40B4-BE49-F238E27FC236}">
                      <a16:creationId xmlns:a16="http://schemas.microsoft.com/office/drawing/2014/main" id="{0B60391C-8AA4-996F-9EDC-989935E465B1}"/>
                    </a:ext>
                  </a:extLst>
                </p:cNvPr>
                <p:cNvSpPr/>
                <p:nvPr/>
              </p:nvSpPr>
              <p:spPr>
                <a:xfrm>
                  <a:off x="432302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3" name="Graphic 195">
                <a:extLst>
                  <a:ext uri="{FF2B5EF4-FFF2-40B4-BE49-F238E27FC236}">
                    <a16:creationId xmlns:a16="http://schemas.microsoft.com/office/drawing/2014/main" id="{DC9A1C15-2DA5-2271-C788-8B85DEF71A40}"/>
                  </a:ext>
                </a:extLst>
              </p:cNvPr>
              <p:cNvGrpSpPr/>
              <p:nvPr/>
            </p:nvGrpSpPr>
            <p:grpSpPr>
              <a:xfrm>
                <a:off x="4341475" y="1348155"/>
                <a:ext cx="44423" cy="43566"/>
                <a:chOff x="4341475" y="1348155"/>
                <a:chExt cx="44423" cy="43566"/>
              </a:xfrm>
            </p:grpSpPr>
            <p:sp>
              <p:nvSpPr>
                <p:cNvPr id="919" name="Freeform: Shape 918">
                  <a:extLst>
                    <a:ext uri="{FF2B5EF4-FFF2-40B4-BE49-F238E27FC236}">
                      <a16:creationId xmlns:a16="http://schemas.microsoft.com/office/drawing/2014/main" id="{5D4E4331-EADF-C296-FD72-C55874167421}"/>
                    </a:ext>
                  </a:extLst>
                </p:cNvPr>
                <p:cNvSpPr/>
                <p:nvPr/>
              </p:nvSpPr>
              <p:spPr>
                <a:xfrm>
                  <a:off x="4363610"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Freeform: Shape 919">
                  <a:extLst>
                    <a:ext uri="{FF2B5EF4-FFF2-40B4-BE49-F238E27FC236}">
                      <a16:creationId xmlns:a16="http://schemas.microsoft.com/office/drawing/2014/main" id="{E21931DF-0305-3032-B43C-AB7975CD0874}"/>
                    </a:ext>
                  </a:extLst>
                </p:cNvPr>
                <p:cNvSpPr/>
                <p:nvPr/>
              </p:nvSpPr>
              <p:spPr>
                <a:xfrm>
                  <a:off x="4341475"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4" name="Graphic 195">
                <a:extLst>
                  <a:ext uri="{FF2B5EF4-FFF2-40B4-BE49-F238E27FC236}">
                    <a16:creationId xmlns:a16="http://schemas.microsoft.com/office/drawing/2014/main" id="{820CAC1D-2705-60DF-4C38-669391DA2730}"/>
                  </a:ext>
                </a:extLst>
              </p:cNvPr>
              <p:cNvGrpSpPr/>
              <p:nvPr/>
            </p:nvGrpSpPr>
            <p:grpSpPr>
              <a:xfrm>
                <a:off x="4352543" y="1348155"/>
                <a:ext cx="44423" cy="43566"/>
                <a:chOff x="4352543" y="1348155"/>
                <a:chExt cx="44423" cy="43566"/>
              </a:xfrm>
            </p:grpSpPr>
            <p:sp>
              <p:nvSpPr>
                <p:cNvPr id="917" name="Freeform: Shape 916">
                  <a:extLst>
                    <a:ext uri="{FF2B5EF4-FFF2-40B4-BE49-F238E27FC236}">
                      <a16:creationId xmlns:a16="http://schemas.microsoft.com/office/drawing/2014/main" id="{FFDAFA7B-85E6-58D3-9920-E77857F6CCF2}"/>
                    </a:ext>
                  </a:extLst>
                </p:cNvPr>
                <p:cNvSpPr/>
                <p:nvPr/>
              </p:nvSpPr>
              <p:spPr>
                <a:xfrm>
                  <a:off x="4374832"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Freeform: Shape 917">
                  <a:extLst>
                    <a:ext uri="{FF2B5EF4-FFF2-40B4-BE49-F238E27FC236}">
                      <a16:creationId xmlns:a16="http://schemas.microsoft.com/office/drawing/2014/main" id="{7D55C962-F65D-11E5-4669-A0276DB385C8}"/>
                    </a:ext>
                  </a:extLst>
                </p:cNvPr>
                <p:cNvSpPr/>
                <p:nvPr/>
              </p:nvSpPr>
              <p:spPr>
                <a:xfrm>
                  <a:off x="435254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5" name="Graphic 195">
                <a:extLst>
                  <a:ext uri="{FF2B5EF4-FFF2-40B4-BE49-F238E27FC236}">
                    <a16:creationId xmlns:a16="http://schemas.microsoft.com/office/drawing/2014/main" id="{91EEB824-AB0F-E651-5B14-5B608785B2F2}"/>
                  </a:ext>
                </a:extLst>
              </p:cNvPr>
              <p:cNvGrpSpPr/>
              <p:nvPr/>
            </p:nvGrpSpPr>
            <p:grpSpPr>
              <a:xfrm>
                <a:off x="4374832" y="1348155"/>
                <a:ext cx="44423" cy="43566"/>
                <a:chOff x="4374832" y="1348155"/>
                <a:chExt cx="44423" cy="43566"/>
              </a:xfrm>
            </p:grpSpPr>
            <p:sp>
              <p:nvSpPr>
                <p:cNvPr id="915" name="Freeform: Shape 914">
                  <a:extLst>
                    <a:ext uri="{FF2B5EF4-FFF2-40B4-BE49-F238E27FC236}">
                      <a16:creationId xmlns:a16="http://schemas.microsoft.com/office/drawing/2014/main" id="{1B34F5A2-05BB-F8A7-0095-C2234AA550AB}"/>
                    </a:ext>
                  </a:extLst>
                </p:cNvPr>
                <p:cNvSpPr/>
                <p:nvPr/>
              </p:nvSpPr>
              <p:spPr>
                <a:xfrm>
                  <a:off x="439696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Freeform: Shape 915">
                  <a:extLst>
                    <a:ext uri="{FF2B5EF4-FFF2-40B4-BE49-F238E27FC236}">
                      <a16:creationId xmlns:a16="http://schemas.microsoft.com/office/drawing/2014/main" id="{4EF06032-589E-C268-55AF-5D1E21D83442}"/>
                    </a:ext>
                  </a:extLst>
                </p:cNvPr>
                <p:cNvSpPr/>
                <p:nvPr/>
              </p:nvSpPr>
              <p:spPr>
                <a:xfrm>
                  <a:off x="4374832"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6" name="Graphic 195">
                <a:extLst>
                  <a:ext uri="{FF2B5EF4-FFF2-40B4-BE49-F238E27FC236}">
                    <a16:creationId xmlns:a16="http://schemas.microsoft.com/office/drawing/2014/main" id="{A3022D33-E551-C663-CFBB-04B827133A7D}"/>
                  </a:ext>
                </a:extLst>
              </p:cNvPr>
              <p:cNvGrpSpPr/>
              <p:nvPr/>
            </p:nvGrpSpPr>
            <p:grpSpPr>
              <a:xfrm>
                <a:off x="4379289" y="1348155"/>
                <a:ext cx="44577" cy="43566"/>
                <a:chOff x="4379289" y="1348155"/>
                <a:chExt cx="44577" cy="43566"/>
              </a:xfrm>
            </p:grpSpPr>
            <p:sp>
              <p:nvSpPr>
                <p:cNvPr id="913" name="Freeform: Shape 912">
                  <a:extLst>
                    <a:ext uri="{FF2B5EF4-FFF2-40B4-BE49-F238E27FC236}">
                      <a16:creationId xmlns:a16="http://schemas.microsoft.com/office/drawing/2014/main" id="{9745B72E-329B-9F4C-98CC-C18070F94E00}"/>
                    </a:ext>
                  </a:extLst>
                </p:cNvPr>
                <p:cNvSpPr/>
                <p:nvPr/>
              </p:nvSpPr>
              <p:spPr>
                <a:xfrm>
                  <a:off x="440157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Freeform: Shape 913">
                  <a:extLst>
                    <a:ext uri="{FF2B5EF4-FFF2-40B4-BE49-F238E27FC236}">
                      <a16:creationId xmlns:a16="http://schemas.microsoft.com/office/drawing/2014/main" id="{2D8C82B9-C97C-0F54-041C-297C860C74F6}"/>
                    </a:ext>
                  </a:extLst>
                </p:cNvPr>
                <p:cNvSpPr/>
                <p:nvPr/>
              </p:nvSpPr>
              <p:spPr>
                <a:xfrm>
                  <a:off x="437928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7" name="Graphic 195">
                <a:extLst>
                  <a:ext uri="{FF2B5EF4-FFF2-40B4-BE49-F238E27FC236}">
                    <a16:creationId xmlns:a16="http://schemas.microsoft.com/office/drawing/2014/main" id="{F7DA7B9B-EF9C-C8D1-7EE0-8A3C50DE8709}"/>
                  </a:ext>
                </a:extLst>
              </p:cNvPr>
              <p:cNvGrpSpPr/>
              <p:nvPr/>
            </p:nvGrpSpPr>
            <p:grpSpPr>
              <a:xfrm>
                <a:off x="4399273" y="1348155"/>
                <a:ext cx="44423" cy="43566"/>
                <a:chOff x="4399273" y="1348155"/>
                <a:chExt cx="44423" cy="43566"/>
              </a:xfrm>
            </p:grpSpPr>
            <p:sp>
              <p:nvSpPr>
                <p:cNvPr id="911" name="Freeform: Shape 910">
                  <a:extLst>
                    <a:ext uri="{FF2B5EF4-FFF2-40B4-BE49-F238E27FC236}">
                      <a16:creationId xmlns:a16="http://schemas.microsoft.com/office/drawing/2014/main" id="{6E242302-1A50-8ACC-40E3-C3423D31FE35}"/>
                    </a:ext>
                  </a:extLst>
                </p:cNvPr>
                <p:cNvSpPr/>
                <p:nvPr/>
              </p:nvSpPr>
              <p:spPr>
                <a:xfrm>
                  <a:off x="442156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Freeform: Shape 911">
                  <a:extLst>
                    <a:ext uri="{FF2B5EF4-FFF2-40B4-BE49-F238E27FC236}">
                      <a16:creationId xmlns:a16="http://schemas.microsoft.com/office/drawing/2014/main" id="{F915A077-721F-FF17-FDA5-3467D11DE92E}"/>
                    </a:ext>
                  </a:extLst>
                </p:cNvPr>
                <p:cNvSpPr/>
                <p:nvPr/>
              </p:nvSpPr>
              <p:spPr>
                <a:xfrm>
                  <a:off x="439927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8" name="Graphic 195">
                <a:extLst>
                  <a:ext uri="{FF2B5EF4-FFF2-40B4-BE49-F238E27FC236}">
                    <a16:creationId xmlns:a16="http://schemas.microsoft.com/office/drawing/2014/main" id="{6A8182A1-41B6-494C-155A-724ED59A5217}"/>
                  </a:ext>
                </a:extLst>
              </p:cNvPr>
              <p:cNvGrpSpPr/>
              <p:nvPr/>
            </p:nvGrpSpPr>
            <p:grpSpPr>
              <a:xfrm>
                <a:off x="4407112" y="1348155"/>
                <a:ext cx="44577" cy="43566"/>
                <a:chOff x="4407112" y="1348155"/>
                <a:chExt cx="44577" cy="43566"/>
              </a:xfrm>
            </p:grpSpPr>
            <p:sp>
              <p:nvSpPr>
                <p:cNvPr id="909" name="Freeform: Shape 908">
                  <a:extLst>
                    <a:ext uri="{FF2B5EF4-FFF2-40B4-BE49-F238E27FC236}">
                      <a16:creationId xmlns:a16="http://schemas.microsoft.com/office/drawing/2014/main" id="{CB912C00-FA0B-9D73-A8E5-706002F3C335}"/>
                    </a:ext>
                  </a:extLst>
                </p:cNvPr>
                <p:cNvSpPr/>
                <p:nvPr/>
              </p:nvSpPr>
              <p:spPr>
                <a:xfrm>
                  <a:off x="442940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Freeform: Shape 909">
                  <a:extLst>
                    <a:ext uri="{FF2B5EF4-FFF2-40B4-BE49-F238E27FC236}">
                      <a16:creationId xmlns:a16="http://schemas.microsoft.com/office/drawing/2014/main" id="{D6A28F3D-11FB-DA84-B732-BE5B36722BFA}"/>
                    </a:ext>
                  </a:extLst>
                </p:cNvPr>
                <p:cNvSpPr/>
                <p:nvPr/>
              </p:nvSpPr>
              <p:spPr>
                <a:xfrm>
                  <a:off x="4407112"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9" name="Graphic 195">
                <a:extLst>
                  <a:ext uri="{FF2B5EF4-FFF2-40B4-BE49-F238E27FC236}">
                    <a16:creationId xmlns:a16="http://schemas.microsoft.com/office/drawing/2014/main" id="{E0B4CBD7-C6BE-C394-04D4-837AE9470128}"/>
                  </a:ext>
                </a:extLst>
              </p:cNvPr>
              <p:cNvGrpSpPr/>
              <p:nvPr/>
            </p:nvGrpSpPr>
            <p:grpSpPr>
              <a:xfrm>
                <a:off x="4421561" y="1356145"/>
                <a:ext cx="44423" cy="43566"/>
                <a:chOff x="4421561" y="1356145"/>
                <a:chExt cx="44423" cy="43566"/>
              </a:xfrm>
            </p:grpSpPr>
            <p:sp>
              <p:nvSpPr>
                <p:cNvPr id="907" name="Freeform: Shape 906">
                  <a:extLst>
                    <a:ext uri="{FF2B5EF4-FFF2-40B4-BE49-F238E27FC236}">
                      <a16:creationId xmlns:a16="http://schemas.microsoft.com/office/drawing/2014/main" id="{8210A7A0-8C92-F2FE-1D32-B205324D091A}"/>
                    </a:ext>
                  </a:extLst>
                </p:cNvPr>
                <p:cNvSpPr/>
                <p:nvPr/>
              </p:nvSpPr>
              <p:spPr>
                <a:xfrm>
                  <a:off x="4443696"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Freeform: Shape 907">
                  <a:extLst>
                    <a:ext uri="{FF2B5EF4-FFF2-40B4-BE49-F238E27FC236}">
                      <a16:creationId xmlns:a16="http://schemas.microsoft.com/office/drawing/2014/main" id="{7EA2E185-562D-D2EF-1A2A-653173209D6D}"/>
                    </a:ext>
                  </a:extLst>
                </p:cNvPr>
                <p:cNvSpPr/>
                <p:nvPr/>
              </p:nvSpPr>
              <p:spPr>
                <a:xfrm>
                  <a:off x="442156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0" name="Graphic 195">
                <a:extLst>
                  <a:ext uri="{FF2B5EF4-FFF2-40B4-BE49-F238E27FC236}">
                    <a16:creationId xmlns:a16="http://schemas.microsoft.com/office/drawing/2014/main" id="{EE8576FE-1597-4E09-F037-347B1F5115E0}"/>
                  </a:ext>
                </a:extLst>
              </p:cNvPr>
              <p:cNvGrpSpPr/>
              <p:nvPr/>
            </p:nvGrpSpPr>
            <p:grpSpPr>
              <a:xfrm>
                <a:off x="4437240" y="1356145"/>
                <a:ext cx="44423" cy="43566"/>
                <a:chOff x="4437240" y="1356145"/>
                <a:chExt cx="44423" cy="43566"/>
              </a:xfrm>
            </p:grpSpPr>
            <p:sp>
              <p:nvSpPr>
                <p:cNvPr id="905" name="Freeform: Shape 904">
                  <a:extLst>
                    <a:ext uri="{FF2B5EF4-FFF2-40B4-BE49-F238E27FC236}">
                      <a16:creationId xmlns:a16="http://schemas.microsoft.com/office/drawing/2014/main" id="{53F3C71A-5E60-9098-C07C-649DF93F928A}"/>
                    </a:ext>
                  </a:extLst>
                </p:cNvPr>
                <p:cNvSpPr/>
                <p:nvPr/>
              </p:nvSpPr>
              <p:spPr>
                <a:xfrm>
                  <a:off x="4459529"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Freeform: Shape 905">
                  <a:extLst>
                    <a:ext uri="{FF2B5EF4-FFF2-40B4-BE49-F238E27FC236}">
                      <a16:creationId xmlns:a16="http://schemas.microsoft.com/office/drawing/2014/main" id="{AD96FCF5-34AC-473B-BDE1-4481DEF7F47D}"/>
                    </a:ext>
                  </a:extLst>
                </p:cNvPr>
                <p:cNvSpPr/>
                <p:nvPr/>
              </p:nvSpPr>
              <p:spPr>
                <a:xfrm>
                  <a:off x="4437240"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1" name="Graphic 195">
                <a:extLst>
                  <a:ext uri="{FF2B5EF4-FFF2-40B4-BE49-F238E27FC236}">
                    <a16:creationId xmlns:a16="http://schemas.microsoft.com/office/drawing/2014/main" id="{C5445AF5-069D-158E-7E4C-BE4F9BBE6A85}"/>
                  </a:ext>
                </a:extLst>
              </p:cNvPr>
              <p:cNvGrpSpPr/>
              <p:nvPr/>
            </p:nvGrpSpPr>
            <p:grpSpPr>
              <a:xfrm>
                <a:off x="4446002" y="1356145"/>
                <a:ext cx="44577" cy="43566"/>
                <a:chOff x="4446002" y="1356145"/>
                <a:chExt cx="44577" cy="43566"/>
              </a:xfrm>
            </p:grpSpPr>
            <p:sp>
              <p:nvSpPr>
                <p:cNvPr id="903" name="Freeform: Shape 902">
                  <a:extLst>
                    <a:ext uri="{FF2B5EF4-FFF2-40B4-BE49-F238E27FC236}">
                      <a16:creationId xmlns:a16="http://schemas.microsoft.com/office/drawing/2014/main" id="{D0A8B864-364F-EB33-F52A-7058ACBC1C2F}"/>
                    </a:ext>
                  </a:extLst>
                </p:cNvPr>
                <p:cNvSpPr/>
                <p:nvPr/>
              </p:nvSpPr>
              <p:spPr>
                <a:xfrm>
                  <a:off x="4468291"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Freeform: Shape 903">
                  <a:extLst>
                    <a:ext uri="{FF2B5EF4-FFF2-40B4-BE49-F238E27FC236}">
                      <a16:creationId xmlns:a16="http://schemas.microsoft.com/office/drawing/2014/main" id="{C17931CC-56A6-9207-2B43-C05566182D95}"/>
                    </a:ext>
                  </a:extLst>
                </p:cNvPr>
                <p:cNvSpPr/>
                <p:nvPr/>
              </p:nvSpPr>
              <p:spPr>
                <a:xfrm>
                  <a:off x="444600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2" name="Graphic 195">
                <a:extLst>
                  <a:ext uri="{FF2B5EF4-FFF2-40B4-BE49-F238E27FC236}">
                    <a16:creationId xmlns:a16="http://schemas.microsoft.com/office/drawing/2014/main" id="{FE85315A-5CB1-9E00-B18D-2E7A2566812D}"/>
                  </a:ext>
                </a:extLst>
              </p:cNvPr>
              <p:cNvGrpSpPr/>
              <p:nvPr/>
            </p:nvGrpSpPr>
            <p:grpSpPr>
              <a:xfrm>
                <a:off x="4468291" y="1356145"/>
                <a:ext cx="44423" cy="43566"/>
                <a:chOff x="4468291" y="1356145"/>
                <a:chExt cx="44423" cy="43566"/>
              </a:xfrm>
            </p:grpSpPr>
            <p:sp>
              <p:nvSpPr>
                <p:cNvPr id="901" name="Freeform: Shape 900">
                  <a:extLst>
                    <a:ext uri="{FF2B5EF4-FFF2-40B4-BE49-F238E27FC236}">
                      <a16:creationId xmlns:a16="http://schemas.microsoft.com/office/drawing/2014/main" id="{90228E4D-33F2-1243-A83C-05DEC43CD74A}"/>
                    </a:ext>
                  </a:extLst>
                </p:cNvPr>
                <p:cNvSpPr/>
                <p:nvPr/>
              </p:nvSpPr>
              <p:spPr>
                <a:xfrm>
                  <a:off x="449058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Freeform: Shape 901">
                  <a:extLst>
                    <a:ext uri="{FF2B5EF4-FFF2-40B4-BE49-F238E27FC236}">
                      <a16:creationId xmlns:a16="http://schemas.microsoft.com/office/drawing/2014/main" id="{8152ED34-4EFC-BCF1-0EFA-A4C13282671E}"/>
                    </a:ext>
                  </a:extLst>
                </p:cNvPr>
                <p:cNvSpPr/>
                <p:nvPr/>
              </p:nvSpPr>
              <p:spPr>
                <a:xfrm>
                  <a:off x="446829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3" name="Graphic 195">
                <a:extLst>
                  <a:ext uri="{FF2B5EF4-FFF2-40B4-BE49-F238E27FC236}">
                    <a16:creationId xmlns:a16="http://schemas.microsoft.com/office/drawing/2014/main" id="{4CC65C2D-DF78-6F48-5EA1-CCAD6F1C51B2}"/>
                  </a:ext>
                </a:extLst>
              </p:cNvPr>
              <p:cNvGrpSpPr/>
              <p:nvPr/>
            </p:nvGrpSpPr>
            <p:grpSpPr>
              <a:xfrm>
                <a:off x="4475208" y="1356145"/>
                <a:ext cx="44423" cy="43566"/>
                <a:chOff x="4475208" y="1356145"/>
                <a:chExt cx="44423" cy="43566"/>
              </a:xfrm>
            </p:grpSpPr>
            <p:sp>
              <p:nvSpPr>
                <p:cNvPr id="899" name="Freeform: Shape 898">
                  <a:extLst>
                    <a:ext uri="{FF2B5EF4-FFF2-40B4-BE49-F238E27FC236}">
                      <a16:creationId xmlns:a16="http://schemas.microsoft.com/office/drawing/2014/main" id="{F24F1EF4-690D-61D7-C1A7-D5EF3485A5BA}"/>
                    </a:ext>
                  </a:extLst>
                </p:cNvPr>
                <p:cNvSpPr/>
                <p:nvPr/>
              </p:nvSpPr>
              <p:spPr>
                <a:xfrm>
                  <a:off x="4497343"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Freeform: Shape 899">
                  <a:extLst>
                    <a:ext uri="{FF2B5EF4-FFF2-40B4-BE49-F238E27FC236}">
                      <a16:creationId xmlns:a16="http://schemas.microsoft.com/office/drawing/2014/main" id="{2FE02834-F5AE-7578-DED5-2CEC2E0A967F}"/>
                    </a:ext>
                  </a:extLst>
                </p:cNvPr>
                <p:cNvSpPr/>
                <p:nvPr/>
              </p:nvSpPr>
              <p:spPr>
                <a:xfrm>
                  <a:off x="4475208"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4" name="Graphic 195">
                <a:extLst>
                  <a:ext uri="{FF2B5EF4-FFF2-40B4-BE49-F238E27FC236}">
                    <a16:creationId xmlns:a16="http://schemas.microsoft.com/office/drawing/2014/main" id="{EA91F8D9-4BD5-3C8C-19EA-0D66CA8384C3}"/>
                  </a:ext>
                </a:extLst>
              </p:cNvPr>
              <p:cNvGrpSpPr/>
              <p:nvPr/>
            </p:nvGrpSpPr>
            <p:grpSpPr>
              <a:xfrm>
                <a:off x="4481972" y="1356145"/>
                <a:ext cx="44577" cy="43566"/>
                <a:chOff x="4481972" y="1356145"/>
                <a:chExt cx="44577" cy="43566"/>
              </a:xfrm>
            </p:grpSpPr>
            <p:sp>
              <p:nvSpPr>
                <p:cNvPr id="897" name="Freeform: Shape 896">
                  <a:extLst>
                    <a:ext uri="{FF2B5EF4-FFF2-40B4-BE49-F238E27FC236}">
                      <a16:creationId xmlns:a16="http://schemas.microsoft.com/office/drawing/2014/main" id="{94875A98-750D-9132-D64E-369F356CCC7E}"/>
                    </a:ext>
                  </a:extLst>
                </p:cNvPr>
                <p:cNvSpPr/>
                <p:nvPr/>
              </p:nvSpPr>
              <p:spPr>
                <a:xfrm>
                  <a:off x="450426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Freeform: Shape 897">
                  <a:extLst>
                    <a:ext uri="{FF2B5EF4-FFF2-40B4-BE49-F238E27FC236}">
                      <a16:creationId xmlns:a16="http://schemas.microsoft.com/office/drawing/2014/main" id="{AE49A691-716B-8593-9EBB-16DEA0646BD0}"/>
                    </a:ext>
                  </a:extLst>
                </p:cNvPr>
                <p:cNvSpPr/>
                <p:nvPr/>
              </p:nvSpPr>
              <p:spPr>
                <a:xfrm>
                  <a:off x="448197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5" name="Graphic 195">
                <a:extLst>
                  <a:ext uri="{FF2B5EF4-FFF2-40B4-BE49-F238E27FC236}">
                    <a16:creationId xmlns:a16="http://schemas.microsoft.com/office/drawing/2014/main" id="{D82F914F-1B30-7758-A37E-960DD80067D8}"/>
                  </a:ext>
                </a:extLst>
              </p:cNvPr>
              <p:cNvGrpSpPr/>
              <p:nvPr/>
            </p:nvGrpSpPr>
            <p:grpSpPr>
              <a:xfrm>
                <a:off x="4488889" y="1356145"/>
                <a:ext cx="44423" cy="43566"/>
                <a:chOff x="4488889" y="1356145"/>
                <a:chExt cx="44423" cy="43566"/>
              </a:xfrm>
            </p:grpSpPr>
            <p:sp>
              <p:nvSpPr>
                <p:cNvPr id="895" name="Freeform: Shape 894">
                  <a:extLst>
                    <a:ext uri="{FF2B5EF4-FFF2-40B4-BE49-F238E27FC236}">
                      <a16:creationId xmlns:a16="http://schemas.microsoft.com/office/drawing/2014/main" id="{B4D91AAD-153E-E1B0-426D-895F2018DB8F}"/>
                    </a:ext>
                  </a:extLst>
                </p:cNvPr>
                <p:cNvSpPr/>
                <p:nvPr/>
              </p:nvSpPr>
              <p:spPr>
                <a:xfrm>
                  <a:off x="4511178"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Freeform: Shape 895">
                  <a:extLst>
                    <a:ext uri="{FF2B5EF4-FFF2-40B4-BE49-F238E27FC236}">
                      <a16:creationId xmlns:a16="http://schemas.microsoft.com/office/drawing/2014/main" id="{4B2F0F1C-B1E1-7D7D-3C63-9EEE550C7470}"/>
                    </a:ext>
                  </a:extLst>
                </p:cNvPr>
                <p:cNvSpPr/>
                <p:nvPr/>
              </p:nvSpPr>
              <p:spPr>
                <a:xfrm>
                  <a:off x="4488889"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6" name="Graphic 195">
                <a:extLst>
                  <a:ext uri="{FF2B5EF4-FFF2-40B4-BE49-F238E27FC236}">
                    <a16:creationId xmlns:a16="http://schemas.microsoft.com/office/drawing/2014/main" id="{55711BA7-7B6A-2F0B-9B59-9B6168FB1216}"/>
                  </a:ext>
                </a:extLst>
              </p:cNvPr>
              <p:cNvGrpSpPr/>
              <p:nvPr/>
            </p:nvGrpSpPr>
            <p:grpSpPr>
              <a:xfrm>
                <a:off x="4503031" y="1358708"/>
                <a:ext cx="44423" cy="43566"/>
                <a:chOff x="4503031" y="1358708"/>
                <a:chExt cx="44423" cy="43566"/>
              </a:xfrm>
            </p:grpSpPr>
            <p:sp>
              <p:nvSpPr>
                <p:cNvPr id="893" name="Freeform: Shape 892">
                  <a:extLst>
                    <a:ext uri="{FF2B5EF4-FFF2-40B4-BE49-F238E27FC236}">
                      <a16:creationId xmlns:a16="http://schemas.microsoft.com/office/drawing/2014/main" id="{AF02EE7B-886C-326F-1E65-7A01ED12531F}"/>
                    </a:ext>
                  </a:extLst>
                </p:cNvPr>
                <p:cNvSpPr/>
                <p:nvPr/>
              </p:nvSpPr>
              <p:spPr>
                <a:xfrm>
                  <a:off x="452516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Freeform: Shape 893">
                  <a:extLst>
                    <a:ext uri="{FF2B5EF4-FFF2-40B4-BE49-F238E27FC236}">
                      <a16:creationId xmlns:a16="http://schemas.microsoft.com/office/drawing/2014/main" id="{61AF85F8-0942-48EB-DB60-81493FA2C3F0}"/>
                    </a:ext>
                  </a:extLst>
                </p:cNvPr>
                <p:cNvSpPr/>
                <p:nvPr/>
              </p:nvSpPr>
              <p:spPr>
                <a:xfrm>
                  <a:off x="4503031"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7" name="Graphic 195">
                <a:extLst>
                  <a:ext uri="{FF2B5EF4-FFF2-40B4-BE49-F238E27FC236}">
                    <a16:creationId xmlns:a16="http://schemas.microsoft.com/office/drawing/2014/main" id="{FEA3EC7C-3BCE-A324-6934-740FFEFC8FCF}"/>
                  </a:ext>
                </a:extLst>
              </p:cNvPr>
              <p:cNvGrpSpPr/>
              <p:nvPr/>
            </p:nvGrpSpPr>
            <p:grpSpPr>
              <a:xfrm>
                <a:off x="4509487" y="1358708"/>
                <a:ext cx="44577" cy="43566"/>
                <a:chOff x="4509487" y="1358708"/>
                <a:chExt cx="44577" cy="43566"/>
              </a:xfrm>
            </p:grpSpPr>
            <p:sp>
              <p:nvSpPr>
                <p:cNvPr id="891" name="Freeform: Shape 890">
                  <a:extLst>
                    <a:ext uri="{FF2B5EF4-FFF2-40B4-BE49-F238E27FC236}">
                      <a16:creationId xmlns:a16="http://schemas.microsoft.com/office/drawing/2014/main" id="{F16A0968-B55E-7B1C-A4E2-7F5EA64DF84A}"/>
                    </a:ext>
                  </a:extLst>
                </p:cNvPr>
                <p:cNvSpPr/>
                <p:nvPr/>
              </p:nvSpPr>
              <p:spPr>
                <a:xfrm>
                  <a:off x="453177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Freeform: Shape 891">
                  <a:extLst>
                    <a:ext uri="{FF2B5EF4-FFF2-40B4-BE49-F238E27FC236}">
                      <a16:creationId xmlns:a16="http://schemas.microsoft.com/office/drawing/2014/main" id="{3F69C6F0-C354-1B9D-AB7A-B64634394428}"/>
                    </a:ext>
                  </a:extLst>
                </p:cNvPr>
                <p:cNvSpPr/>
                <p:nvPr/>
              </p:nvSpPr>
              <p:spPr>
                <a:xfrm>
                  <a:off x="4509487"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8" name="Graphic 195">
                <a:extLst>
                  <a:ext uri="{FF2B5EF4-FFF2-40B4-BE49-F238E27FC236}">
                    <a16:creationId xmlns:a16="http://schemas.microsoft.com/office/drawing/2014/main" id="{D0F42233-B814-94A2-E59D-63ABEB3DBFE0}"/>
                  </a:ext>
                </a:extLst>
              </p:cNvPr>
              <p:cNvGrpSpPr/>
              <p:nvPr/>
            </p:nvGrpSpPr>
            <p:grpSpPr>
              <a:xfrm>
                <a:off x="4516097" y="1358708"/>
                <a:ext cx="44423" cy="43566"/>
                <a:chOff x="4516097" y="1358708"/>
                <a:chExt cx="44423" cy="43566"/>
              </a:xfrm>
            </p:grpSpPr>
            <p:sp>
              <p:nvSpPr>
                <p:cNvPr id="889" name="Freeform: Shape 888">
                  <a:extLst>
                    <a:ext uri="{FF2B5EF4-FFF2-40B4-BE49-F238E27FC236}">
                      <a16:creationId xmlns:a16="http://schemas.microsoft.com/office/drawing/2014/main" id="{13740E44-DD1C-801D-97A0-B37FC6C983A4}"/>
                    </a:ext>
                  </a:extLst>
                </p:cNvPr>
                <p:cNvSpPr/>
                <p:nvPr/>
              </p:nvSpPr>
              <p:spPr>
                <a:xfrm>
                  <a:off x="4538232"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Freeform: Shape 889">
                  <a:extLst>
                    <a:ext uri="{FF2B5EF4-FFF2-40B4-BE49-F238E27FC236}">
                      <a16:creationId xmlns:a16="http://schemas.microsoft.com/office/drawing/2014/main" id="{2D5B3D14-952E-1BD3-293D-3E0F6C680D50}"/>
                    </a:ext>
                  </a:extLst>
                </p:cNvPr>
                <p:cNvSpPr/>
                <p:nvPr/>
              </p:nvSpPr>
              <p:spPr>
                <a:xfrm>
                  <a:off x="4516097"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9" name="Graphic 195">
                <a:extLst>
                  <a:ext uri="{FF2B5EF4-FFF2-40B4-BE49-F238E27FC236}">
                    <a16:creationId xmlns:a16="http://schemas.microsoft.com/office/drawing/2014/main" id="{F08769F7-0718-1910-F6DE-9BFCE06E45A6}"/>
                  </a:ext>
                </a:extLst>
              </p:cNvPr>
              <p:cNvGrpSpPr/>
              <p:nvPr/>
            </p:nvGrpSpPr>
            <p:grpSpPr>
              <a:xfrm>
                <a:off x="4522553" y="1358708"/>
                <a:ext cx="44577" cy="43566"/>
                <a:chOff x="4522553" y="1358708"/>
                <a:chExt cx="44577" cy="43566"/>
              </a:xfrm>
            </p:grpSpPr>
            <p:sp>
              <p:nvSpPr>
                <p:cNvPr id="887" name="Freeform: Shape 886">
                  <a:extLst>
                    <a:ext uri="{FF2B5EF4-FFF2-40B4-BE49-F238E27FC236}">
                      <a16:creationId xmlns:a16="http://schemas.microsoft.com/office/drawing/2014/main" id="{CAAE723E-9979-5411-2A51-D4A74198E267}"/>
                    </a:ext>
                  </a:extLst>
                </p:cNvPr>
                <p:cNvSpPr/>
                <p:nvPr/>
              </p:nvSpPr>
              <p:spPr>
                <a:xfrm>
                  <a:off x="454484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Freeform: Shape 887">
                  <a:extLst>
                    <a:ext uri="{FF2B5EF4-FFF2-40B4-BE49-F238E27FC236}">
                      <a16:creationId xmlns:a16="http://schemas.microsoft.com/office/drawing/2014/main" id="{C88E1C0A-C2FB-CF4D-2307-401C9F72DD6F}"/>
                    </a:ext>
                  </a:extLst>
                </p:cNvPr>
                <p:cNvSpPr/>
                <p:nvPr/>
              </p:nvSpPr>
              <p:spPr>
                <a:xfrm>
                  <a:off x="4522553"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0" name="Graphic 195">
                <a:extLst>
                  <a:ext uri="{FF2B5EF4-FFF2-40B4-BE49-F238E27FC236}">
                    <a16:creationId xmlns:a16="http://schemas.microsoft.com/office/drawing/2014/main" id="{D22C07A7-8756-9A44-A8A4-84AF75220979}"/>
                  </a:ext>
                </a:extLst>
              </p:cNvPr>
              <p:cNvGrpSpPr/>
              <p:nvPr/>
            </p:nvGrpSpPr>
            <p:grpSpPr>
              <a:xfrm>
                <a:off x="4529162" y="1358708"/>
                <a:ext cx="44423" cy="43566"/>
                <a:chOff x="4529162" y="1358708"/>
                <a:chExt cx="44423" cy="43566"/>
              </a:xfrm>
            </p:grpSpPr>
            <p:sp>
              <p:nvSpPr>
                <p:cNvPr id="885" name="Freeform: Shape 884">
                  <a:extLst>
                    <a:ext uri="{FF2B5EF4-FFF2-40B4-BE49-F238E27FC236}">
                      <a16:creationId xmlns:a16="http://schemas.microsoft.com/office/drawing/2014/main" id="{03DAD98B-43E1-7EA2-E8E4-7A0763255659}"/>
                    </a:ext>
                  </a:extLst>
                </p:cNvPr>
                <p:cNvSpPr/>
                <p:nvPr/>
              </p:nvSpPr>
              <p:spPr>
                <a:xfrm>
                  <a:off x="4551298"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Freeform: Shape 885">
                  <a:extLst>
                    <a:ext uri="{FF2B5EF4-FFF2-40B4-BE49-F238E27FC236}">
                      <a16:creationId xmlns:a16="http://schemas.microsoft.com/office/drawing/2014/main" id="{C111ADCB-6CEE-C99F-4729-B7D4290E0F42}"/>
                    </a:ext>
                  </a:extLst>
                </p:cNvPr>
                <p:cNvSpPr/>
                <p:nvPr/>
              </p:nvSpPr>
              <p:spPr>
                <a:xfrm>
                  <a:off x="452916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1" name="Graphic 195">
                <a:extLst>
                  <a:ext uri="{FF2B5EF4-FFF2-40B4-BE49-F238E27FC236}">
                    <a16:creationId xmlns:a16="http://schemas.microsoft.com/office/drawing/2014/main" id="{2AFAFF87-4A9F-3047-7181-E5E7050810F6}"/>
                  </a:ext>
                </a:extLst>
              </p:cNvPr>
              <p:cNvGrpSpPr/>
              <p:nvPr/>
            </p:nvGrpSpPr>
            <p:grpSpPr>
              <a:xfrm>
                <a:off x="4535619" y="1358708"/>
                <a:ext cx="44577" cy="43566"/>
                <a:chOff x="4535619" y="1358708"/>
                <a:chExt cx="44577" cy="43566"/>
              </a:xfrm>
            </p:grpSpPr>
            <p:sp>
              <p:nvSpPr>
                <p:cNvPr id="883" name="Freeform: Shape 882">
                  <a:extLst>
                    <a:ext uri="{FF2B5EF4-FFF2-40B4-BE49-F238E27FC236}">
                      <a16:creationId xmlns:a16="http://schemas.microsoft.com/office/drawing/2014/main" id="{62CE6BC6-5B92-A9BD-6A69-442C5BAD50B8}"/>
                    </a:ext>
                  </a:extLst>
                </p:cNvPr>
                <p:cNvSpPr/>
                <p:nvPr/>
              </p:nvSpPr>
              <p:spPr>
                <a:xfrm>
                  <a:off x="455790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Freeform: Shape 883">
                  <a:extLst>
                    <a:ext uri="{FF2B5EF4-FFF2-40B4-BE49-F238E27FC236}">
                      <a16:creationId xmlns:a16="http://schemas.microsoft.com/office/drawing/2014/main" id="{907A1B32-C3CC-8898-263B-B8F8F2DBDC8B}"/>
                    </a:ext>
                  </a:extLst>
                </p:cNvPr>
                <p:cNvSpPr/>
                <p:nvPr/>
              </p:nvSpPr>
              <p:spPr>
                <a:xfrm>
                  <a:off x="4535619"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2" name="Graphic 195">
                <a:extLst>
                  <a:ext uri="{FF2B5EF4-FFF2-40B4-BE49-F238E27FC236}">
                    <a16:creationId xmlns:a16="http://schemas.microsoft.com/office/drawing/2014/main" id="{6B892F96-D28A-48CF-1499-FF60EF6E5F48}"/>
                  </a:ext>
                </a:extLst>
              </p:cNvPr>
              <p:cNvGrpSpPr/>
              <p:nvPr/>
            </p:nvGrpSpPr>
            <p:grpSpPr>
              <a:xfrm>
                <a:off x="4542228" y="1358708"/>
                <a:ext cx="44423" cy="43566"/>
                <a:chOff x="4542228" y="1358708"/>
                <a:chExt cx="44423" cy="43566"/>
              </a:xfrm>
            </p:grpSpPr>
            <p:sp>
              <p:nvSpPr>
                <p:cNvPr id="881" name="Freeform: Shape 880">
                  <a:extLst>
                    <a:ext uri="{FF2B5EF4-FFF2-40B4-BE49-F238E27FC236}">
                      <a16:creationId xmlns:a16="http://schemas.microsoft.com/office/drawing/2014/main" id="{48AE0CF3-F9B3-6478-5384-3A111FDC89E1}"/>
                    </a:ext>
                  </a:extLst>
                </p:cNvPr>
                <p:cNvSpPr/>
                <p:nvPr/>
              </p:nvSpPr>
              <p:spPr>
                <a:xfrm>
                  <a:off x="456451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Freeform: Shape 881">
                  <a:extLst>
                    <a:ext uri="{FF2B5EF4-FFF2-40B4-BE49-F238E27FC236}">
                      <a16:creationId xmlns:a16="http://schemas.microsoft.com/office/drawing/2014/main" id="{67334FEB-8D4F-9956-AB1D-AF35E2BC4D55}"/>
                    </a:ext>
                  </a:extLst>
                </p:cNvPr>
                <p:cNvSpPr/>
                <p:nvPr/>
              </p:nvSpPr>
              <p:spPr>
                <a:xfrm>
                  <a:off x="4542228"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3" name="Graphic 195">
                <a:extLst>
                  <a:ext uri="{FF2B5EF4-FFF2-40B4-BE49-F238E27FC236}">
                    <a16:creationId xmlns:a16="http://schemas.microsoft.com/office/drawing/2014/main" id="{7EC76317-B602-7D71-9783-E6416E785E45}"/>
                  </a:ext>
                </a:extLst>
              </p:cNvPr>
              <p:cNvGrpSpPr/>
              <p:nvPr/>
            </p:nvGrpSpPr>
            <p:grpSpPr>
              <a:xfrm>
                <a:off x="4548684" y="1358708"/>
                <a:ext cx="44577" cy="43566"/>
                <a:chOff x="4548684" y="1358708"/>
                <a:chExt cx="44577" cy="43566"/>
              </a:xfrm>
            </p:grpSpPr>
            <p:sp>
              <p:nvSpPr>
                <p:cNvPr id="879" name="Freeform: Shape 878">
                  <a:extLst>
                    <a:ext uri="{FF2B5EF4-FFF2-40B4-BE49-F238E27FC236}">
                      <a16:creationId xmlns:a16="http://schemas.microsoft.com/office/drawing/2014/main" id="{7B3A1602-52C6-32E7-4538-E73A9C395395}"/>
                    </a:ext>
                  </a:extLst>
                </p:cNvPr>
                <p:cNvSpPr/>
                <p:nvPr/>
              </p:nvSpPr>
              <p:spPr>
                <a:xfrm>
                  <a:off x="457097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Freeform: Shape 879">
                  <a:extLst>
                    <a:ext uri="{FF2B5EF4-FFF2-40B4-BE49-F238E27FC236}">
                      <a16:creationId xmlns:a16="http://schemas.microsoft.com/office/drawing/2014/main" id="{884C7F0C-D32C-AE0D-E7CA-512AEA43B261}"/>
                    </a:ext>
                  </a:extLst>
                </p:cNvPr>
                <p:cNvSpPr/>
                <p:nvPr/>
              </p:nvSpPr>
              <p:spPr>
                <a:xfrm>
                  <a:off x="4548684"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4" name="Graphic 195">
                <a:extLst>
                  <a:ext uri="{FF2B5EF4-FFF2-40B4-BE49-F238E27FC236}">
                    <a16:creationId xmlns:a16="http://schemas.microsoft.com/office/drawing/2014/main" id="{D7418722-246B-E081-E132-E4C228DA38E8}"/>
                  </a:ext>
                </a:extLst>
              </p:cNvPr>
              <p:cNvGrpSpPr/>
              <p:nvPr/>
            </p:nvGrpSpPr>
            <p:grpSpPr>
              <a:xfrm>
                <a:off x="4555294" y="1358708"/>
                <a:ext cx="44423" cy="43566"/>
                <a:chOff x="4555294" y="1358708"/>
                <a:chExt cx="44423" cy="43566"/>
              </a:xfrm>
            </p:grpSpPr>
            <p:sp>
              <p:nvSpPr>
                <p:cNvPr id="877" name="Freeform: Shape 876">
                  <a:extLst>
                    <a:ext uri="{FF2B5EF4-FFF2-40B4-BE49-F238E27FC236}">
                      <a16:creationId xmlns:a16="http://schemas.microsoft.com/office/drawing/2014/main" id="{02F1B4CA-2669-C4B7-DCDF-FBD8B6F7EBD8}"/>
                    </a:ext>
                  </a:extLst>
                </p:cNvPr>
                <p:cNvSpPr/>
                <p:nvPr/>
              </p:nvSpPr>
              <p:spPr>
                <a:xfrm>
                  <a:off x="457758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Freeform: Shape 877">
                  <a:extLst>
                    <a:ext uri="{FF2B5EF4-FFF2-40B4-BE49-F238E27FC236}">
                      <a16:creationId xmlns:a16="http://schemas.microsoft.com/office/drawing/2014/main" id="{9C480DDF-9B70-6B22-A829-9A1CD2EDA2AB}"/>
                    </a:ext>
                  </a:extLst>
                </p:cNvPr>
                <p:cNvSpPr/>
                <p:nvPr/>
              </p:nvSpPr>
              <p:spPr>
                <a:xfrm>
                  <a:off x="455529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5" name="Graphic 195">
                <a:extLst>
                  <a:ext uri="{FF2B5EF4-FFF2-40B4-BE49-F238E27FC236}">
                    <a16:creationId xmlns:a16="http://schemas.microsoft.com/office/drawing/2014/main" id="{37C3ADAB-F199-D1AB-F4BD-3A20A32CB78C}"/>
                  </a:ext>
                </a:extLst>
              </p:cNvPr>
              <p:cNvGrpSpPr/>
              <p:nvPr/>
            </p:nvGrpSpPr>
            <p:grpSpPr>
              <a:xfrm>
                <a:off x="4561904" y="1358708"/>
                <a:ext cx="44423" cy="43566"/>
                <a:chOff x="4561904" y="1358708"/>
                <a:chExt cx="44423" cy="43566"/>
              </a:xfrm>
            </p:grpSpPr>
            <p:sp>
              <p:nvSpPr>
                <p:cNvPr id="875" name="Freeform: Shape 874">
                  <a:extLst>
                    <a:ext uri="{FF2B5EF4-FFF2-40B4-BE49-F238E27FC236}">
                      <a16:creationId xmlns:a16="http://schemas.microsoft.com/office/drawing/2014/main" id="{89B56FF3-F583-1174-3970-6781C0D30437}"/>
                    </a:ext>
                  </a:extLst>
                </p:cNvPr>
                <p:cNvSpPr/>
                <p:nvPr/>
              </p:nvSpPr>
              <p:spPr>
                <a:xfrm>
                  <a:off x="458403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Freeform: Shape 875">
                  <a:extLst>
                    <a:ext uri="{FF2B5EF4-FFF2-40B4-BE49-F238E27FC236}">
                      <a16:creationId xmlns:a16="http://schemas.microsoft.com/office/drawing/2014/main" id="{8ABB41A0-2F38-CD2E-E237-AA010B73F2E3}"/>
                    </a:ext>
                  </a:extLst>
                </p:cNvPr>
                <p:cNvSpPr/>
                <p:nvPr/>
              </p:nvSpPr>
              <p:spPr>
                <a:xfrm>
                  <a:off x="456190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6" name="Graphic 195">
                <a:extLst>
                  <a:ext uri="{FF2B5EF4-FFF2-40B4-BE49-F238E27FC236}">
                    <a16:creationId xmlns:a16="http://schemas.microsoft.com/office/drawing/2014/main" id="{F893631E-846D-DE25-58F5-47458BCE3487}"/>
                  </a:ext>
                </a:extLst>
              </p:cNvPr>
              <p:cNvGrpSpPr/>
              <p:nvPr/>
            </p:nvGrpSpPr>
            <p:grpSpPr>
              <a:xfrm>
                <a:off x="4568360" y="1358708"/>
                <a:ext cx="44423" cy="43566"/>
                <a:chOff x="4568360" y="1358708"/>
                <a:chExt cx="44423" cy="43566"/>
              </a:xfrm>
            </p:grpSpPr>
            <p:sp>
              <p:nvSpPr>
                <p:cNvPr id="873" name="Freeform: Shape 872">
                  <a:extLst>
                    <a:ext uri="{FF2B5EF4-FFF2-40B4-BE49-F238E27FC236}">
                      <a16:creationId xmlns:a16="http://schemas.microsoft.com/office/drawing/2014/main" id="{820A0819-72D9-BA3A-4AE3-3DD3BC9CC332}"/>
                    </a:ext>
                  </a:extLst>
                </p:cNvPr>
                <p:cNvSpPr/>
                <p:nvPr/>
              </p:nvSpPr>
              <p:spPr>
                <a:xfrm>
                  <a:off x="459064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Freeform: Shape 873">
                  <a:extLst>
                    <a:ext uri="{FF2B5EF4-FFF2-40B4-BE49-F238E27FC236}">
                      <a16:creationId xmlns:a16="http://schemas.microsoft.com/office/drawing/2014/main" id="{683012BD-B087-07FC-9A26-BDB9AFABAF23}"/>
                    </a:ext>
                  </a:extLst>
                </p:cNvPr>
                <p:cNvSpPr/>
                <p:nvPr/>
              </p:nvSpPr>
              <p:spPr>
                <a:xfrm>
                  <a:off x="456836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7" name="Graphic 195">
                <a:extLst>
                  <a:ext uri="{FF2B5EF4-FFF2-40B4-BE49-F238E27FC236}">
                    <a16:creationId xmlns:a16="http://schemas.microsoft.com/office/drawing/2014/main" id="{534CA4EF-1EB1-6BAC-8B04-1745630C0D2F}"/>
                  </a:ext>
                </a:extLst>
              </p:cNvPr>
              <p:cNvGrpSpPr/>
              <p:nvPr/>
            </p:nvGrpSpPr>
            <p:grpSpPr>
              <a:xfrm>
                <a:off x="4574970" y="1358708"/>
                <a:ext cx="44423" cy="43566"/>
                <a:chOff x="4574970" y="1358708"/>
                <a:chExt cx="44423" cy="43566"/>
              </a:xfrm>
            </p:grpSpPr>
            <p:sp>
              <p:nvSpPr>
                <p:cNvPr id="871" name="Freeform: Shape 870">
                  <a:extLst>
                    <a:ext uri="{FF2B5EF4-FFF2-40B4-BE49-F238E27FC236}">
                      <a16:creationId xmlns:a16="http://schemas.microsoft.com/office/drawing/2014/main" id="{D3D4C81D-14AA-23CD-B737-4AD16945953E}"/>
                    </a:ext>
                  </a:extLst>
                </p:cNvPr>
                <p:cNvSpPr/>
                <p:nvPr/>
              </p:nvSpPr>
              <p:spPr>
                <a:xfrm>
                  <a:off x="459710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Freeform: Shape 871">
                  <a:extLst>
                    <a:ext uri="{FF2B5EF4-FFF2-40B4-BE49-F238E27FC236}">
                      <a16:creationId xmlns:a16="http://schemas.microsoft.com/office/drawing/2014/main" id="{5CACD4AD-8CEA-0C07-F5BF-2D85C36977A6}"/>
                    </a:ext>
                  </a:extLst>
                </p:cNvPr>
                <p:cNvSpPr/>
                <p:nvPr/>
              </p:nvSpPr>
              <p:spPr>
                <a:xfrm>
                  <a:off x="457497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8" name="Graphic 195">
                <a:extLst>
                  <a:ext uri="{FF2B5EF4-FFF2-40B4-BE49-F238E27FC236}">
                    <a16:creationId xmlns:a16="http://schemas.microsoft.com/office/drawing/2014/main" id="{0934B5BE-B641-0E7D-9D3E-A57D96CF91A4}"/>
                  </a:ext>
                </a:extLst>
              </p:cNvPr>
              <p:cNvGrpSpPr/>
              <p:nvPr/>
            </p:nvGrpSpPr>
            <p:grpSpPr>
              <a:xfrm>
                <a:off x="4581426" y="1358708"/>
                <a:ext cx="44577" cy="43566"/>
                <a:chOff x="4581426" y="1358708"/>
                <a:chExt cx="44577" cy="43566"/>
              </a:xfrm>
            </p:grpSpPr>
            <p:sp>
              <p:nvSpPr>
                <p:cNvPr id="869" name="Freeform: Shape 868">
                  <a:extLst>
                    <a:ext uri="{FF2B5EF4-FFF2-40B4-BE49-F238E27FC236}">
                      <a16:creationId xmlns:a16="http://schemas.microsoft.com/office/drawing/2014/main" id="{FA2850C6-17D1-303E-CF97-36C45908038D}"/>
                    </a:ext>
                  </a:extLst>
                </p:cNvPr>
                <p:cNvSpPr/>
                <p:nvPr/>
              </p:nvSpPr>
              <p:spPr>
                <a:xfrm>
                  <a:off x="460371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Freeform: Shape 869">
                  <a:extLst>
                    <a:ext uri="{FF2B5EF4-FFF2-40B4-BE49-F238E27FC236}">
                      <a16:creationId xmlns:a16="http://schemas.microsoft.com/office/drawing/2014/main" id="{1DAABADA-83A6-A100-8460-757D58A6B1C8}"/>
                    </a:ext>
                  </a:extLst>
                </p:cNvPr>
                <p:cNvSpPr/>
                <p:nvPr/>
              </p:nvSpPr>
              <p:spPr>
                <a:xfrm>
                  <a:off x="4581426"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9" name="Graphic 195">
                <a:extLst>
                  <a:ext uri="{FF2B5EF4-FFF2-40B4-BE49-F238E27FC236}">
                    <a16:creationId xmlns:a16="http://schemas.microsoft.com/office/drawing/2014/main" id="{A9F09594-AA9E-22C0-4EA9-B3145C668EEF}"/>
                  </a:ext>
                </a:extLst>
              </p:cNvPr>
              <p:cNvGrpSpPr/>
              <p:nvPr/>
            </p:nvGrpSpPr>
            <p:grpSpPr>
              <a:xfrm>
                <a:off x="4588036" y="1358708"/>
                <a:ext cx="44423" cy="43566"/>
                <a:chOff x="4588036" y="1358708"/>
                <a:chExt cx="44423" cy="43566"/>
              </a:xfrm>
            </p:grpSpPr>
            <p:sp>
              <p:nvSpPr>
                <p:cNvPr id="867" name="Freeform: Shape 866">
                  <a:extLst>
                    <a:ext uri="{FF2B5EF4-FFF2-40B4-BE49-F238E27FC236}">
                      <a16:creationId xmlns:a16="http://schemas.microsoft.com/office/drawing/2014/main" id="{3652E471-7555-EA66-2F3F-D57309B07E36}"/>
                    </a:ext>
                  </a:extLst>
                </p:cNvPr>
                <p:cNvSpPr/>
                <p:nvPr/>
              </p:nvSpPr>
              <p:spPr>
                <a:xfrm>
                  <a:off x="461017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Freeform: Shape 867">
                  <a:extLst>
                    <a:ext uri="{FF2B5EF4-FFF2-40B4-BE49-F238E27FC236}">
                      <a16:creationId xmlns:a16="http://schemas.microsoft.com/office/drawing/2014/main" id="{129173B5-BBB8-E906-724D-D79C417D587A}"/>
                    </a:ext>
                  </a:extLst>
                </p:cNvPr>
                <p:cNvSpPr/>
                <p:nvPr/>
              </p:nvSpPr>
              <p:spPr>
                <a:xfrm>
                  <a:off x="4588036"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0" name="Graphic 195">
                <a:extLst>
                  <a:ext uri="{FF2B5EF4-FFF2-40B4-BE49-F238E27FC236}">
                    <a16:creationId xmlns:a16="http://schemas.microsoft.com/office/drawing/2014/main" id="{4D35C974-B75F-A6B2-5FF1-FB729E5EAAC3}"/>
                  </a:ext>
                </a:extLst>
              </p:cNvPr>
              <p:cNvGrpSpPr/>
              <p:nvPr/>
            </p:nvGrpSpPr>
            <p:grpSpPr>
              <a:xfrm>
                <a:off x="4594492" y="1358708"/>
                <a:ext cx="44577" cy="43566"/>
                <a:chOff x="4594492" y="1358708"/>
                <a:chExt cx="44577" cy="43566"/>
              </a:xfrm>
            </p:grpSpPr>
            <p:sp>
              <p:nvSpPr>
                <p:cNvPr id="865" name="Freeform: Shape 864">
                  <a:extLst>
                    <a:ext uri="{FF2B5EF4-FFF2-40B4-BE49-F238E27FC236}">
                      <a16:creationId xmlns:a16="http://schemas.microsoft.com/office/drawing/2014/main" id="{DF47D586-88FE-34CE-4ACE-B0EFF523160A}"/>
                    </a:ext>
                  </a:extLst>
                </p:cNvPr>
                <p:cNvSpPr/>
                <p:nvPr/>
              </p:nvSpPr>
              <p:spPr>
                <a:xfrm>
                  <a:off x="461678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Freeform: Shape 865">
                  <a:extLst>
                    <a:ext uri="{FF2B5EF4-FFF2-40B4-BE49-F238E27FC236}">
                      <a16:creationId xmlns:a16="http://schemas.microsoft.com/office/drawing/2014/main" id="{313659BD-6C69-F38D-38A8-BA09DDDB614F}"/>
                    </a:ext>
                  </a:extLst>
                </p:cNvPr>
                <p:cNvSpPr/>
                <p:nvPr/>
              </p:nvSpPr>
              <p:spPr>
                <a:xfrm>
                  <a:off x="4594492"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1" name="Graphic 195">
                <a:extLst>
                  <a:ext uri="{FF2B5EF4-FFF2-40B4-BE49-F238E27FC236}">
                    <a16:creationId xmlns:a16="http://schemas.microsoft.com/office/drawing/2014/main" id="{37E823D1-4051-24DF-37E4-0D9991A88974}"/>
                  </a:ext>
                </a:extLst>
              </p:cNvPr>
              <p:cNvGrpSpPr/>
              <p:nvPr/>
            </p:nvGrpSpPr>
            <p:grpSpPr>
              <a:xfrm>
                <a:off x="4601102" y="1358708"/>
                <a:ext cx="44423" cy="43566"/>
                <a:chOff x="4601102" y="1358708"/>
                <a:chExt cx="44423" cy="43566"/>
              </a:xfrm>
            </p:grpSpPr>
            <p:sp>
              <p:nvSpPr>
                <p:cNvPr id="863" name="Freeform: Shape 862">
                  <a:extLst>
                    <a:ext uri="{FF2B5EF4-FFF2-40B4-BE49-F238E27FC236}">
                      <a16:creationId xmlns:a16="http://schemas.microsoft.com/office/drawing/2014/main" id="{2739E4E6-9D3B-AA4B-EEF4-228EF1D8BEC2}"/>
                    </a:ext>
                  </a:extLst>
                </p:cNvPr>
                <p:cNvSpPr/>
                <p:nvPr/>
              </p:nvSpPr>
              <p:spPr>
                <a:xfrm>
                  <a:off x="4623390"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Freeform: Shape 863">
                  <a:extLst>
                    <a:ext uri="{FF2B5EF4-FFF2-40B4-BE49-F238E27FC236}">
                      <a16:creationId xmlns:a16="http://schemas.microsoft.com/office/drawing/2014/main" id="{BB849DB4-ABAD-6EFD-0ED8-9BAB400100BB}"/>
                    </a:ext>
                  </a:extLst>
                </p:cNvPr>
                <p:cNvSpPr/>
                <p:nvPr/>
              </p:nvSpPr>
              <p:spPr>
                <a:xfrm>
                  <a:off x="460110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2" name="Graphic 195">
                <a:extLst>
                  <a:ext uri="{FF2B5EF4-FFF2-40B4-BE49-F238E27FC236}">
                    <a16:creationId xmlns:a16="http://schemas.microsoft.com/office/drawing/2014/main" id="{4D4C3723-893C-D59F-D368-A1C4FADCE884}"/>
                  </a:ext>
                </a:extLst>
              </p:cNvPr>
              <p:cNvGrpSpPr/>
              <p:nvPr/>
            </p:nvGrpSpPr>
            <p:grpSpPr>
              <a:xfrm>
                <a:off x="4607558" y="1358708"/>
                <a:ext cx="44577" cy="43566"/>
                <a:chOff x="4607558" y="1358708"/>
                <a:chExt cx="44577" cy="43566"/>
              </a:xfrm>
            </p:grpSpPr>
            <p:sp>
              <p:nvSpPr>
                <p:cNvPr id="861" name="Freeform: Shape 860">
                  <a:extLst>
                    <a:ext uri="{FF2B5EF4-FFF2-40B4-BE49-F238E27FC236}">
                      <a16:creationId xmlns:a16="http://schemas.microsoft.com/office/drawing/2014/main" id="{602C2E6B-ECA4-9AD2-46B0-7450A7666DCC}"/>
                    </a:ext>
                  </a:extLst>
                </p:cNvPr>
                <p:cNvSpPr/>
                <p:nvPr/>
              </p:nvSpPr>
              <p:spPr>
                <a:xfrm>
                  <a:off x="462984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Freeform: Shape 861">
                  <a:extLst>
                    <a:ext uri="{FF2B5EF4-FFF2-40B4-BE49-F238E27FC236}">
                      <a16:creationId xmlns:a16="http://schemas.microsoft.com/office/drawing/2014/main" id="{BDEEDD9C-C02F-0C76-FC70-64AD00BB2165}"/>
                    </a:ext>
                  </a:extLst>
                </p:cNvPr>
                <p:cNvSpPr/>
                <p:nvPr/>
              </p:nvSpPr>
              <p:spPr>
                <a:xfrm>
                  <a:off x="4607558"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3" name="Graphic 195">
                <a:extLst>
                  <a:ext uri="{FF2B5EF4-FFF2-40B4-BE49-F238E27FC236}">
                    <a16:creationId xmlns:a16="http://schemas.microsoft.com/office/drawing/2014/main" id="{300A5462-3DEB-A86C-12CC-1822BFCAEF92}"/>
                  </a:ext>
                </a:extLst>
              </p:cNvPr>
              <p:cNvGrpSpPr/>
              <p:nvPr/>
            </p:nvGrpSpPr>
            <p:grpSpPr>
              <a:xfrm>
                <a:off x="4620777" y="1360366"/>
                <a:ext cx="44423" cy="43566"/>
                <a:chOff x="4620777" y="1360366"/>
                <a:chExt cx="44423" cy="43566"/>
              </a:xfrm>
            </p:grpSpPr>
            <p:sp>
              <p:nvSpPr>
                <p:cNvPr id="859" name="Freeform: Shape 858">
                  <a:extLst>
                    <a:ext uri="{FF2B5EF4-FFF2-40B4-BE49-F238E27FC236}">
                      <a16:creationId xmlns:a16="http://schemas.microsoft.com/office/drawing/2014/main" id="{601025B2-D1A3-B8E5-7C44-7F87F5C729FB}"/>
                    </a:ext>
                  </a:extLst>
                </p:cNvPr>
                <p:cNvSpPr/>
                <p:nvPr/>
              </p:nvSpPr>
              <p:spPr>
                <a:xfrm>
                  <a:off x="464291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Freeform: Shape 859">
                  <a:extLst>
                    <a:ext uri="{FF2B5EF4-FFF2-40B4-BE49-F238E27FC236}">
                      <a16:creationId xmlns:a16="http://schemas.microsoft.com/office/drawing/2014/main" id="{C5242765-138C-1AFD-25E2-A5F4970667B7}"/>
                    </a:ext>
                  </a:extLst>
                </p:cNvPr>
                <p:cNvSpPr/>
                <p:nvPr/>
              </p:nvSpPr>
              <p:spPr>
                <a:xfrm>
                  <a:off x="4620777"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4" name="Graphic 195">
                <a:extLst>
                  <a:ext uri="{FF2B5EF4-FFF2-40B4-BE49-F238E27FC236}">
                    <a16:creationId xmlns:a16="http://schemas.microsoft.com/office/drawing/2014/main" id="{51B5B692-CC57-0AC4-1F66-D7246473DA57}"/>
                  </a:ext>
                </a:extLst>
              </p:cNvPr>
              <p:cNvGrpSpPr/>
              <p:nvPr/>
            </p:nvGrpSpPr>
            <p:grpSpPr>
              <a:xfrm>
                <a:off x="4627233" y="1360366"/>
                <a:ext cx="44423" cy="43566"/>
                <a:chOff x="4627233" y="1360366"/>
                <a:chExt cx="44423" cy="43566"/>
              </a:xfrm>
            </p:grpSpPr>
            <p:sp>
              <p:nvSpPr>
                <p:cNvPr id="857" name="Freeform: Shape 856">
                  <a:extLst>
                    <a:ext uri="{FF2B5EF4-FFF2-40B4-BE49-F238E27FC236}">
                      <a16:creationId xmlns:a16="http://schemas.microsoft.com/office/drawing/2014/main" id="{692E29AE-F677-D2BD-C669-3638FBDC788E}"/>
                    </a:ext>
                  </a:extLst>
                </p:cNvPr>
                <p:cNvSpPr/>
                <p:nvPr/>
              </p:nvSpPr>
              <p:spPr>
                <a:xfrm>
                  <a:off x="464952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Freeform: Shape 857">
                  <a:extLst>
                    <a:ext uri="{FF2B5EF4-FFF2-40B4-BE49-F238E27FC236}">
                      <a16:creationId xmlns:a16="http://schemas.microsoft.com/office/drawing/2014/main" id="{E20D1330-5F00-62B9-318D-D32EFCBF6D0F}"/>
                    </a:ext>
                  </a:extLst>
                </p:cNvPr>
                <p:cNvSpPr/>
                <p:nvPr/>
              </p:nvSpPr>
              <p:spPr>
                <a:xfrm>
                  <a:off x="462723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5" name="Graphic 195">
                <a:extLst>
                  <a:ext uri="{FF2B5EF4-FFF2-40B4-BE49-F238E27FC236}">
                    <a16:creationId xmlns:a16="http://schemas.microsoft.com/office/drawing/2014/main" id="{45DA3A5A-2002-D461-4B7E-BAAFE62F638C}"/>
                  </a:ext>
                </a:extLst>
              </p:cNvPr>
              <p:cNvGrpSpPr/>
              <p:nvPr/>
            </p:nvGrpSpPr>
            <p:grpSpPr>
              <a:xfrm>
                <a:off x="4633843" y="1360366"/>
                <a:ext cx="44423" cy="43566"/>
                <a:chOff x="4633843" y="1360366"/>
                <a:chExt cx="44423" cy="43566"/>
              </a:xfrm>
            </p:grpSpPr>
            <p:sp>
              <p:nvSpPr>
                <p:cNvPr id="855" name="Freeform: Shape 854">
                  <a:extLst>
                    <a:ext uri="{FF2B5EF4-FFF2-40B4-BE49-F238E27FC236}">
                      <a16:creationId xmlns:a16="http://schemas.microsoft.com/office/drawing/2014/main" id="{43B1EF56-1216-2C4A-7475-F296D59F44E6}"/>
                    </a:ext>
                  </a:extLst>
                </p:cNvPr>
                <p:cNvSpPr/>
                <p:nvPr/>
              </p:nvSpPr>
              <p:spPr>
                <a:xfrm>
                  <a:off x="4655978"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Freeform: Shape 855">
                  <a:extLst>
                    <a:ext uri="{FF2B5EF4-FFF2-40B4-BE49-F238E27FC236}">
                      <a16:creationId xmlns:a16="http://schemas.microsoft.com/office/drawing/2014/main" id="{F5B0F3DB-5FE9-AFBE-7576-00261554E8DD}"/>
                    </a:ext>
                  </a:extLst>
                </p:cNvPr>
                <p:cNvSpPr/>
                <p:nvPr/>
              </p:nvSpPr>
              <p:spPr>
                <a:xfrm>
                  <a:off x="463384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6" name="Graphic 195">
                <a:extLst>
                  <a:ext uri="{FF2B5EF4-FFF2-40B4-BE49-F238E27FC236}">
                    <a16:creationId xmlns:a16="http://schemas.microsoft.com/office/drawing/2014/main" id="{37EC748B-4BE9-7162-F392-8233CA883BC5}"/>
                  </a:ext>
                </a:extLst>
              </p:cNvPr>
              <p:cNvGrpSpPr/>
              <p:nvPr/>
            </p:nvGrpSpPr>
            <p:grpSpPr>
              <a:xfrm>
                <a:off x="4649522" y="1360366"/>
                <a:ext cx="44423" cy="43566"/>
                <a:chOff x="4649522" y="1360366"/>
                <a:chExt cx="44423" cy="43566"/>
              </a:xfrm>
            </p:grpSpPr>
            <p:sp>
              <p:nvSpPr>
                <p:cNvPr id="853" name="Freeform: Shape 852">
                  <a:extLst>
                    <a:ext uri="{FF2B5EF4-FFF2-40B4-BE49-F238E27FC236}">
                      <a16:creationId xmlns:a16="http://schemas.microsoft.com/office/drawing/2014/main" id="{38E34F1E-46B7-DF15-ACB6-CFEFEA3B4714}"/>
                    </a:ext>
                  </a:extLst>
                </p:cNvPr>
                <p:cNvSpPr/>
                <p:nvPr/>
              </p:nvSpPr>
              <p:spPr>
                <a:xfrm>
                  <a:off x="4671657"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Freeform: Shape 853">
                  <a:extLst>
                    <a:ext uri="{FF2B5EF4-FFF2-40B4-BE49-F238E27FC236}">
                      <a16:creationId xmlns:a16="http://schemas.microsoft.com/office/drawing/2014/main" id="{74CD7FFD-BD26-02BC-04A1-0AE9A95F46CA}"/>
                    </a:ext>
                  </a:extLst>
                </p:cNvPr>
                <p:cNvSpPr/>
                <p:nvPr/>
              </p:nvSpPr>
              <p:spPr>
                <a:xfrm>
                  <a:off x="4649522"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7" name="Graphic 195">
                <a:extLst>
                  <a:ext uri="{FF2B5EF4-FFF2-40B4-BE49-F238E27FC236}">
                    <a16:creationId xmlns:a16="http://schemas.microsoft.com/office/drawing/2014/main" id="{3C743B93-69BB-3128-1BF4-B1305E552B58}"/>
                  </a:ext>
                </a:extLst>
              </p:cNvPr>
              <p:cNvGrpSpPr/>
              <p:nvPr/>
            </p:nvGrpSpPr>
            <p:grpSpPr>
              <a:xfrm>
                <a:off x="4666431" y="1361271"/>
                <a:ext cx="44577" cy="43566"/>
                <a:chOff x="4666431" y="1361271"/>
                <a:chExt cx="44577" cy="43566"/>
              </a:xfrm>
            </p:grpSpPr>
            <p:sp>
              <p:nvSpPr>
                <p:cNvPr id="851" name="Freeform: Shape 850">
                  <a:extLst>
                    <a:ext uri="{FF2B5EF4-FFF2-40B4-BE49-F238E27FC236}">
                      <a16:creationId xmlns:a16="http://schemas.microsoft.com/office/drawing/2014/main" id="{8B4D3EB1-7DEC-3E79-A1F3-5DCC0FDD94BC}"/>
                    </a:ext>
                  </a:extLst>
                </p:cNvPr>
                <p:cNvSpPr/>
                <p:nvPr/>
              </p:nvSpPr>
              <p:spPr>
                <a:xfrm>
                  <a:off x="4688720" y="136127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Freeform: Shape 851">
                  <a:extLst>
                    <a:ext uri="{FF2B5EF4-FFF2-40B4-BE49-F238E27FC236}">
                      <a16:creationId xmlns:a16="http://schemas.microsoft.com/office/drawing/2014/main" id="{2A55CCDD-18F0-844F-40CC-9B4199489ABE}"/>
                    </a:ext>
                  </a:extLst>
                </p:cNvPr>
                <p:cNvSpPr/>
                <p:nvPr/>
              </p:nvSpPr>
              <p:spPr>
                <a:xfrm>
                  <a:off x="4666431" y="138312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8" name="Graphic 195">
                <a:extLst>
                  <a:ext uri="{FF2B5EF4-FFF2-40B4-BE49-F238E27FC236}">
                    <a16:creationId xmlns:a16="http://schemas.microsoft.com/office/drawing/2014/main" id="{3C09B435-7EA4-A4DA-5C52-9511FA8E3DAA}"/>
                  </a:ext>
                </a:extLst>
              </p:cNvPr>
              <p:cNvGrpSpPr/>
              <p:nvPr/>
            </p:nvGrpSpPr>
            <p:grpSpPr>
              <a:xfrm>
                <a:off x="4671657" y="1360366"/>
                <a:ext cx="44577" cy="43566"/>
                <a:chOff x="4671657" y="1360366"/>
                <a:chExt cx="44577" cy="43566"/>
              </a:xfrm>
            </p:grpSpPr>
            <p:sp>
              <p:nvSpPr>
                <p:cNvPr id="849" name="Freeform: Shape 848">
                  <a:extLst>
                    <a:ext uri="{FF2B5EF4-FFF2-40B4-BE49-F238E27FC236}">
                      <a16:creationId xmlns:a16="http://schemas.microsoft.com/office/drawing/2014/main" id="{DBC6EF41-045D-764F-4044-220E939540F3}"/>
                    </a:ext>
                  </a:extLst>
                </p:cNvPr>
                <p:cNvSpPr/>
                <p:nvPr/>
              </p:nvSpPr>
              <p:spPr>
                <a:xfrm>
                  <a:off x="4693946"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Freeform: Shape 849">
                  <a:extLst>
                    <a:ext uri="{FF2B5EF4-FFF2-40B4-BE49-F238E27FC236}">
                      <a16:creationId xmlns:a16="http://schemas.microsoft.com/office/drawing/2014/main" id="{A24F21A7-25ED-E045-61BA-2F76F1932911}"/>
                    </a:ext>
                  </a:extLst>
                </p:cNvPr>
                <p:cNvSpPr/>
                <p:nvPr/>
              </p:nvSpPr>
              <p:spPr>
                <a:xfrm>
                  <a:off x="4671657" y="138207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9" name="Graphic 195">
                <a:extLst>
                  <a:ext uri="{FF2B5EF4-FFF2-40B4-BE49-F238E27FC236}">
                    <a16:creationId xmlns:a16="http://schemas.microsoft.com/office/drawing/2014/main" id="{A5734ECC-971C-525E-2559-230ED3108F19}"/>
                  </a:ext>
                </a:extLst>
              </p:cNvPr>
              <p:cNvGrpSpPr/>
              <p:nvPr/>
            </p:nvGrpSpPr>
            <p:grpSpPr>
              <a:xfrm>
                <a:off x="4679650" y="1366095"/>
                <a:ext cx="44423" cy="43566"/>
                <a:chOff x="4679650" y="1366095"/>
                <a:chExt cx="44423" cy="43566"/>
              </a:xfrm>
            </p:grpSpPr>
            <p:sp>
              <p:nvSpPr>
                <p:cNvPr id="847" name="Freeform: Shape 846">
                  <a:extLst>
                    <a:ext uri="{FF2B5EF4-FFF2-40B4-BE49-F238E27FC236}">
                      <a16:creationId xmlns:a16="http://schemas.microsoft.com/office/drawing/2014/main" id="{88E2C503-2E7F-D771-1F2A-E21414EDAB13}"/>
                    </a:ext>
                  </a:extLst>
                </p:cNvPr>
                <p:cNvSpPr/>
                <p:nvPr/>
              </p:nvSpPr>
              <p:spPr>
                <a:xfrm>
                  <a:off x="4701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Freeform: Shape 847">
                  <a:extLst>
                    <a:ext uri="{FF2B5EF4-FFF2-40B4-BE49-F238E27FC236}">
                      <a16:creationId xmlns:a16="http://schemas.microsoft.com/office/drawing/2014/main" id="{2154284E-FD9E-2E48-DE4F-26B9339F6D70}"/>
                    </a:ext>
                  </a:extLst>
                </p:cNvPr>
                <p:cNvSpPr/>
                <p:nvPr/>
              </p:nvSpPr>
              <p:spPr>
                <a:xfrm>
                  <a:off x="467965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0" name="Graphic 195">
                <a:extLst>
                  <a:ext uri="{FF2B5EF4-FFF2-40B4-BE49-F238E27FC236}">
                    <a16:creationId xmlns:a16="http://schemas.microsoft.com/office/drawing/2014/main" id="{204E37BA-39AC-0146-D712-EB98C2EB0E89}"/>
                  </a:ext>
                </a:extLst>
              </p:cNvPr>
              <p:cNvGrpSpPr/>
              <p:nvPr/>
            </p:nvGrpSpPr>
            <p:grpSpPr>
              <a:xfrm>
                <a:off x="4684416" y="1366095"/>
                <a:ext cx="44577" cy="43566"/>
                <a:chOff x="4684416" y="1366095"/>
                <a:chExt cx="44577" cy="43566"/>
              </a:xfrm>
            </p:grpSpPr>
            <p:sp>
              <p:nvSpPr>
                <p:cNvPr id="845" name="Freeform: Shape 844">
                  <a:extLst>
                    <a:ext uri="{FF2B5EF4-FFF2-40B4-BE49-F238E27FC236}">
                      <a16:creationId xmlns:a16="http://schemas.microsoft.com/office/drawing/2014/main" id="{FE473176-A93D-1B9F-5323-BB9793D4763D}"/>
                    </a:ext>
                  </a:extLst>
                </p:cNvPr>
                <p:cNvSpPr/>
                <p:nvPr/>
              </p:nvSpPr>
              <p:spPr>
                <a:xfrm>
                  <a:off x="470670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Freeform: Shape 845">
                  <a:extLst>
                    <a:ext uri="{FF2B5EF4-FFF2-40B4-BE49-F238E27FC236}">
                      <a16:creationId xmlns:a16="http://schemas.microsoft.com/office/drawing/2014/main" id="{F818FAD3-EE04-0C44-ABFB-BB3D2C46C63D}"/>
                    </a:ext>
                  </a:extLst>
                </p:cNvPr>
                <p:cNvSpPr/>
                <p:nvPr/>
              </p:nvSpPr>
              <p:spPr>
                <a:xfrm>
                  <a:off x="468441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1" name="Graphic 195">
                <a:extLst>
                  <a:ext uri="{FF2B5EF4-FFF2-40B4-BE49-F238E27FC236}">
                    <a16:creationId xmlns:a16="http://schemas.microsoft.com/office/drawing/2014/main" id="{0D23B6A7-7475-EB01-1E0D-62B11D987CC4}"/>
                  </a:ext>
                </a:extLst>
              </p:cNvPr>
              <p:cNvGrpSpPr/>
              <p:nvPr/>
            </p:nvGrpSpPr>
            <p:grpSpPr>
              <a:xfrm>
                <a:off x="4693946" y="1366095"/>
                <a:ext cx="44577" cy="43566"/>
                <a:chOff x="4693946" y="1366095"/>
                <a:chExt cx="44577" cy="43566"/>
              </a:xfrm>
            </p:grpSpPr>
            <p:sp>
              <p:nvSpPr>
                <p:cNvPr id="843" name="Freeform: Shape 842">
                  <a:extLst>
                    <a:ext uri="{FF2B5EF4-FFF2-40B4-BE49-F238E27FC236}">
                      <a16:creationId xmlns:a16="http://schemas.microsoft.com/office/drawing/2014/main" id="{67D930C0-D898-9507-1A0A-5502A78576B7}"/>
                    </a:ext>
                  </a:extLst>
                </p:cNvPr>
                <p:cNvSpPr/>
                <p:nvPr/>
              </p:nvSpPr>
              <p:spPr>
                <a:xfrm>
                  <a:off x="471623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Freeform: Shape 843">
                  <a:extLst>
                    <a:ext uri="{FF2B5EF4-FFF2-40B4-BE49-F238E27FC236}">
                      <a16:creationId xmlns:a16="http://schemas.microsoft.com/office/drawing/2014/main" id="{B2AA4087-CC2A-5F0A-1139-E41C1597E3B7}"/>
                    </a:ext>
                  </a:extLst>
                </p:cNvPr>
                <p:cNvSpPr/>
                <p:nvPr/>
              </p:nvSpPr>
              <p:spPr>
                <a:xfrm>
                  <a:off x="469394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2" name="Graphic 195">
                <a:extLst>
                  <a:ext uri="{FF2B5EF4-FFF2-40B4-BE49-F238E27FC236}">
                    <a16:creationId xmlns:a16="http://schemas.microsoft.com/office/drawing/2014/main" id="{CFB94A6D-E3C5-3B81-E759-9B70A853D54C}"/>
                  </a:ext>
                </a:extLst>
              </p:cNvPr>
              <p:cNvGrpSpPr/>
              <p:nvPr/>
            </p:nvGrpSpPr>
            <p:grpSpPr>
              <a:xfrm>
                <a:off x="4716235" y="1366095"/>
                <a:ext cx="44423" cy="43566"/>
                <a:chOff x="4716235" y="1366095"/>
                <a:chExt cx="44423" cy="43566"/>
              </a:xfrm>
            </p:grpSpPr>
            <p:sp>
              <p:nvSpPr>
                <p:cNvPr id="841" name="Freeform: Shape 840">
                  <a:extLst>
                    <a:ext uri="{FF2B5EF4-FFF2-40B4-BE49-F238E27FC236}">
                      <a16:creationId xmlns:a16="http://schemas.microsoft.com/office/drawing/2014/main" id="{D9682316-7134-7129-E3DE-FB51F1E210CC}"/>
                    </a:ext>
                  </a:extLst>
                </p:cNvPr>
                <p:cNvSpPr/>
                <p:nvPr/>
              </p:nvSpPr>
              <p:spPr>
                <a:xfrm>
                  <a:off x="473852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Freeform: Shape 841">
                  <a:extLst>
                    <a:ext uri="{FF2B5EF4-FFF2-40B4-BE49-F238E27FC236}">
                      <a16:creationId xmlns:a16="http://schemas.microsoft.com/office/drawing/2014/main" id="{B90128BE-A120-C223-8614-9E97C498CB98}"/>
                    </a:ext>
                  </a:extLst>
                </p:cNvPr>
                <p:cNvSpPr/>
                <p:nvPr/>
              </p:nvSpPr>
              <p:spPr>
                <a:xfrm>
                  <a:off x="471623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3" name="Graphic 195">
                <a:extLst>
                  <a:ext uri="{FF2B5EF4-FFF2-40B4-BE49-F238E27FC236}">
                    <a16:creationId xmlns:a16="http://schemas.microsoft.com/office/drawing/2014/main" id="{8A5BF609-4A62-9F60-1605-406655C465FE}"/>
                  </a:ext>
                </a:extLst>
              </p:cNvPr>
              <p:cNvGrpSpPr/>
              <p:nvPr/>
            </p:nvGrpSpPr>
            <p:grpSpPr>
              <a:xfrm>
                <a:off x="4722691" y="1366095"/>
                <a:ext cx="44577" cy="43566"/>
                <a:chOff x="4722691" y="1366095"/>
                <a:chExt cx="44577" cy="43566"/>
              </a:xfrm>
            </p:grpSpPr>
            <p:sp>
              <p:nvSpPr>
                <p:cNvPr id="839" name="Freeform: Shape 838">
                  <a:extLst>
                    <a:ext uri="{FF2B5EF4-FFF2-40B4-BE49-F238E27FC236}">
                      <a16:creationId xmlns:a16="http://schemas.microsoft.com/office/drawing/2014/main" id="{DBBF7B32-37CF-40E1-BA23-3EEB61948E79}"/>
                    </a:ext>
                  </a:extLst>
                </p:cNvPr>
                <p:cNvSpPr/>
                <p:nvPr/>
              </p:nvSpPr>
              <p:spPr>
                <a:xfrm>
                  <a:off x="474498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Freeform: Shape 839">
                  <a:extLst>
                    <a:ext uri="{FF2B5EF4-FFF2-40B4-BE49-F238E27FC236}">
                      <a16:creationId xmlns:a16="http://schemas.microsoft.com/office/drawing/2014/main" id="{612C62C9-276F-3213-AB56-226781404EAE}"/>
                    </a:ext>
                  </a:extLst>
                </p:cNvPr>
                <p:cNvSpPr/>
                <p:nvPr/>
              </p:nvSpPr>
              <p:spPr>
                <a:xfrm>
                  <a:off x="472269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 name="Graphic 195">
                <a:extLst>
                  <a:ext uri="{FF2B5EF4-FFF2-40B4-BE49-F238E27FC236}">
                    <a16:creationId xmlns:a16="http://schemas.microsoft.com/office/drawing/2014/main" id="{35C732CA-7238-95A5-3B44-BD1A5FCC4356}"/>
                  </a:ext>
                </a:extLst>
              </p:cNvPr>
              <p:cNvGrpSpPr/>
              <p:nvPr/>
            </p:nvGrpSpPr>
            <p:grpSpPr>
              <a:xfrm>
                <a:off x="4736833" y="1366095"/>
                <a:ext cx="44423" cy="43566"/>
                <a:chOff x="4736833" y="1366095"/>
                <a:chExt cx="44423" cy="43566"/>
              </a:xfrm>
            </p:grpSpPr>
            <p:sp>
              <p:nvSpPr>
                <p:cNvPr id="837" name="Freeform: Shape 836">
                  <a:extLst>
                    <a:ext uri="{FF2B5EF4-FFF2-40B4-BE49-F238E27FC236}">
                      <a16:creationId xmlns:a16="http://schemas.microsoft.com/office/drawing/2014/main" id="{2E875446-8D23-888B-D38E-752540269377}"/>
                    </a:ext>
                  </a:extLst>
                </p:cNvPr>
                <p:cNvSpPr/>
                <p:nvPr/>
              </p:nvSpPr>
              <p:spPr>
                <a:xfrm>
                  <a:off x="47591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Freeform: Shape 837">
                  <a:extLst>
                    <a:ext uri="{FF2B5EF4-FFF2-40B4-BE49-F238E27FC236}">
                      <a16:creationId xmlns:a16="http://schemas.microsoft.com/office/drawing/2014/main" id="{D37548C2-4B1D-2109-4519-CBC9F600D861}"/>
                    </a:ext>
                  </a:extLst>
                </p:cNvPr>
                <p:cNvSpPr/>
                <p:nvPr/>
              </p:nvSpPr>
              <p:spPr>
                <a:xfrm>
                  <a:off x="473683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5" name="Graphic 195">
                <a:extLst>
                  <a:ext uri="{FF2B5EF4-FFF2-40B4-BE49-F238E27FC236}">
                    <a16:creationId xmlns:a16="http://schemas.microsoft.com/office/drawing/2014/main" id="{DF962A1E-93D9-3664-2CE4-486985F01C80}"/>
                  </a:ext>
                </a:extLst>
              </p:cNvPr>
              <p:cNvGrpSpPr/>
              <p:nvPr/>
            </p:nvGrpSpPr>
            <p:grpSpPr>
              <a:xfrm>
                <a:off x="4748208" y="1366095"/>
                <a:ext cx="44577" cy="43566"/>
                <a:chOff x="4748208" y="1366095"/>
                <a:chExt cx="44577" cy="43566"/>
              </a:xfrm>
            </p:grpSpPr>
            <p:sp>
              <p:nvSpPr>
                <p:cNvPr id="835" name="Freeform: Shape 834">
                  <a:extLst>
                    <a:ext uri="{FF2B5EF4-FFF2-40B4-BE49-F238E27FC236}">
                      <a16:creationId xmlns:a16="http://schemas.microsoft.com/office/drawing/2014/main" id="{BF616EB6-9E69-3841-9771-5E4F578F034E}"/>
                    </a:ext>
                  </a:extLst>
                </p:cNvPr>
                <p:cNvSpPr/>
                <p:nvPr/>
              </p:nvSpPr>
              <p:spPr>
                <a:xfrm>
                  <a:off x="4770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Freeform: Shape 835">
                  <a:extLst>
                    <a:ext uri="{FF2B5EF4-FFF2-40B4-BE49-F238E27FC236}">
                      <a16:creationId xmlns:a16="http://schemas.microsoft.com/office/drawing/2014/main" id="{A994E61F-FA4A-83F4-FEBC-7F53BFDF22FD}"/>
                    </a:ext>
                  </a:extLst>
                </p:cNvPr>
                <p:cNvSpPr/>
                <p:nvPr/>
              </p:nvSpPr>
              <p:spPr>
                <a:xfrm>
                  <a:off x="474820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raphic 195">
                <a:extLst>
                  <a:ext uri="{FF2B5EF4-FFF2-40B4-BE49-F238E27FC236}">
                    <a16:creationId xmlns:a16="http://schemas.microsoft.com/office/drawing/2014/main" id="{060CD305-F5DC-53BD-4AC5-376F695A0486}"/>
                  </a:ext>
                </a:extLst>
              </p:cNvPr>
              <p:cNvGrpSpPr/>
              <p:nvPr/>
            </p:nvGrpSpPr>
            <p:grpSpPr>
              <a:xfrm>
                <a:off x="4759121" y="1366095"/>
                <a:ext cx="44423" cy="43566"/>
                <a:chOff x="4759121" y="1366095"/>
                <a:chExt cx="44423" cy="43566"/>
              </a:xfrm>
            </p:grpSpPr>
            <p:sp>
              <p:nvSpPr>
                <p:cNvPr id="833" name="Freeform: Shape 832">
                  <a:extLst>
                    <a:ext uri="{FF2B5EF4-FFF2-40B4-BE49-F238E27FC236}">
                      <a16:creationId xmlns:a16="http://schemas.microsoft.com/office/drawing/2014/main" id="{BBB726CD-F8B9-B64A-76FD-AA103DA97B73}"/>
                    </a:ext>
                  </a:extLst>
                </p:cNvPr>
                <p:cNvSpPr/>
                <p:nvPr/>
              </p:nvSpPr>
              <p:spPr>
                <a:xfrm>
                  <a:off x="478125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Freeform: Shape 833">
                  <a:extLst>
                    <a:ext uri="{FF2B5EF4-FFF2-40B4-BE49-F238E27FC236}">
                      <a16:creationId xmlns:a16="http://schemas.microsoft.com/office/drawing/2014/main" id="{C5F74398-C40B-E29C-FF2C-316AB6776625}"/>
                    </a:ext>
                  </a:extLst>
                </p:cNvPr>
                <p:cNvSpPr/>
                <p:nvPr/>
              </p:nvSpPr>
              <p:spPr>
                <a:xfrm>
                  <a:off x="475912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7" name="Graphic 195">
                <a:extLst>
                  <a:ext uri="{FF2B5EF4-FFF2-40B4-BE49-F238E27FC236}">
                    <a16:creationId xmlns:a16="http://schemas.microsoft.com/office/drawing/2014/main" id="{FCEC510F-C58D-E554-E983-7F814C5C6366}"/>
                  </a:ext>
                </a:extLst>
              </p:cNvPr>
              <p:cNvGrpSpPr/>
              <p:nvPr/>
            </p:nvGrpSpPr>
            <p:grpSpPr>
              <a:xfrm>
                <a:off x="4770496" y="1366095"/>
                <a:ext cx="44423" cy="43566"/>
                <a:chOff x="4770496" y="1366095"/>
                <a:chExt cx="44423" cy="43566"/>
              </a:xfrm>
            </p:grpSpPr>
            <p:sp>
              <p:nvSpPr>
                <p:cNvPr id="831" name="Freeform: Shape 830">
                  <a:extLst>
                    <a:ext uri="{FF2B5EF4-FFF2-40B4-BE49-F238E27FC236}">
                      <a16:creationId xmlns:a16="http://schemas.microsoft.com/office/drawing/2014/main" id="{B3F30395-6B96-D54D-33F2-0798E1D789F3}"/>
                    </a:ext>
                  </a:extLst>
                </p:cNvPr>
                <p:cNvSpPr/>
                <p:nvPr/>
              </p:nvSpPr>
              <p:spPr>
                <a:xfrm>
                  <a:off x="4792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Freeform: Shape 831">
                  <a:extLst>
                    <a:ext uri="{FF2B5EF4-FFF2-40B4-BE49-F238E27FC236}">
                      <a16:creationId xmlns:a16="http://schemas.microsoft.com/office/drawing/2014/main" id="{43AEDD71-8F95-6154-EEB6-9A4BF042954B}"/>
                    </a:ext>
                  </a:extLst>
                </p:cNvPr>
                <p:cNvSpPr/>
                <p:nvPr/>
              </p:nvSpPr>
              <p:spPr>
                <a:xfrm>
                  <a:off x="4770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8" name="Graphic 195">
                <a:extLst>
                  <a:ext uri="{FF2B5EF4-FFF2-40B4-BE49-F238E27FC236}">
                    <a16:creationId xmlns:a16="http://schemas.microsoft.com/office/drawing/2014/main" id="{94EE9E3D-DBD4-ED32-0DF2-E1DA7BEB7FE9}"/>
                  </a:ext>
                </a:extLst>
              </p:cNvPr>
              <p:cNvGrpSpPr/>
              <p:nvPr/>
            </p:nvGrpSpPr>
            <p:grpSpPr>
              <a:xfrm>
                <a:off x="4789096" y="1366095"/>
                <a:ext cx="44577" cy="43566"/>
                <a:chOff x="4789096" y="1366095"/>
                <a:chExt cx="44577" cy="43566"/>
              </a:xfrm>
            </p:grpSpPr>
            <p:sp>
              <p:nvSpPr>
                <p:cNvPr id="829" name="Freeform: Shape 828">
                  <a:extLst>
                    <a:ext uri="{FF2B5EF4-FFF2-40B4-BE49-F238E27FC236}">
                      <a16:creationId xmlns:a16="http://schemas.microsoft.com/office/drawing/2014/main" id="{A9FD5FA6-7C10-960E-DAC6-1883AAD56A1A}"/>
                    </a:ext>
                  </a:extLst>
                </p:cNvPr>
                <p:cNvSpPr/>
                <p:nvPr/>
              </p:nvSpPr>
              <p:spPr>
                <a:xfrm>
                  <a:off x="48113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Freeform: Shape 829">
                  <a:extLst>
                    <a:ext uri="{FF2B5EF4-FFF2-40B4-BE49-F238E27FC236}">
                      <a16:creationId xmlns:a16="http://schemas.microsoft.com/office/drawing/2014/main" id="{FC5ADDB4-29CA-F31E-00C2-8976005077EB}"/>
                    </a:ext>
                  </a:extLst>
                </p:cNvPr>
                <p:cNvSpPr/>
                <p:nvPr/>
              </p:nvSpPr>
              <p:spPr>
                <a:xfrm>
                  <a:off x="478909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9" name="Graphic 195">
                <a:extLst>
                  <a:ext uri="{FF2B5EF4-FFF2-40B4-BE49-F238E27FC236}">
                    <a16:creationId xmlns:a16="http://schemas.microsoft.com/office/drawing/2014/main" id="{32D064AA-9E24-2CDA-E7DD-9BB00D6570E8}"/>
                  </a:ext>
                </a:extLst>
              </p:cNvPr>
              <p:cNvGrpSpPr/>
              <p:nvPr/>
            </p:nvGrpSpPr>
            <p:grpSpPr>
              <a:xfrm>
                <a:off x="4805851" y="1366095"/>
                <a:ext cx="44423" cy="43566"/>
                <a:chOff x="4805851" y="1366095"/>
                <a:chExt cx="44423" cy="43566"/>
              </a:xfrm>
            </p:grpSpPr>
            <p:sp>
              <p:nvSpPr>
                <p:cNvPr id="827" name="Freeform: Shape 826">
                  <a:extLst>
                    <a:ext uri="{FF2B5EF4-FFF2-40B4-BE49-F238E27FC236}">
                      <a16:creationId xmlns:a16="http://schemas.microsoft.com/office/drawing/2014/main" id="{4CEEC0DF-FDC1-0ABE-8A30-17FF9DFEB7F4}"/>
                    </a:ext>
                  </a:extLst>
                </p:cNvPr>
                <p:cNvSpPr/>
                <p:nvPr/>
              </p:nvSpPr>
              <p:spPr>
                <a:xfrm>
                  <a:off x="48279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Freeform: Shape 827">
                  <a:extLst>
                    <a:ext uri="{FF2B5EF4-FFF2-40B4-BE49-F238E27FC236}">
                      <a16:creationId xmlns:a16="http://schemas.microsoft.com/office/drawing/2014/main" id="{FE29F353-8865-063E-7E71-1B56ECE7652A}"/>
                    </a:ext>
                  </a:extLst>
                </p:cNvPr>
                <p:cNvSpPr/>
                <p:nvPr/>
              </p:nvSpPr>
              <p:spPr>
                <a:xfrm>
                  <a:off x="480585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0" name="Graphic 195">
                <a:extLst>
                  <a:ext uri="{FF2B5EF4-FFF2-40B4-BE49-F238E27FC236}">
                    <a16:creationId xmlns:a16="http://schemas.microsoft.com/office/drawing/2014/main" id="{FE65C693-8732-4579-1CDC-A88423524ECD}"/>
                  </a:ext>
                </a:extLst>
              </p:cNvPr>
              <p:cNvGrpSpPr/>
              <p:nvPr/>
            </p:nvGrpSpPr>
            <p:grpSpPr>
              <a:xfrm>
                <a:off x="4811385" y="1366095"/>
                <a:ext cx="44423" cy="43566"/>
                <a:chOff x="4811385" y="1366095"/>
                <a:chExt cx="44423" cy="43566"/>
              </a:xfrm>
            </p:grpSpPr>
            <p:sp>
              <p:nvSpPr>
                <p:cNvPr id="825" name="Freeform: Shape 824">
                  <a:extLst>
                    <a:ext uri="{FF2B5EF4-FFF2-40B4-BE49-F238E27FC236}">
                      <a16:creationId xmlns:a16="http://schemas.microsoft.com/office/drawing/2014/main" id="{CD8C2EC8-57F2-B6D6-C611-DB1BFF2A9544}"/>
                    </a:ext>
                  </a:extLst>
                </p:cNvPr>
                <p:cNvSpPr/>
                <p:nvPr/>
              </p:nvSpPr>
              <p:spPr>
                <a:xfrm>
                  <a:off x="483367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Freeform: Shape 825">
                  <a:extLst>
                    <a:ext uri="{FF2B5EF4-FFF2-40B4-BE49-F238E27FC236}">
                      <a16:creationId xmlns:a16="http://schemas.microsoft.com/office/drawing/2014/main" id="{1CA0D837-D1C8-5062-7171-43904AE29EF1}"/>
                    </a:ext>
                  </a:extLst>
                </p:cNvPr>
                <p:cNvSpPr/>
                <p:nvPr/>
              </p:nvSpPr>
              <p:spPr>
                <a:xfrm>
                  <a:off x="481138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raphic 195">
                <a:extLst>
                  <a:ext uri="{FF2B5EF4-FFF2-40B4-BE49-F238E27FC236}">
                    <a16:creationId xmlns:a16="http://schemas.microsoft.com/office/drawing/2014/main" id="{1BBF9ED0-96C5-8379-C8F6-B8C3F6D72724}"/>
                  </a:ext>
                </a:extLst>
              </p:cNvPr>
              <p:cNvGrpSpPr/>
              <p:nvPr/>
            </p:nvGrpSpPr>
            <p:grpSpPr>
              <a:xfrm>
                <a:off x="4816919" y="1366095"/>
                <a:ext cx="44577" cy="43566"/>
                <a:chOff x="4816919" y="1366095"/>
                <a:chExt cx="44577" cy="43566"/>
              </a:xfrm>
            </p:grpSpPr>
            <p:sp>
              <p:nvSpPr>
                <p:cNvPr id="823" name="Freeform: Shape 822">
                  <a:extLst>
                    <a:ext uri="{FF2B5EF4-FFF2-40B4-BE49-F238E27FC236}">
                      <a16:creationId xmlns:a16="http://schemas.microsoft.com/office/drawing/2014/main" id="{719950DB-2457-D93C-209C-F2414CBC869D}"/>
                    </a:ext>
                  </a:extLst>
                </p:cNvPr>
                <p:cNvSpPr/>
                <p:nvPr/>
              </p:nvSpPr>
              <p:spPr>
                <a:xfrm>
                  <a:off x="483920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Freeform: Shape 823">
                  <a:extLst>
                    <a:ext uri="{FF2B5EF4-FFF2-40B4-BE49-F238E27FC236}">
                      <a16:creationId xmlns:a16="http://schemas.microsoft.com/office/drawing/2014/main" id="{4E628F32-070F-ED14-F76B-C166FA6E3DD5}"/>
                    </a:ext>
                  </a:extLst>
                </p:cNvPr>
                <p:cNvSpPr/>
                <p:nvPr/>
              </p:nvSpPr>
              <p:spPr>
                <a:xfrm>
                  <a:off x="481691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2" name="Graphic 195">
                <a:extLst>
                  <a:ext uri="{FF2B5EF4-FFF2-40B4-BE49-F238E27FC236}">
                    <a16:creationId xmlns:a16="http://schemas.microsoft.com/office/drawing/2014/main" id="{6FD2AD2A-F112-E4EE-805A-88ABC2C6A794}"/>
                  </a:ext>
                </a:extLst>
              </p:cNvPr>
              <p:cNvGrpSpPr/>
              <p:nvPr/>
            </p:nvGrpSpPr>
            <p:grpSpPr>
              <a:xfrm>
                <a:off x="4822452" y="1366095"/>
                <a:ext cx="44577" cy="43566"/>
                <a:chOff x="4822452" y="1366095"/>
                <a:chExt cx="44577" cy="43566"/>
              </a:xfrm>
            </p:grpSpPr>
            <p:sp>
              <p:nvSpPr>
                <p:cNvPr id="821" name="Freeform: Shape 820">
                  <a:extLst>
                    <a:ext uri="{FF2B5EF4-FFF2-40B4-BE49-F238E27FC236}">
                      <a16:creationId xmlns:a16="http://schemas.microsoft.com/office/drawing/2014/main" id="{679BF0BB-D535-6E4E-7936-AB894030BBC6}"/>
                    </a:ext>
                  </a:extLst>
                </p:cNvPr>
                <p:cNvSpPr/>
                <p:nvPr/>
              </p:nvSpPr>
              <p:spPr>
                <a:xfrm>
                  <a:off x="484474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Freeform: Shape 821">
                  <a:extLst>
                    <a:ext uri="{FF2B5EF4-FFF2-40B4-BE49-F238E27FC236}">
                      <a16:creationId xmlns:a16="http://schemas.microsoft.com/office/drawing/2014/main" id="{B38B2230-E0C9-3339-0F51-9B0A7523920F}"/>
                    </a:ext>
                  </a:extLst>
                </p:cNvPr>
                <p:cNvSpPr/>
                <p:nvPr/>
              </p:nvSpPr>
              <p:spPr>
                <a:xfrm>
                  <a:off x="4822452"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3" name="Graphic 195">
                <a:extLst>
                  <a:ext uri="{FF2B5EF4-FFF2-40B4-BE49-F238E27FC236}">
                    <a16:creationId xmlns:a16="http://schemas.microsoft.com/office/drawing/2014/main" id="{48B2F9BF-6694-2F57-CBC8-101CD2EAA00F}"/>
                  </a:ext>
                </a:extLst>
              </p:cNvPr>
              <p:cNvGrpSpPr/>
              <p:nvPr/>
            </p:nvGrpSpPr>
            <p:grpSpPr>
              <a:xfrm>
                <a:off x="4827986" y="1366095"/>
                <a:ext cx="44577" cy="43566"/>
                <a:chOff x="4827986" y="1366095"/>
                <a:chExt cx="44577" cy="43566"/>
              </a:xfrm>
            </p:grpSpPr>
            <p:sp>
              <p:nvSpPr>
                <p:cNvPr id="819" name="Freeform: Shape 818">
                  <a:extLst>
                    <a:ext uri="{FF2B5EF4-FFF2-40B4-BE49-F238E27FC236}">
                      <a16:creationId xmlns:a16="http://schemas.microsoft.com/office/drawing/2014/main" id="{9E2E2201-48D1-631B-1E1C-CFAC44B21273}"/>
                    </a:ext>
                  </a:extLst>
                </p:cNvPr>
                <p:cNvSpPr/>
                <p:nvPr/>
              </p:nvSpPr>
              <p:spPr>
                <a:xfrm>
                  <a:off x="485027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Freeform: Shape 819">
                  <a:extLst>
                    <a:ext uri="{FF2B5EF4-FFF2-40B4-BE49-F238E27FC236}">
                      <a16:creationId xmlns:a16="http://schemas.microsoft.com/office/drawing/2014/main" id="{54B3A617-1B34-4527-5D02-B6A693D21E23}"/>
                    </a:ext>
                  </a:extLst>
                </p:cNvPr>
                <p:cNvSpPr/>
                <p:nvPr/>
              </p:nvSpPr>
              <p:spPr>
                <a:xfrm>
                  <a:off x="482798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4" name="Graphic 195">
                <a:extLst>
                  <a:ext uri="{FF2B5EF4-FFF2-40B4-BE49-F238E27FC236}">
                    <a16:creationId xmlns:a16="http://schemas.microsoft.com/office/drawing/2014/main" id="{8BB6D10E-1BDD-27A1-C1C2-CCDD3E0896CB}"/>
                  </a:ext>
                </a:extLst>
              </p:cNvPr>
              <p:cNvGrpSpPr/>
              <p:nvPr/>
            </p:nvGrpSpPr>
            <p:grpSpPr>
              <a:xfrm>
                <a:off x="4833674" y="1366095"/>
                <a:ext cx="44423" cy="43566"/>
                <a:chOff x="4833674" y="1366095"/>
                <a:chExt cx="44423" cy="43566"/>
              </a:xfrm>
            </p:grpSpPr>
            <p:sp>
              <p:nvSpPr>
                <p:cNvPr id="817" name="Freeform: Shape 816">
                  <a:extLst>
                    <a:ext uri="{FF2B5EF4-FFF2-40B4-BE49-F238E27FC236}">
                      <a16:creationId xmlns:a16="http://schemas.microsoft.com/office/drawing/2014/main" id="{9BD68A04-CAC3-FCBA-AEE1-F97F16E310D5}"/>
                    </a:ext>
                  </a:extLst>
                </p:cNvPr>
                <p:cNvSpPr/>
                <p:nvPr/>
              </p:nvSpPr>
              <p:spPr>
                <a:xfrm>
                  <a:off x="48558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Freeform: Shape 817">
                  <a:extLst>
                    <a:ext uri="{FF2B5EF4-FFF2-40B4-BE49-F238E27FC236}">
                      <a16:creationId xmlns:a16="http://schemas.microsoft.com/office/drawing/2014/main" id="{E6C60BE9-533A-3D58-F18B-310D63F375B1}"/>
                    </a:ext>
                  </a:extLst>
                </p:cNvPr>
                <p:cNvSpPr/>
                <p:nvPr/>
              </p:nvSpPr>
              <p:spPr>
                <a:xfrm>
                  <a:off x="483367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5" name="Graphic 195">
                <a:extLst>
                  <a:ext uri="{FF2B5EF4-FFF2-40B4-BE49-F238E27FC236}">
                    <a16:creationId xmlns:a16="http://schemas.microsoft.com/office/drawing/2014/main" id="{38ED1964-E63F-2BC5-FBE8-F66EA0EEC556}"/>
                  </a:ext>
                </a:extLst>
              </p:cNvPr>
              <p:cNvGrpSpPr/>
              <p:nvPr/>
            </p:nvGrpSpPr>
            <p:grpSpPr>
              <a:xfrm>
                <a:off x="4839207" y="1366095"/>
                <a:ext cx="44423" cy="43566"/>
                <a:chOff x="4839207" y="1366095"/>
                <a:chExt cx="44423" cy="43566"/>
              </a:xfrm>
            </p:grpSpPr>
            <p:sp>
              <p:nvSpPr>
                <p:cNvPr id="815" name="Freeform: Shape 814">
                  <a:extLst>
                    <a:ext uri="{FF2B5EF4-FFF2-40B4-BE49-F238E27FC236}">
                      <a16:creationId xmlns:a16="http://schemas.microsoft.com/office/drawing/2014/main" id="{A53E1C7D-8DB6-F173-A14E-954DACCC6ABD}"/>
                    </a:ext>
                  </a:extLst>
                </p:cNvPr>
                <p:cNvSpPr/>
                <p:nvPr/>
              </p:nvSpPr>
              <p:spPr>
                <a:xfrm>
                  <a:off x="4861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Freeform: Shape 815">
                  <a:extLst>
                    <a:ext uri="{FF2B5EF4-FFF2-40B4-BE49-F238E27FC236}">
                      <a16:creationId xmlns:a16="http://schemas.microsoft.com/office/drawing/2014/main" id="{3683B44B-0866-400E-DE25-D8279500346B}"/>
                    </a:ext>
                  </a:extLst>
                </p:cNvPr>
                <p:cNvSpPr/>
                <p:nvPr/>
              </p:nvSpPr>
              <p:spPr>
                <a:xfrm>
                  <a:off x="4839207"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6" name="Graphic 195">
                <a:extLst>
                  <a:ext uri="{FF2B5EF4-FFF2-40B4-BE49-F238E27FC236}">
                    <a16:creationId xmlns:a16="http://schemas.microsoft.com/office/drawing/2014/main" id="{EFCE587D-2441-0896-9806-F042A756CE3C}"/>
                  </a:ext>
                </a:extLst>
              </p:cNvPr>
              <p:cNvGrpSpPr/>
              <p:nvPr/>
            </p:nvGrpSpPr>
            <p:grpSpPr>
              <a:xfrm>
                <a:off x="4844741" y="1366095"/>
                <a:ext cx="44423" cy="43566"/>
                <a:chOff x="4844741" y="1366095"/>
                <a:chExt cx="44423" cy="43566"/>
              </a:xfrm>
            </p:grpSpPr>
            <p:sp>
              <p:nvSpPr>
                <p:cNvPr id="813" name="Freeform: Shape 812">
                  <a:extLst>
                    <a:ext uri="{FF2B5EF4-FFF2-40B4-BE49-F238E27FC236}">
                      <a16:creationId xmlns:a16="http://schemas.microsoft.com/office/drawing/2014/main" id="{C4352FD9-99C9-469F-1321-05632F425AD7}"/>
                    </a:ext>
                  </a:extLst>
                </p:cNvPr>
                <p:cNvSpPr/>
                <p:nvPr/>
              </p:nvSpPr>
              <p:spPr>
                <a:xfrm>
                  <a:off x="486703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Freeform: Shape 813">
                  <a:extLst>
                    <a:ext uri="{FF2B5EF4-FFF2-40B4-BE49-F238E27FC236}">
                      <a16:creationId xmlns:a16="http://schemas.microsoft.com/office/drawing/2014/main" id="{41C9882F-A9F5-678A-C71F-0A26609C9BC1}"/>
                    </a:ext>
                  </a:extLst>
                </p:cNvPr>
                <p:cNvSpPr/>
                <p:nvPr/>
              </p:nvSpPr>
              <p:spPr>
                <a:xfrm>
                  <a:off x="484474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7" name="Graphic 195">
                <a:extLst>
                  <a:ext uri="{FF2B5EF4-FFF2-40B4-BE49-F238E27FC236}">
                    <a16:creationId xmlns:a16="http://schemas.microsoft.com/office/drawing/2014/main" id="{7CEF670F-91FA-7808-E449-01530E59687B}"/>
                  </a:ext>
                </a:extLst>
              </p:cNvPr>
              <p:cNvGrpSpPr/>
              <p:nvPr/>
            </p:nvGrpSpPr>
            <p:grpSpPr>
              <a:xfrm>
                <a:off x="4850275" y="1366095"/>
                <a:ext cx="44577" cy="43566"/>
                <a:chOff x="4850275" y="1366095"/>
                <a:chExt cx="44577" cy="43566"/>
              </a:xfrm>
            </p:grpSpPr>
            <p:sp>
              <p:nvSpPr>
                <p:cNvPr id="811" name="Freeform: Shape 810">
                  <a:extLst>
                    <a:ext uri="{FF2B5EF4-FFF2-40B4-BE49-F238E27FC236}">
                      <a16:creationId xmlns:a16="http://schemas.microsoft.com/office/drawing/2014/main" id="{2472CA0F-876A-C317-0EC3-C65DD9FF6B8A}"/>
                    </a:ext>
                  </a:extLst>
                </p:cNvPr>
                <p:cNvSpPr/>
                <p:nvPr/>
              </p:nvSpPr>
              <p:spPr>
                <a:xfrm>
                  <a:off x="487256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Freeform: Shape 811">
                  <a:extLst>
                    <a:ext uri="{FF2B5EF4-FFF2-40B4-BE49-F238E27FC236}">
                      <a16:creationId xmlns:a16="http://schemas.microsoft.com/office/drawing/2014/main" id="{8576661A-AE66-67AD-A4A1-46AD9AED5317}"/>
                    </a:ext>
                  </a:extLst>
                </p:cNvPr>
                <p:cNvSpPr/>
                <p:nvPr/>
              </p:nvSpPr>
              <p:spPr>
                <a:xfrm>
                  <a:off x="485027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8" name="Graphic 195">
                <a:extLst>
                  <a:ext uri="{FF2B5EF4-FFF2-40B4-BE49-F238E27FC236}">
                    <a16:creationId xmlns:a16="http://schemas.microsoft.com/office/drawing/2014/main" id="{21EA04DD-29FB-403D-FE05-2AD3345718E2}"/>
                  </a:ext>
                </a:extLst>
              </p:cNvPr>
              <p:cNvGrpSpPr/>
              <p:nvPr/>
            </p:nvGrpSpPr>
            <p:grpSpPr>
              <a:xfrm>
                <a:off x="4855809" y="1366095"/>
                <a:ext cx="44577" cy="43566"/>
                <a:chOff x="4855809" y="1366095"/>
                <a:chExt cx="44577" cy="43566"/>
              </a:xfrm>
            </p:grpSpPr>
            <p:sp>
              <p:nvSpPr>
                <p:cNvPr id="809" name="Freeform: Shape 808">
                  <a:extLst>
                    <a:ext uri="{FF2B5EF4-FFF2-40B4-BE49-F238E27FC236}">
                      <a16:creationId xmlns:a16="http://schemas.microsoft.com/office/drawing/2014/main" id="{20B3D105-EC88-5856-8987-D6281DF365F8}"/>
                    </a:ext>
                  </a:extLst>
                </p:cNvPr>
                <p:cNvSpPr/>
                <p:nvPr/>
              </p:nvSpPr>
              <p:spPr>
                <a:xfrm>
                  <a:off x="487809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Freeform: Shape 809">
                  <a:extLst>
                    <a:ext uri="{FF2B5EF4-FFF2-40B4-BE49-F238E27FC236}">
                      <a16:creationId xmlns:a16="http://schemas.microsoft.com/office/drawing/2014/main" id="{3D98A05A-6DE2-3B17-D9A4-42222C1ADE05}"/>
                    </a:ext>
                  </a:extLst>
                </p:cNvPr>
                <p:cNvSpPr/>
                <p:nvPr/>
              </p:nvSpPr>
              <p:spPr>
                <a:xfrm>
                  <a:off x="485580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9" name="Graphic 195">
                <a:extLst>
                  <a:ext uri="{FF2B5EF4-FFF2-40B4-BE49-F238E27FC236}">
                    <a16:creationId xmlns:a16="http://schemas.microsoft.com/office/drawing/2014/main" id="{54B26762-DB77-9A4B-B49E-20255C61DE50}"/>
                  </a:ext>
                </a:extLst>
              </p:cNvPr>
              <p:cNvGrpSpPr/>
              <p:nvPr/>
            </p:nvGrpSpPr>
            <p:grpSpPr>
              <a:xfrm>
                <a:off x="4861496" y="1366095"/>
                <a:ext cx="44423" cy="43566"/>
                <a:chOff x="4861496" y="1366095"/>
                <a:chExt cx="44423" cy="43566"/>
              </a:xfrm>
            </p:grpSpPr>
            <p:sp>
              <p:nvSpPr>
                <p:cNvPr id="807" name="Freeform: Shape 806">
                  <a:extLst>
                    <a:ext uri="{FF2B5EF4-FFF2-40B4-BE49-F238E27FC236}">
                      <a16:creationId xmlns:a16="http://schemas.microsoft.com/office/drawing/2014/main" id="{11E50FA1-4A1F-1BE5-4A7F-984098845753}"/>
                    </a:ext>
                  </a:extLst>
                </p:cNvPr>
                <p:cNvSpPr/>
                <p:nvPr/>
              </p:nvSpPr>
              <p:spPr>
                <a:xfrm>
                  <a:off x="488363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Freeform: Shape 807">
                  <a:extLst>
                    <a:ext uri="{FF2B5EF4-FFF2-40B4-BE49-F238E27FC236}">
                      <a16:creationId xmlns:a16="http://schemas.microsoft.com/office/drawing/2014/main" id="{30B08842-B322-0060-1DE1-6158572239BD}"/>
                    </a:ext>
                  </a:extLst>
                </p:cNvPr>
                <p:cNvSpPr/>
                <p:nvPr/>
              </p:nvSpPr>
              <p:spPr>
                <a:xfrm>
                  <a:off x="4861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0" name="Graphic 195">
                <a:extLst>
                  <a:ext uri="{FF2B5EF4-FFF2-40B4-BE49-F238E27FC236}">
                    <a16:creationId xmlns:a16="http://schemas.microsoft.com/office/drawing/2014/main" id="{7CD1D1A6-9BF4-A0F0-1A77-953C45DF1BD8}"/>
                  </a:ext>
                </a:extLst>
              </p:cNvPr>
              <p:cNvGrpSpPr/>
              <p:nvPr/>
            </p:nvGrpSpPr>
            <p:grpSpPr>
              <a:xfrm>
                <a:off x="4867030" y="1366095"/>
                <a:ext cx="44423" cy="43566"/>
                <a:chOff x="4867030" y="1366095"/>
                <a:chExt cx="44423" cy="43566"/>
              </a:xfrm>
            </p:grpSpPr>
            <p:sp>
              <p:nvSpPr>
                <p:cNvPr id="805" name="Freeform: Shape 804">
                  <a:extLst>
                    <a:ext uri="{FF2B5EF4-FFF2-40B4-BE49-F238E27FC236}">
                      <a16:creationId xmlns:a16="http://schemas.microsoft.com/office/drawing/2014/main" id="{73A55613-1CDC-A0AD-AFA5-ED8EE0988FAE}"/>
                    </a:ext>
                  </a:extLst>
                </p:cNvPr>
                <p:cNvSpPr/>
                <p:nvPr/>
              </p:nvSpPr>
              <p:spPr>
                <a:xfrm>
                  <a:off x="488916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Freeform: Shape 805">
                  <a:extLst>
                    <a:ext uri="{FF2B5EF4-FFF2-40B4-BE49-F238E27FC236}">
                      <a16:creationId xmlns:a16="http://schemas.microsoft.com/office/drawing/2014/main" id="{24FEB670-9FC8-E967-732F-5639BEB613B3}"/>
                    </a:ext>
                  </a:extLst>
                </p:cNvPr>
                <p:cNvSpPr/>
                <p:nvPr/>
              </p:nvSpPr>
              <p:spPr>
                <a:xfrm>
                  <a:off x="486703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1" name="Graphic 195">
                <a:extLst>
                  <a:ext uri="{FF2B5EF4-FFF2-40B4-BE49-F238E27FC236}">
                    <a16:creationId xmlns:a16="http://schemas.microsoft.com/office/drawing/2014/main" id="{25F32FC0-E62F-B0B5-A1C7-0B96A514258F}"/>
                  </a:ext>
                </a:extLst>
              </p:cNvPr>
              <p:cNvGrpSpPr/>
              <p:nvPr/>
            </p:nvGrpSpPr>
            <p:grpSpPr>
              <a:xfrm>
                <a:off x="4872564" y="1366095"/>
                <a:ext cx="44423" cy="43566"/>
                <a:chOff x="4872564" y="1366095"/>
                <a:chExt cx="44423" cy="43566"/>
              </a:xfrm>
            </p:grpSpPr>
            <p:sp>
              <p:nvSpPr>
                <p:cNvPr id="803" name="Freeform: Shape 802">
                  <a:extLst>
                    <a:ext uri="{FF2B5EF4-FFF2-40B4-BE49-F238E27FC236}">
                      <a16:creationId xmlns:a16="http://schemas.microsoft.com/office/drawing/2014/main" id="{EB84661F-C42C-D83B-1101-D3DF32B10DFA}"/>
                    </a:ext>
                  </a:extLst>
                </p:cNvPr>
                <p:cNvSpPr/>
                <p:nvPr/>
              </p:nvSpPr>
              <p:spPr>
                <a:xfrm>
                  <a:off x="489485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Freeform: Shape 803">
                  <a:extLst>
                    <a:ext uri="{FF2B5EF4-FFF2-40B4-BE49-F238E27FC236}">
                      <a16:creationId xmlns:a16="http://schemas.microsoft.com/office/drawing/2014/main" id="{518DF78E-3B2D-1825-B9B1-2035CEC21ED7}"/>
                    </a:ext>
                  </a:extLst>
                </p:cNvPr>
                <p:cNvSpPr/>
                <p:nvPr/>
              </p:nvSpPr>
              <p:spPr>
                <a:xfrm>
                  <a:off x="487256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2" name="Graphic 195">
                <a:extLst>
                  <a:ext uri="{FF2B5EF4-FFF2-40B4-BE49-F238E27FC236}">
                    <a16:creationId xmlns:a16="http://schemas.microsoft.com/office/drawing/2014/main" id="{5A5766C5-5F41-203B-47EE-9B85BD28C6B5}"/>
                  </a:ext>
                </a:extLst>
              </p:cNvPr>
              <p:cNvGrpSpPr/>
              <p:nvPr/>
            </p:nvGrpSpPr>
            <p:grpSpPr>
              <a:xfrm>
                <a:off x="4878098" y="1366095"/>
                <a:ext cx="44423" cy="43566"/>
                <a:chOff x="4878098" y="1366095"/>
                <a:chExt cx="44423" cy="43566"/>
              </a:xfrm>
            </p:grpSpPr>
            <p:sp>
              <p:nvSpPr>
                <p:cNvPr id="801" name="Freeform: Shape 800">
                  <a:extLst>
                    <a:ext uri="{FF2B5EF4-FFF2-40B4-BE49-F238E27FC236}">
                      <a16:creationId xmlns:a16="http://schemas.microsoft.com/office/drawing/2014/main" id="{2A6AF25A-0F15-18E5-06D6-14448E46462A}"/>
                    </a:ext>
                  </a:extLst>
                </p:cNvPr>
                <p:cNvSpPr/>
                <p:nvPr/>
              </p:nvSpPr>
              <p:spPr>
                <a:xfrm>
                  <a:off x="49003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Freeform: Shape 801">
                  <a:extLst>
                    <a:ext uri="{FF2B5EF4-FFF2-40B4-BE49-F238E27FC236}">
                      <a16:creationId xmlns:a16="http://schemas.microsoft.com/office/drawing/2014/main" id="{8CEC4FCB-F5F9-67F3-07E7-B0EC7558EEB6}"/>
                    </a:ext>
                  </a:extLst>
                </p:cNvPr>
                <p:cNvSpPr/>
                <p:nvPr/>
              </p:nvSpPr>
              <p:spPr>
                <a:xfrm>
                  <a:off x="4878098"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3" name="Graphic 195">
                <a:extLst>
                  <a:ext uri="{FF2B5EF4-FFF2-40B4-BE49-F238E27FC236}">
                    <a16:creationId xmlns:a16="http://schemas.microsoft.com/office/drawing/2014/main" id="{DD46758F-CE26-9B0F-3100-D1F3D05D97A4}"/>
                  </a:ext>
                </a:extLst>
              </p:cNvPr>
              <p:cNvGrpSpPr/>
              <p:nvPr/>
            </p:nvGrpSpPr>
            <p:grpSpPr>
              <a:xfrm>
                <a:off x="4883631" y="1366095"/>
                <a:ext cx="44577" cy="43566"/>
                <a:chOff x="4883631" y="1366095"/>
                <a:chExt cx="44577" cy="43566"/>
              </a:xfrm>
            </p:grpSpPr>
            <p:sp>
              <p:nvSpPr>
                <p:cNvPr id="799" name="Freeform: Shape 798">
                  <a:extLst>
                    <a:ext uri="{FF2B5EF4-FFF2-40B4-BE49-F238E27FC236}">
                      <a16:creationId xmlns:a16="http://schemas.microsoft.com/office/drawing/2014/main" id="{EB7B633F-04E5-0662-EA04-4AD720CF6471}"/>
                    </a:ext>
                  </a:extLst>
                </p:cNvPr>
                <p:cNvSpPr/>
                <p:nvPr/>
              </p:nvSpPr>
              <p:spPr>
                <a:xfrm>
                  <a:off x="490592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Freeform: Shape 799">
                  <a:extLst>
                    <a:ext uri="{FF2B5EF4-FFF2-40B4-BE49-F238E27FC236}">
                      <a16:creationId xmlns:a16="http://schemas.microsoft.com/office/drawing/2014/main" id="{C3866E5B-619F-3DC2-9358-D3758B42DCD3}"/>
                    </a:ext>
                  </a:extLst>
                </p:cNvPr>
                <p:cNvSpPr/>
                <p:nvPr/>
              </p:nvSpPr>
              <p:spPr>
                <a:xfrm>
                  <a:off x="488363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4" name="Graphic 195">
                <a:extLst>
                  <a:ext uri="{FF2B5EF4-FFF2-40B4-BE49-F238E27FC236}">
                    <a16:creationId xmlns:a16="http://schemas.microsoft.com/office/drawing/2014/main" id="{586BF09C-BAF2-5A50-3858-C31668DF7813}"/>
                  </a:ext>
                </a:extLst>
              </p:cNvPr>
              <p:cNvGrpSpPr/>
              <p:nvPr/>
            </p:nvGrpSpPr>
            <p:grpSpPr>
              <a:xfrm>
                <a:off x="4889165" y="1366095"/>
                <a:ext cx="44577" cy="43566"/>
                <a:chOff x="4889165" y="1366095"/>
                <a:chExt cx="44577" cy="43566"/>
              </a:xfrm>
            </p:grpSpPr>
            <p:sp>
              <p:nvSpPr>
                <p:cNvPr id="797" name="Freeform: Shape 796">
                  <a:extLst>
                    <a:ext uri="{FF2B5EF4-FFF2-40B4-BE49-F238E27FC236}">
                      <a16:creationId xmlns:a16="http://schemas.microsoft.com/office/drawing/2014/main" id="{C8D922C0-1D10-2223-65F7-D026764AB33E}"/>
                    </a:ext>
                  </a:extLst>
                </p:cNvPr>
                <p:cNvSpPr/>
                <p:nvPr/>
              </p:nvSpPr>
              <p:spPr>
                <a:xfrm>
                  <a:off x="491145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Freeform: Shape 797">
                  <a:extLst>
                    <a:ext uri="{FF2B5EF4-FFF2-40B4-BE49-F238E27FC236}">
                      <a16:creationId xmlns:a16="http://schemas.microsoft.com/office/drawing/2014/main" id="{EB6BB597-1B69-6362-9277-0714579EFC53}"/>
                    </a:ext>
                  </a:extLst>
                </p:cNvPr>
                <p:cNvSpPr/>
                <p:nvPr/>
              </p:nvSpPr>
              <p:spPr>
                <a:xfrm>
                  <a:off x="488916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5" name="Graphic 195">
                <a:extLst>
                  <a:ext uri="{FF2B5EF4-FFF2-40B4-BE49-F238E27FC236}">
                    <a16:creationId xmlns:a16="http://schemas.microsoft.com/office/drawing/2014/main" id="{DBE4D8DA-22D6-1F65-5CAC-67FEF2D5A4D2}"/>
                  </a:ext>
                </a:extLst>
              </p:cNvPr>
              <p:cNvGrpSpPr/>
              <p:nvPr/>
            </p:nvGrpSpPr>
            <p:grpSpPr>
              <a:xfrm>
                <a:off x="4894853" y="1366095"/>
                <a:ext cx="44423" cy="43566"/>
                <a:chOff x="4894853" y="1366095"/>
                <a:chExt cx="44423" cy="43566"/>
              </a:xfrm>
            </p:grpSpPr>
            <p:sp>
              <p:nvSpPr>
                <p:cNvPr id="795" name="Freeform: Shape 794">
                  <a:extLst>
                    <a:ext uri="{FF2B5EF4-FFF2-40B4-BE49-F238E27FC236}">
                      <a16:creationId xmlns:a16="http://schemas.microsoft.com/office/drawing/2014/main" id="{D2ACED42-40F7-28C5-6E3D-7ABC5237A2F4}"/>
                    </a:ext>
                  </a:extLst>
                </p:cNvPr>
                <p:cNvSpPr/>
                <p:nvPr/>
              </p:nvSpPr>
              <p:spPr>
                <a:xfrm>
                  <a:off x="491698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Freeform: Shape 795">
                  <a:extLst>
                    <a:ext uri="{FF2B5EF4-FFF2-40B4-BE49-F238E27FC236}">
                      <a16:creationId xmlns:a16="http://schemas.microsoft.com/office/drawing/2014/main" id="{7816DC68-11DF-4D54-A18F-68D7B0F056D4}"/>
                    </a:ext>
                  </a:extLst>
                </p:cNvPr>
                <p:cNvSpPr/>
                <p:nvPr/>
              </p:nvSpPr>
              <p:spPr>
                <a:xfrm>
                  <a:off x="489485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6" name="Graphic 195">
                <a:extLst>
                  <a:ext uri="{FF2B5EF4-FFF2-40B4-BE49-F238E27FC236}">
                    <a16:creationId xmlns:a16="http://schemas.microsoft.com/office/drawing/2014/main" id="{F6538B12-C301-5FB6-A18C-94085C53994B}"/>
                  </a:ext>
                </a:extLst>
              </p:cNvPr>
              <p:cNvGrpSpPr/>
              <p:nvPr/>
            </p:nvGrpSpPr>
            <p:grpSpPr>
              <a:xfrm>
                <a:off x="4900386" y="1366095"/>
                <a:ext cx="44423" cy="43566"/>
                <a:chOff x="4900386" y="1366095"/>
                <a:chExt cx="44423" cy="43566"/>
              </a:xfrm>
            </p:grpSpPr>
            <p:sp>
              <p:nvSpPr>
                <p:cNvPr id="793" name="Freeform: Shape 792">
                  <a:extLst>
                    <a:ext uri="{FF2B5EF4-FFF2-40B4-BE49-F238E27FC236}">
                      <a16:creationId xmlns:a16="http://schemas.microsoft.com/office/drawing/2014/main" id="{496B11A8-4053-D6F3-D3E2-1625F5B28B5D}"/>
                    </a:ext>
                  </a:extLst>
                </p:cNvPr>
                <p:cNvSpPr/>
                <p:nvPr/>
              </p:nvSpPr>
              <p:spPr>
                <a:xfrm>
                  <a:off x="49225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Freeform: Shape 793">
                  <a:extLst>
                    <a:ext uri="{FF2B5EF4-FFF2-40B4-BE49-F238E27FC236}">
                      <a16:creationId xmlns:a16="http://schemas.microsoft.com/office/drawing/2014/main" id="{E5A3DD1D-5C7B-0F7E-FE35-FDC9BABD764E}"/>
                    </a:ext>
                  </a:extLst>
                </p:cNvPr>
                <p:cNvSpPr/>
                <p:nvPr/>
              </p:nvSpPr>
              <p:spPr>
                <a:xfrm>
                  <a:off x="490038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7" name="Graphic 195">
                <a:extLst>
                  <a:ext uri="{FF2B5EF4-FFF2-40B4-BE49-F238E27FC236}">
                    <a16:creationId xmlns:a16="http://schemas.microsoft.com/office/drawing/2014/main" id="{830694F9-A21C-05E7-9517-2192B1C43CD8}"/>
                  </a:ext>
                </a:extLst>
              </p:cNvPr>
              <p:cNvGrpSpPr/>
              <p:nvPr/>
            </p:nvGrpSpPr>
            <p:grpSpPr>
              <a:xfrm>
                <a:off x="4905920" y="1366095"/>
                <a:ext cx="44423" cy="43566"/>
                <a:chOff x="4905920" y="1366095"/>
                <a:chExt cx="44423" cy="43566"/>
              </a:xfrm>
            </p:grpSpPr>
            <p:sp>
              <p:nvSpPr>
                <p:cNvPr id="791" name="Freeform: Shape 790">
                  <a:extLst>
                    <a:ext uri="{FF2B5EF4-FFF2-40B4-BE49-F238E27FC236}">
                      <a16:creationId xmlns:a16="http://schemas.microsoft.com/office/drawing/2014/main" id="{56A4A696-61CF-9C6D-3889-EE4A6FBAFC8C}"/>
                    </a:ext>
                  </a:extLst>
                </p:cNvPr>
                <p:cNvSpPr/>
                <p:nvPr/>
              </p:nvSpPr>
              <p:spPr>
                <a:xfrm>
                  <a:off x="49282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Freeform: Shape 791">
                  <a:extLst>
                    <a:ext uri="{FF2B5EF4-FFF2-40B4-BE49-F238E27FC236}">
                      <a16:creationId xmlns:a16="http://schemas.microsoft.com/office/drawing/2014/main" id="{A61DE5A7-E25F-59BF-B758-0AAC7B611FD0}"/>
                    </a:ext>
                  </a:extLst>
                </p:cNvPr>
                <p:cNvSpPr/>
                <p:nvPr/>
              </p:nvSpPr>
              <p:spPr>
                <a:xfrm>
                  <a:off x="490592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8" name="Graphic 195">
                <a:extLst>
                  <a:ext uri="{FF2B5EF4-FFF2-40B4-BE49-F238E27FC236}">
                    <a16:creationId xmlns:a16="http://schemas.microsoft.com/office/drawing/2014/main" id="{53B6B3E7-3ADC-CEC5-6595-A33EE866D764}"/>
                  </a:ext>
                </a:extLst>
              </p:cNvPr>
              <p:cNvGrpSpPr/>
              <p:nvPr/>
            </p:nvGrpSpPr>
            <p:grpSpPr>
              <a:xfrm>
                <a:off x="4911454" y="1366095"/>
                <a:ext cx="44423" cy="43566"/>
                <a:chOff x="4911454" y="1366095"/>
                <a:chExt cx="44423" cy="43566"/>
              </a:xfrm>
            </p:grpSpPr>
            <p:sp>
              <p:nvSpPr>
                <p:cNvPr id="789" name="Freeform: Shape 788">
                  <a:extLst>
                    <a:ext uri="{FF2B5EF4-FFF2-40B4-BE49-F238E27FC236}">
                      <a16:creationId xmlns:a16="http://schemas.microsoft.com/office/drawing/2014/main" id="{14B83B06-4531-4886-6E71-9FC14B22A9EA}"/>
                    </a:ext>
                  </a:extLst>
                </p:cNvPr>
                <p:cNvSpPr/>
                <p:nvPr/>
              </p:nvSpPr>
              <p:spPr>
                <a:xfrm>
                  <a:off x="493374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Freeform: Shape 789">
                  <a:extLst>
                    <a:ext uri="{FF2B5EF4-FFF2-40B4-BE49-F238E27FC236}">
                      <a16:creationId xmlns:a16="http://schemas.microsoft.com/office/drawing/2014/main" id="{C9FC2BC3-FD82-7913-5121-932FC43415BD}"/>
                    </a:ext>
                  </a:extLst>
                </p:cNvPr>
                <p:cNvSpPr/>
                <p:nvPr/>
              </p:nvSpPr>
              <p:spPr>
                <a:xfrm>
                  <a:off x="491145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9" name="Graphic 195">
                <a:extLst>
                  <a:ext uri="{FF2B5EF4-FFF2-40B4-BE49-F238E27FC236}">
                    <a16:creationId xmlns:a16="http://schemas.microsoft.com/office/drawing/2014/main" id="{B59A316B-1394-9BB8-34E5-E55DD1F8B714}"/>
                  </a:ext>
                </a:extLst>
              </p:cNvPr>
              <p:cNvGrpSpPr/>
              <p:nvPr/>
            </p:nvGrpSpPr>
            <p:grpSpPr>
              <a:xfrm>
                <a:off x="4916988" y="1366095"/>
                <a:ext cx="44577" cy="43566"/>
                <a:chOff x="4916988" y="1366095"/>
                <a:chExt cx="44577" cy="43566"/>
              </a:xfrm>
            </p:grpSpPr>
            <p:sp>
              <p:nvSpPr>
                <p:cNvPr id="787" name="Freeform: Shape 786">
                  <a:extLst>
                    <a:ext uri="{FF2B5EF4-FFF2-40B4-BE49-F238E27FC236}">
                      <a16:creationId xmlns:a16="http://schemas.microsoft.com/office/drawing/2014/main" id="{DA31011D-674C-1E90-1E34-ECF64A9F6CF0}"/>
                    </a:ext>
                  </a:extLst>
                </p:cNvPr>
                <p:cNvSpPr/>
                <p:nvPr/>
              </p:nvSpPr>
              <p:spPr>
                <a:xfrm>
                  <a:off x="493927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Freeform: Shape 787">
                  <a:extLst>
                    <a:ext uri="{FF2B5EF4-FFF2-40B4-BE49-F238E27FC236}">
                      <a16:creationId xmlns:a16="http://schemas.microsoft.com/office/drawing/2014/main" id="{B2A91738-D07B-7942-364E-48675DF02138}"/>
                    </a:ext>
                  </a:extLst>
                </p:cNvPr>
                <p:cNvSpPr/>
                <p:nvPr/>
              </p:nvSpPr>
              <p:spPr>
                <a:xfrm>
                  <a:off x="491698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0" name="Graphic 195">
                <a:extLst>
                  <a:ext uri="{FF2B5EF4-FFF2-40B4-BE49-F238E27FC236}">
                    <a16:creationId xmlns:a16="http://schemas.microsoft.com/office/drawing/2014/main" id="{0A4B0C1C-547C-6849-6F18-B2BC9360DFB0}"/>
                  </a:ext>
                </a:extLst>
              </p:cNvPr>
              <p:cNvGrpSpPr/>
              <p:nvPr/>
            </p:nvGrpSpPr>
            <p:grpSpPr>
              <a:xfrm>
                <a:off x="4933743" y="1372125"/>
                <a:ext cx="44423" cy="43717"/>
                <a:chOff x="4933743" y="1372125"/>
                <a:chExt cx="44423" cy="43717"/>
              </a:xfrm>
            </p:grpSpPr>
            <p:sp>
              <p:nvSpPr>
                <p:cNvPr id="785" name="Freeform: Shape 784">
                  <a:extLst>
                    <a:ext uri="{FF2B5EF4-FFF2-40B4-BE49-F238E27FC236}">
                      <a16:creationId xmlns:a16="http://schemas.microsoft.com/office/drawing/2014/main" id="{769DDCA4-3122-79EC-2776-476BF334C155}"/>
                    </a:ext>
                  </a:extLst>
                </p:cNvPr>
                <p:cNvSpPr/>
                <p:nvPr/>
              </p:nvSpPr>
              <p:spPr>
                <a:xfrm>
                  <a:off x="495587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Freeform: Shape 785">
                  <a:extLst>
                    <a:ext uri="{FF2B5EF4-FFF2-40B4-BE49-F238E27FC236}">
                      <a16:creationId xmlns:a16="http://schemas.microsoft.com/office/drawing/2014/main" id="{64282FD1-CBBA-5873-2BFC-3EDDE6890A90}"/>
                    </a:ext>
                  </a:extLst>
                </p:cNvPr>
                <p:cNvSpPr/>
                <p:nvPr/>
              </p:nvSpPr>
              <p:spPr>
                <a:xfrm>
                  <a:off x="493374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1" name="Graphic 195">
                <a:extLst>
                  <a:ext uri="{FF2B5EF4-FFF2-40B4-BE49-F238E27FC236}">
                    <a16:creationId xmlns:a16="http://schemas.microsoft.com/office/drawing/2014/main" id="{040526A6-9B31-E42F-D217-D15F9C85886D}"/>
                  </a:ext>
                </a:extLst>
              </p:cNvPr>
              <p:cNvGrpSpPr/>
              <p:nvPr/>
            </p:nvGrpSpPr>
            <p:grpSpPr>
              <a:xfrm>
                <a:off x="4947731" y="1372125"/>
                <a:ext cx="44577" cy="43717"/>
                <a:chOff x="4947731" y="1372125"/>
                <a:chExt cx="44577" cy="43717"/>
              </a:xfrm>
            </p:grpSpPr>
            <p:sp>
              <p:nvSpPr>
                <p:cNvPr id="783" name="Freeform: Shape 782">
                  <a:extLst>
                    <a:ext uri="{FF2B5EF4-FFF2-40B4-BE49-F238E27FC236}">
                      <a16:creationId xmlns:a16="http://schemas.microsoft.com/office/drawing/2014/main" id="{ACAC02CF-7D6C-E6F0-C59E-52A59861D4DA}"/>
                    </a:ext>
                  </a:extLst>
                </p:cNvPr>
                <p:cNvSpPr/>
                <p:nvPr/>
              </p:nvSpPr>
              <p:spPr>
                <a:xfrm>
                  <a:off x="497002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Freeform: Shape 783">
                  <a:extLst>
                    <a:ext uri="{FF2B5EF4-FFF2-40B4-BE49-F238E27FC236}">
                      <a16:creationId xmlns:a16="http://schemas.microsoft.com/office/drawing/2014/main" id="{208A64E0-F247-2B49-6E33-F18F8FB0A97B}"/>
                    </a:ext>
                  </a:extLst>
                </p:cNvPr>
                <p:cNvSpPr/>
                <p:nvPr/>
              </p:nvSpPr>
              <p:spPr>
                <a:xfrm>
                  <a:off x="494773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2" name="Graphic 195">
                <a:extLst>
                  <a:ext uri="{FF2B5EF4-FFF2-40B4-BE49-F238E27FC236}">
                    <a16:creationId xmlns:a16="http://schemas.microsoft.com/office/drawing/2014/main" id="{B18C5643-4047-61AD-8C2C-8DDEE9A07BE7}"/>
                  </a:ext>
                </a:extLst>
              </p:cNvPr>
              <p:cNvGrpSpPr/>
              <p:nvPr/>
            </p:nvGrpSpPr>
            <p:grpSpPr>
              <a:xfrm>
                <a:off x="4953726" y="1372125"/>
                <a:ext cx="44423" cy="43717"/>
                <a:chOff x="4953726" y="1372125"/>
                <a:chExt cx="44423" cy="43717"/>
              </a:xfrm>
            </p:grpSpPr>
            <p:sp>
              <p:nvSpPr>
                <p:cNvPr id="781" name="Freeform: Shape 780">
                  <a:extLst>
                    <a:ext uri="{FF2B5EF4-FFF2-40B4-BE49-F238E27FC236}">
                      <a16:creationId xmlns:a16="http://schemas.microsoft.com/office/drawing/2014/main" id="{A60538DA-E211-C609-6672-D39609669F42}"/>
                    </a:ext>
                  </a:extLst>
                </p:cNvPr>
                <p:cNvSpPr/>
                <p:nvPr/>
              </p:nvSpPr>
              <p:spPr>
                <a:xfrm>
                  <a:off x="4975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Freeform: Shape 781">
                  <a:extLst>
                    <a:ext uri="{FF2B5EF4-FFF2-40B4-BE49-F238E27FC236}">
                      <a16:creationId xmlns:a16="http://schemas.microsoft.com/office/drawing/2014/main" id="{2EB74B32-1262-CBA4-20DB-CE2FD99EFE55}"/>
                    </a:ext>
                  </a:extLst>
                </p:cNvPr>
                <p:cNvSpPr/>
                <p:nvPr/>
              </p:nvSpPr>
              <p:spPr>
                <a:xfrm>
                  <a:off x="49537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3" name="Graphic 195">
                <a:extLst>
                  <a:ext uri="{FF2B5EF4-FFF2-40B4-BE49-F238E27FC236}">
                    <a16:creationId xmlns:a16="http://schemas.microsoft.com/office/drawing/2014/main" id="{A24E1316-069F-BD47-0C4F-987700334C33}"/>
                  </a:ext>
                </a:extLst>
              </p:cNvPr>
              <p:cNvGrpSpPr/>
              <p:nvPr/>
            </p:nvGrpSpPr>
            <p:grpSpPr>
              <a:xfrm>
                <a:off x="4959567" y="1372125"/>
                <a:ext cx="44423" cy="43717"/>
                <a:chOff x="4959567" y="1372125"/>
                <a:chExt cx="44423" cy="43717"/>
              </a:xfrm>
            </p:grpSpPr>
            <p:sp>
              <p:nvSpPr>
                <p:cNvPr id="779" name="Freeform: Shape 778">
                  <a:extLst>
                    <a:ext uri="{FF2B5EF4-FFF2-40B4-BE49-F238E27FC236}">
                      <a16:creationId xmlns:a16="http://schemas.microsoft.com/office/drawing/2014/main" id="{DCCD2170-FA1B-7A25-2357-E190618A1664}"/>
                    </a:ext>
                  </a:extLst>
                </p:cNvPr>
                <p:cNvSpPr/>
                <p:nvPr/>
              </p:nvSpPr>
              <p:spPr>
                <a:xfrm>
                  <a:off x="498170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Freeform: Shape 779">
                  <a:extLst>
                    <a:ext uri="{FF2B5EF4-FFF2-40B4-BE49-F238E27FC236}">
                      <a16:creationId xmlns:a16="http://schemas.microsoft.com/office/drawing/2014/main" id="{394DD743-0048-9A8F-4FF8-4E0D356C1714}"/>
                    </a:ext>
                  </a:extLst>
                </p:cNvPr>
                <p:cNvSpPr/>
                <p:nvPr/>
              </p:nvSpPr>
              <p:spPr>
                <a:xfrm>
                  <a:off x="495956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raphic 195">
                <a:extLst>
                  <a:ext uri="{FF2B5EF4-FFF2-40B4-BE49-F238E27FC236}">
                    <a16:creationId xmlns:a16="http://schemas.microsoft.com/office/drawing/2014/main" id="{7766C1AA-7CF8-F5D0-DB1F-96303CD9F24D}"/>
                  </a:ext>
                </a:extLst>
              </p:cNvPr>
              <p:cNvGrpSpPr/>
              <p:nvPr/>
            </p:nvGrpSpPr>
            <p:grpSpPr>
              <a:xfrm>
                <a:off x="4965408" y="1372125"/>
                <a:ext cx="44423" cy="43717"/>
                <a:chOff x="4965408" y="1372125"/>
                <a:chExt cx="44423" cy="43717"/>
              </a:xfrm>
            </p:grpSpPr>
            <p:sp>
              <p:nvSpPr>
                <p:cNvPr id="777" name="Freeform: Shape 776">
                  <a:extLst>
                    <a:ext uri="{FF2B5EF4-FFF2-40B4-BE49-F238E27FC236}">
                      <a16:creationId xmlns:a16="http://schemas.microsoft.com/office/drawing/2014/main" id="{4C13047C-9214-1FCF-857E-A2C31C45C7C6}"/>
                    </a:ext>
                  </a:extLst>
                </p:cNvPr>
                <p:cNvSpPr/>
                <p:nvPr/>
              </p:nvSpPr>
              <p:spPr>
                <a:xfrm>
                  <a:off x="498769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Freeform: Shape 777">
                  <a:extLst>
                    <a:ext uri="{FF2B5EF4-FFF2-40B4-BE49-F238E27FC236}">
                      <a16:creationId xmlns:a16="http://schemas.microsoft.com/office/drawing/2014/main" id="{668D5AE3-7ABC-56CD-3BD7-5CE4033FD9F1}"/>
                    </a:ext>
                  </a:extLst>
                </p:cNvPr>
                <p:cNvSpPr/>
                <p:nvPr/>
              </p:nvSpPr>
              <p:spPr>
                <a:xfrm>
                  <a:off x="496540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5" name="Graphic 195">
                <a:extLst>
                  <a:ext uri="{FF2B5EF4-FFF2-40B4-BE49-F238E27FC236}">
                    <a16:creationId xmlns:a16="http://schemas.microsoft.com/office/drawing/2014/main" id="{22A3DBA8-D20D-11C9-2827-90BCBED2AE54}"/>
                  </a:ext>
                </a:extLst>
              </p:cNvPr>
              <p:cNvGrpSpPr/>
              <p:nvPr/>
            </p:nvGrpSpPr>
            <p:grpSpPr>
              <a:xfrm>
                <a:off x="4987697" y="1372125"/>
                <a:ext cx="44423" cy="43717"/>
                <a:chOff x="4987697" y="1372125"/>
                <a:chExt cx="44423" cy="43717"/>
              </a:xfrm>
            </p:grpSpPr>
            <p:sp>
              <p:nvSpPr>
                <p:cNvPr id="775" name="Freeform: Shape 774">
                  <a:extLst>
                    <a:ext uri="{FF2B5EF4-FFF2-40B4-BE49-F238E27FC236}">
                      <a16:creationId xmlns:a16="http://schemas.microsoft.com/office/drawing/2014/main" id="{9C6EB95C-9ABF-0773-390E-D3B07F9DBF7E}"/>
                    </a:ext>
                  </a:extLst>
                </p:cNvPr>
                <p:cNvSpPr/>
                <p:nvPr/>
              </p:nvSpPr>
              <p:spPr>
                <a:xfrm>
                  <a:off x="500983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Freeform: Shape 775">
                  <a:extLst>
                    <a:ext uri="{FF2B5EF4-FFF2-40B4-BE49-F238E27FC236}">
                      <a16:creationId xmlns:a16="http://schemas.microsoft.com/office/drawing/2014/main" id="{073DCAAA-CF8B-2340-E02A-310A51D6D072}"/>
                    </a:ext>
                  </a:extLst>
                </p:cNvPr>
                <p:cNvSpPr/>
                <p:nvPr/>
              </p:nvSpPr>
              <p:spPr>
                <a:xfrm>
                  <a:off x="49876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6" name="Graphic 195">
                <a:extLst>
                  <a:ext uri="{FF2B5EF4-FFF2-40B4-BE49-F238E27FC236}">
                    <a16:creationId xmlns:a16="http://schemas.microsoft.com/office/drawing/2014/main" id="{B97059BC-9E83-1F5A-0548-56F950405912}"/>
                  </a:ext>
                </a:extLst>
              </p:cNvPr>
              <p:cNvGrpSpPr/>
              <p:nvPr/>
            </p:nvGrpSpPr>
            <p:grpSpPr>
              <a:xfrm>
                <a:off x="5003991" y="1372125"/>
                <a:ext cx="44577" cy="43717"/>
                <a:chOff x="5003991" y="1372125"/>
                <a:chExt cx="44577" cy="43717"/>
              </a:xfrm>
            </p:grpSpPr>
            <p:sp>
              <p:nvSpPr>
                <p:cNvPr id="773" name="Freeform: Shape 772">
                  <a:extLst>
                    <a:ext uri="{FF2B5EF4-FFF2-40B4-BE49-F238E27FC236}">
                      <a16:creationId xmlns:a16="http://schemas.microsoft.com/office/drawing/2014/main" id="{505CE110-E068-8549-90B8-5923B2F27D6C}"/>
                    </a:ext>
                  </a:extLst>
                </p:cNvPr>
                <p:cNvSpPr/>
                <p:nvPr/>
              </p:nvSpPr>
              <p:spPr>
                <a:xfrm>
                  <a:off x="50262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Freeform: Shape 773">
                  <a:extLst>
                    <a:ext uri="{FF2B5EF4-FFF2-40B4-BE49-F238E27FC236}">
                      <a16:creationId xmlns:a16="http://schemas.microsoft.com/office/drawing/2014/main" id="{69FF47A8-6E59-B40D-D119-F4986D744DB2}"/>
                    </a:ext>
                  </a:extLst>
                </p:cNvPr>
                <p:cNvSpPr/>
                <p:nvPr/>
              </p:nvSpPr>
              <p:spPr>
                <a:xfrm>
                  <a:off x="500399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7" name="Graphic 195">
                <a:extLst>
                  <a:ext uri="{FF2B5EF4-FFF2-40B4-BE49-F238E27FC236}">
                    <a16:creationId xmlns:a16="http://schemas.microsoft.com/office/drawing/2014/main" id="{78211FA1-BFB0-90C6-909C-44B53C440EF1}"/>
                  </a:ext>
                </a:extLst>
              </p:cNvPr>
              <p:cNvGrpSpPr/>
              <p:nvPr/>
            </p:nvGrpSpPr>
            <p:grpSpPr>
              <a:xfrm>
                <a:off x="5011523" y="1372125"/>
                <a:ext cx="44423" cy="43717"/>
                <a:chOff x="5011523" y="1372125"/>
                <a:chExt cx="44423" cy="43717"/>
              </a:xfrm>
            </p:grpSpPr>
            <p:sp>
              <p:nvSpPr>
                <p:cNvPr id="771" name="Freeform: Shape 770">
                  <a:extLst>
                    <a:ext uri="{FF2B5EF4-FFF2-40B4-BE49-F238E27FC236}">
                      <a16:creationId xmlns:a16="http://schemas.microsoft.com/office/drawing/2014/main" id="{98F6D681-6789-5212-84B7-DB601221F5A7}"/>
                    </a:ext>
                  </a:extLst>
                </p:cNvPr>
                <p:cNvSpPr/>
                <p:nvPr/>
              </p:nvSpPr>
              <p:spPr>
                <a:xfrm>
                  <a:off x="50338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Freeform: Shape 771">
                  <a:extLst>
                    <a:ext uri="{FF2B5EF4-FFF2-40B4-BE49-F238E27FC236}">
                      <a16:creationId xmlns:a16="http://schemas.microsoft.com/office/drawing/2014/main" id="{5A71154E-076C-127B-B13A-D356409CC3D2}"/>
                    </a:ext>
                  </a:extLst>
                </p:cNvPr>
                <p:cNvSpPr/>
                <p:nvPr/>
              </p:nvSpPr>
              <p:spPr>
                <a:xfrm>
                  <a:off x="501152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8" name="Graphic 195">
                <a:extLst>
                  <a:ext uri="{FF2B5EF4-FFF2-40B4-BE49-F238E27FC236}">
                    <a16:creationId xmlns:a16="http://schemas.microsoft.com/office/drawing/2014/main" id="{60CBC27C-0BE1-22EA-8FB3-02A9EEC4BAB4}"/>
                  </a:ext>
                </a:extLst>
              </p:cNvPr>
              <p:cNvGrpSpPr/>
              <p:nvPr/>
            </p:nvGrpSpPr>
            <p:grpSpPr>
              <a:xfrm>
                <a:off x="5019362" y="1372125"/>
                <a:ext cx="44577" cy="43717"/>
                <a:chOff x="5019362" y="1372125"/>
                <a:chExt cx="44577" cy="43717"/>
              </a:xfrm>
            </p:grpSpPr>
            <p:sp>
              <p:nvSpPr>
                <p:cNvPr id="769" name="Freeform: Shape 768">
                  <a:extLst>
                    <a:ext uri="{FF2B5EF4-FFF2-40B4-BE49-F238E27FC236}">
                      <a16:creationId xmlns:a16="http://schemas.microsoft.com/office/drawing/2014/main" id="{DFBEB46B-0125-E7D2-4754-977B37C49E3D}"/>
                    </a:ext>
                  </a:extLst>
                </p:cNvPr>
                <p:cNvSpPr/>
                <p:nvPr/>
              </p:nvSpPr>
              <p:spPr>
                <a:xfrm>
                  <a:off x="50416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Freeform: Shape 769">
                  <a:extLst>
                    <a:ext uri="{FF2B5EF4-FFF2-40B4-BE49-F238E27FC236}">
                      <a16:creationId xmlns:a16="http://schemas.microsoft.com/office/drawing/2014/main" id="{DFE193CE-8AAF-6061-1933-0D5B294BFAAF}"/>
                    </a:ext>
                  </a:extLst>
                </p:cNvPr>
                <p:cNvSpPr/>
                <p:nvPr/>
              </p:nvSpPr>
              <p:spPr>
                <a:xfrm>
                  <a:off x="50193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9" name="Graphic 195">
                <a:extLst>
                  <a:ext uri="{FF2B5EF4-FFF2-40B4-BE49-F238E27FC236}">
                    <a16:creationId xmlns:a16="http://schemas.microsoft.com/office/drawing/2014/main" id="{E57A80BF-5729-EFB2-DF25-1CF761493EEE}"/>
                  </a:ext>
                </a:extLst>
              </p:cNvPr>
              <p:cNvGrpSpPr/>
              <p:nvPr/>
            </p:nvGrpSpPr>
            <p:grpSpPr>
              <a:xfrm>
                <a:off x="5037962" y="1372125"/>
                <a:ext cx="44577" cy="43717"/>
                <a:chOff x="5037962" y="1372125"/>
                <a:chExt cx="44577" cy="43717"/>
              </a:xfrm>
            </p:grpSpPr>
            <p:sp>
              <p:nvSpPr>
                <p:cNvPr id="767" name="Freeform: Shape 766">
                  <a:extLst>
                    <a:ext uri="{FF2B5EF4-FFF2-40B4-BE49-F238E27FC236}">
                      <a16:creationId xmlns:a16="http://schemas.microsoft.com/office/drawing/2014/main" id="{580C2C8A-280F-DB79-1401-3A7979C9E0BC}"/>
                    </a:ext>
                  </a:extLst>
                </p:cNvPr>
                <p:cNvSpPr/>
                <p:nvPr/>
              </p:nvSpPr>
              <p:spPr>
                <a:xfrm>
                  <a:off x="50602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Freeform: Shape 767">
                  <a:extLst>
                    <a:ext uri="{FF2B5EF4-FFF2-40B4-BE49-F238E27FC236}">
                      <a16:creationId xmlns:a16="http://schemas.microsoft.com/office/drawing/2014/main" id="{162D92C0-FE79-42F4-13A4-4FCDB546F6E1}"/>
                    </a:ext>
                  </a:extLst>
                </p:cNvPr>
                <p:cNvSpPr/>
                <p:nvPr/>
              </p:nvSpPr>
              <p:spPr>
                <a:xfrm>
                  <a:off x="50379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0" name="Graphic 195">
                <a:extLst>
                  <a:ext uri="{FF2B5EF4-FFF2-40B4-BE49-F238E27FC236}">
                    <a16:creationId xmlns:a16="http://schemas.microsoft.com/office/drawing/2014/main" id="{8A363BF3-97BC-A973-7432-C8E28F898F59}"/>
                  </a:ext>
                </a:extLst>
              </p:cNvPr>
              <p:cNvGrpSpPr/>
              <p:nvPr/>
            </p:nvGrpSpPr>
            <p:grpSpPr>
              <a:xfrm>
                <a:off x="5044572" y="1372125"/>
                <a:ext cx="44423" cy="43717"/>
                <a:chOff x="5044572" y="1372125"/>
                <a:chExt cx="44423" cy="43717"/>
              </a:xfrm>
            </p:grpSpPr>
            <p:sp>
              <p:nvSpPr>
                <p:cNvPr id="765" name="Freeform: Shape 764">
                  <a:extLst>
                    <a:ext uri="{FF2B5EF4-FFF2-40B4-BE49-F238E27FC236}">
                      <a16:creationId xmlns:a16="http://schemas.microsoft.com/office/drawing/2014/main" id="{EFE05671-9705-ACF4-D558-0FAB39D6C078}"/>
                    </a:ext>
                  </a:extLst>
                </p:cNvPr>
                <p:cNvSpPr/>
                <p:nvPr/>
              </p:nvSpPr>
              <p:spPr>
                <a:xfrm>
                  <a:off x="5066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Freeform: Shape 765">
                  <a:extLst>
                    <a:ext uri="{FF2B5EF4-FFF2-40B4-BE49-F238E27FC236}">
                      <a16:creationId xmlns:a16="http://schemas.microsoft.com/office/drawing/2014/main" id="{BD0D8B58-CE55-1A8B-4AA8-03DC21017967}"/>
                    </a:ext>
                  </a:extLst>
                </p:cNvPr>
                <p:cNvSpPr/>
                <p:nvPr/>
              </p:nvSpPr>
              <p:spPr>
                <a:xfrm>
                  <a:off x="50445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1" name="Graphic 195">
                <a:extLst>
                  <a:ext uri="{FF2B5EF4-FFF2-40B4-BE49-F238E27FC236}">
                    <a16:creationId xmlns:a16="http://schemas.microsoft.com/office/drawing/2014/main" id="{033C819E-2B12-E258-9684-18658A7452CE}"/>
                  </a:ext>
                </a:extLst>
              </p:cNvPr>
              <p:cNvGrpSpPr/>
              <p:nvPr/>
            </p:nvGrpSpPr>
            <p:grpSpPr>
              <a:xfrm>
                <a:off x="5063940" y="1372125"/>
                <a:ext cx="44423" cy="43717"/>
                <a:chOff x="5063940" y="1372125"/>
                <a:chExt cx="44423" cy="43717"/>
              </a:xfrm>
            </p:grpSpPr>
            <p:sp>
              <p:nvSpPr>
                <p:cNvPr id="763" name="Freeform: Shape 762">
                  <a:extLst>
                    <a:ext uri="{FF2B5EF4-FFF2-40B4-BE49-F238E27FC236}">
                      <a16:creationId xmlns:a16="http://schemas.microsoft.com/office/drawing/2014/main" id="{64B56E5B-12E6-640D-89F7-B0AA25E24301}"/>
                    </a:ext>
                  </a:extLst>
                </p:cNvPr>
                <p:cNvSpPr/>
                <p:nvPr/>
              </p:nvSpPr>
              <p:spPr>
                <a:xfrm>
                  <a:off x="50860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Freeform: Shape 763">
                  <a:extLst>
                    <a:ext uri="{FF2B5EF4-FFF2-40B4-BE49-F238E27FC236}">
                      <a16:creationId xmlns:a16="http://schemas.microsoft.com/office/drawing/2014/main" id="{8732B20B-8B90-1997-F7FE-3D1111B2077F}"/>
                    </a:ext>
                  </a:extLst>
                </p:cNvPr>
                <p:cNvSpPr/>
                <p:nvPr/>
              </p:nvSpPr>
              <p:spPr>
                <a:xfrm>
                  <a:off x="506394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2" name="Graphic 195">
                <a:extLst>
                  <a:ext uri="{FF2B5EF4-FFF2-40B4-BE49-F238E27FC236}">
                    <a16:creationId xmlns:a16="http://schemas.microsoft.com/office/drawing/2014/main" id="{CCCF5105-4B78-CD62-DCF9-48762F5C3BBD}"/>
                  </a:ext>
                </a:extLst>
              </p:cNvPr>
              <p:cNvGrpSpPr/>
              <p:nvPr/>
            </p:nvGrpSpPr>
            <p:grpSpPr>
              <a:xfrm>
                <a:off x="5069781" y="1372125"/>
                <a:ext cx="44423" cy="43717"/>
                <a:chOff x="5069781" y="1372125"/>
                <a:chExt cx="44423" cy="43717"/>
              </a:xfrm>
            </p:grpSpPr>
            <p:sp>
              <p:nvSpPr>
                <p:cNvPr id="761" name="Freeform: Shape 760">
                  <a:extLst>
                    <a:ext uri="{FF2B5EF4-FFF2-40B4-BE49-F238E27FC236}">
                      <a16:creationId xmlns:a16="http://schemas.microsoft.com/office/drawing/2014/main" id="{2C68E264-E4E8-68B7-6CBB-BC7EF470BBB3}"/>
                    </a:ext>
                  </a:extLst>
                </p:cNvPr>
                <p:cNvSpPr/>
                <p:nvPr/>
              </p:nvSpPr>
              <p:spPr>
                <a:xfrm>
                  <a:off x="50920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Freeform: Shape 761">
                  <a:extLst>
                    <a:ext uri="{FF2B5EF4-FFF2-40B4-BE49-F238E27FC236}">
                      <a16:creationId xmlns:a16="http://schemas.microsoft.com/office/drawing/2014/main" id="{73D9366F-228E-A8B0-6789-6B846BB600D3}"/>
                    </a:ext>
                  </a:extLst>
                </p:cNvPr>
                <p:cNvSpPr/>
                <p:nvPr/>
              </p:nvSpPr>
              <p:spPr>
                <a:xfrm>
                  <a:off x="506978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3" name="Graphic 195">
                <a:extLst>
                  <a:ext uri="{FF2B5EF4-FFF2-40B4-BE49-F238E27FC236}">
                    <a16:creationId xmlns:a16="http://schemas.microsoft.com/office/drawing/2014/main" id="{4FC4B9A0-6077-B596-3449-B1C5F827F3DD}"/>
                  </a:ext>
                </a:extLst>
              </p:cNvPr>
              <p:cNvGrpSpPr/>
              <p:nvPr/>
            </p:nvGrpSpPr>
            <p:grpSpPr>
              <a:xfrm>
                <a:off x="5086075" y="1372125"/>
                <a:ext cx="44577" cy="43717"/>
                <a:chOff x="5086075" y="1372125"/>
                <a:chExt cx="44577" cy="43717"/>
              </a:xfrm>
            </p:grpSpPr>
            <p:sp>
              <p:nvSpPr>
                <p:cNvPr id="759" name="Freeform: Shape 758">
                  <a:extLst>
                    <a:ext uri="{FF2B5EF4-FFF2-40B4-BE49-F238E27FC236}">
                      <a16:creationId xmlns:a16="http://schemas.microsoft.com/office/drawing/2014/main" id="{AB29F5EF-11CB-9863-1C06-D08C8C14B744}"/>
                    </a:ext>
                  </a:extLst>
                </p:cNvPr>
                <p:cNvSpPr/>
                <p:nvPr/>
              </p:nvSpPr>
              <p:spPr>
                <a:xfrm>
                  <a:off x="51083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Freeform: Shape 759">
                  <a:extLst>
                    <a:ext uri="{FF2B5EF4-FFF2-40B4-BE49-F238E27FC236}">
                      <a16:creationId xmlns:a16="http://schemas.microsoft.com/office/drawing/2014/main" id="{2FA3B785-200C-4A8E-39E3-082B92EF9712}"/>
                    </a:ext>
                  </a:extLst>
                </p:cNvPr>
                <p:cNvSpPr/>
                <p:nvPr/>
              </p:nvSpPr>
              <p:spPr>
                <a:xfrm>
                  <a:off x="508607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4" name="Graphic 195">
                <a:extLst>
                  <a:ext uri="{FF2B5EF4-FFF2-40B4-BE49-F238E27FC236}">
                    <a16:creationId xmlns:a16="http://schemas.microsoft.com/office/drawing/2014/main" id="{DBCC7703-AC1D-FA8A-14A0-BA6825603F8C}"/>
                  </a:ext>
                </a:extLst>
              </p:cNvPr>
              <p:cNvGrpSpPr/>
              <p:nvPr/>
            </p:nvGrpSpPr>
            <p:grpSpPr>
              <a:xfrm>
                <a:off x="5103138" y="1372125"/>
                <a:ext cx="44423" cy="43717"/>
                <a:chOff x="5103138" y="1372125"/>
                <a:chExt cx="44423" cy="43717"/>
              </a:xfrm>
            </p:grpSpPr>
            <p:sp>
              <p:nvSpPr>
                <p:cNvPr id="757" name="Freeform: Shape 756">
                  <a:extLst>
                    <a:ext uri="{FF2B5EF4-FFF2-40B4-BE49-F238E27FC236}">
                      <a16:creationId xmlns:a16="http://schemas.microsoft.com/office/drawing/2014/main" id="{2DC68F8C-9C6A-FF61-DD3B-82B6ECE16A2D}"/>
                    </a:ext>
                  </a:extLst>
                </p:cNvPr>
                <p:cNvSpPr/>
                <p:nvPr/>
              </p:nvSpPr>
              <p:spPr>
                <a:xfrm>
                  <a:off x="512542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Freeform: Shape 757">
                  <a:extLst>
                    <a:ext uri="{FF2B5EF4-FFF2-40B4-BE49-F238E27FC236}">
                      <a16:creationId xmlns:a16="http://schemas.microsoft.com/office/drawing/2014/main" id="{71B22DBE-F274-0F6C-09D7-3501F1D1B4FA}"/>
                    </a:ext>
                  </a:extLst>
                </p:cNvPr>
                <p:cNvSpPr/>
                <p:nvPr/>
              </p:nvSpPr>
              <p:spPr>
                <a:xfrm>
                  <a:off x="510313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5" name="Graphic 195">
                <a:extLst>
                  <a:ext uri="{FF2B5EF4-FFF2-40B4-BE49-F238E27FC236}">
                    <a16:creationId xmlns:a16="http://schemas.microsoft.com/office/drawing/2014/main" id="{4A71342B-E3F9-D107-5495-123333DBBAEB}"/>
                  </a:ext>
                </a:extLst>
              </p:cNvPr>
              <p:cNvGrpSpPr/>
              <p:nvPr/>
            </p:nvGrpSpPr>
            <p:grpSpPr>
              <a:xfrm>
                <a:off x="5110977" y="1372125"/>
                <a:ext cx="44423" cy="43717"/>
                <a:chOff x="5110977" y="1372125"/>
                <a:chExt cx="44423" cy="43717"/>
              </a:xfrm>
            </p:grpSpPr>
            <p:sp>
              <p:nvSpPr>
                <p:cNvPr id="755" name="Freeform: Shape 754">
                  <a:extLst>
                    <a:ext uri="{FF2B5EF4-FFF2-40B4-BE49-F238E27FC236}">
                      <a16:creationId xmlns:a16="http://schemas.microsoft.com/office/drawing/2014/main" id="{0D65325B-172B-C610-0A15-4F81F1AA5CC7}"/>
                    </a:ext>
                  </a:extLst>
                </p:cNvPr>
                <p:cNvSpPr/>
                <p:nvPr/>
              </p:nvSpPr>
              <p:spPr>
                <a:xfrm>
                  <a:off x="513326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Freeform: Shape 755">
                  <a:extLst>
                    <a:ext uri="{FF2B5EF4-FFF2-40B4-BE49-F238E27FC236}">
                      <a16:creationId xmlns:a16="http://schemas.microsoft.com/office/drawing/2014/main" id="{E99723FC-E58E-EC76-825C-2FC4F6E0E59A}"/>
                    </a:ext>
                  </a:extLst>
                </p:cNvPr>
                <p:cNvSpPr/>
                <p:nvPr/>
              </p:nvSpPr>
              <p:spPr>
                <a:xfrm>
                  <a:off x="511097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6" name="Graphic 195">
                <a:extLst>
                  <a:ext uri="{FF2B5EF4-FFF2-40B4-BE49-F238E27FC236}">
                    <a16:creationId xmlns:a16="http://schemas.microsoft.com/office/drawing/2014/main" id="{F2FE173F-7E8E-440D-2002-FDA7D50BDA5D}"/>
                  </a:ext>
                </a:extLst>
              </p:cNvPr>
              <p:cNvGrpSpPr/>
              <p:nvPr/>
            </p:nvGrpSpPr>
            <p:grpSpPr>
              <a:xfrm>
                <a:off x="5118817" y="1372125"/>
                <a:ext cx="44423" cy="43717"/>
                <a:chOff x="5118817" y="1372125"/>
                <a:chExt cx="44423" cy="43717"/>
              </a:xfrm>
            </p:grpSpPr>
            <p:sp>
              <p:nvSpPr>
                <p:cNvPr id="753" name="Freeform: Shape 752">
                  <a:extLst>
                    <a:ext uri="{FF2B5EF4-FFF2-40B4-BE49-F238E27FC236}">
                      <a16:creationId xmlns:a16="http://schemas.microsoft.com/office/drawing/2014/main" id="{7F6B3DFE-3692-FF1D-15AE-A69D55747604}"/>
                    </a:ext>
                  </a:extLst>
                </p:cNvPr>
                <p:cNvSpPr/>
                <p:nvPr/>
              </p:nvSpPr>
              <p:spPr>
                <a:xfrm>
                  <a:off x="514110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Freeform: Shape 753">
                  <a:extLst>
                    <a:ext uri="{FF2B5EF4-FFF2-40B4-BE49-F238E27FC236}">
                      <a16:creationId xmlns:a16="http://schemas.microsoft.com/office/drawing/2014/main" id="{B9C14383-7D94-9C5D-FAA9-48E2085B4EB4}"/>
                    </a:ext>
                  </a:extLst>
                </p:cNvPr>
                <p:cNvSpPr/>
                <p:nvPr/>
              </p:nvSpPr>
              <p:spPr>
                <a:xfrm>
                  <a:off x="51188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7" name="Graphic 195">
                <a:extLst>
                  <a:ext uri="{FF2B5EF4-FFF2-40B4-BE49-F238E27FC236}">
                    <a16:creationId xmlns:a16="http://schemas.microsoft.com/office/drawing/2014/main" id="{989FD500-665C-E5B9-7E17-654BD625EE74}"/>
                  </a:ext>
                </a:extLst>
              </p:cNvPr>
              <p:cNvGrpSpPr/>
              <p:nvPr/>
            </p:nvGrpSpPr>
            <p:grpSpPr>
              <a:xfrm>
                <a:off x="5126656" y="1372125"/>
                <a:ext cx="44423" cy="43717"/>
                <a:chOff x="5126656" y="1372125"/>
                <a:chExt cx="44423" cy="43717"/>
              </a:xfrm>
            </p:grpSpPr>
            <p:sp>
              <p:nvSpPr>
                <p:cNvPr id="751" name="Freeform: Shape 750">
                  <a:extLst>
                    <a:ext uri="{FF2B5EF4-FFF2-40B4-BE49-F238E27FC236}">
                      <a16:creationId xmlns:a16="http://schemas.microsoft.com/office/drawing/2014/main" id="{B59675F1-AE28-6253-33EE-5B2267470D3B}"/>
                    </a:ext>
                  </a:extLst>
                </p:cNvPr>
                <p:cNvSpPr/>
                <p:nvPr/>
              </p:nvSpPr>
              <p:spPr>
                <a:xfrm>
                  <a:off x="514894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Freeform: Shape 751">
                  <a:extLst>
                    <a:ext uri="{FF2B5EF4-FFF2-40B4-BE49-F238E27FC236}">
                      <a16:creationId xmlns:a16="http://schemas.microsoft.com/office/drawing/2014/main" id="{8B335C93-D4C0-A19C-BFFE-6143A01A8428}"/>
                    </a:ext>
                  </a:extLst>
                </p:cNvPr>
                <p:cNvSpPr/>
                <p:nvPr/>
              </p:nvSpPr>
              <p:spPr>
                <a:xfrm>
                  <a:off x="512665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8" name="Graphic 195">
                <a:extLst>
                  <a:ext uri="{FF2B5EF4-FFF2-40B4-BE49-F238E27FC236}">
                    <a16:creationId xmlns:a16="http://schemas.microsoft.com/office/drawing/2014/main" id="{26AE1A09-CED8-85AC-0415-21341AF678B2}"/>
                  </a:ext>
                </a:extLst>
              </p:cNvPr>
              <p:cNvGrpSpPr/>
              <p:nvPr/>
            </p:nvGrpSpPr>
            <p:grpSpPr>
              <a:xfrm>
                <a:off x="5134496" y="1372125"/>
                <a:ext cx="44423" cy="43717"/>
                <a:chOff x="5134496" y="1372125"/>
                <a:chExt cx="44423" cy="43717"/>
              </a:xfrm>
            </p:grpSpPr>
            <p:sp>
              <p:nvSpPr>
                <p:cNvPr id="749" name="Freeform: Shape 748">
                  <a:extLst>
                    <a:ext uri="{FF2B5EF4-FFF2-40B4-BE49-F238E27FC236}">
                      <a16:creationId xmlns:a16="http://schemas.microsoft.com/office/drawing/2014/main" id="{89904668-D55E-2AF4-8A87-0C78A5CA0A2F}"/>
                    </a:ext>
                  </a:extLst>
                </p:cNvPr>
                <p:cNvSpPr/>
                <p:nvPr/>
              </p:nvSpPr>
              <p:spPr>
                <a:xfrm>
                  <a:off x="515678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Freeform: Shape 749">
                  <a:extLst>
                    <a:ext uri="{FF2B5EF4-FFF2-40B4-BE49-F238E27FC236}">
                      <a16:creationId xmlns:a16="http://schemas.microsoft.com/office/drawing/2014/main" id="{E2763143-D91D-19CB-2445-CCB2A96140D1}"/>
                    </a:ext>
                  </a:extLst>
                </p:cNvPr>
                <p:cNvSpPr/>
                <p:nvPr/>
              </p:nvSpPr>
              <p:spPr>
                <a:xfrm>
                  <a:off x="513449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9" name="Graphic 195">
                <a:extLst>
                  <a:ext uri="{FF2B5EF4-FFF2-40B4-BE49-F238E27FC236}">
                    <a16:creationId xmlns:a16="http://schemas.microsoft.com/office/drawing/2014/main" id="{DFFA0313-70A8-DF54-12EB-9BB74D482D26}"/>
                  </a:ext>
                </a:extLst>
              </p:cNvPr>
              <p:cNvGrpSpPr/>
              <p:nvPr/>
            </p:nvGrpSpPr>
            <p:grpSpPr>
              <a:xfrm>
                <a:off x="5142335" y="1372125"/>
                <a:ext cx="44577" cy="43717"/>
                <a:chOff x="5142335" y="1372125"/>
                <a:chExt cx="44577" cy="43717"/>
              </a:xfrm>
            </p:grpSpPr>
            <p:sp>
              <p:nvSpPr>
                <p:cNvPr id="747" name="Freeform: Shape 746">
                  <a:extLst>
                    <a:ext uri="{FF2B5EF4-FFF2-40B4-BE49-F238E27FC236}">
                      <a16:creationId xmlns:a16="http://schemas.microsoft.com/office/drawing/2014/main" id="{7EC86551-D014-8983-FD6B-D64A03AED138}"/>
                    </a:ext>
                  </a:extLst>
                </p:cNvPr>
                <p:cNvSpPr/>
                <p:nvPr/>
              </p:nvSpPr>
              <p:spPr>
                <a:xfrm>
                  <a:off x="516462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Freeform: Shape 747">
                  <a:extLst>
                    <a:ext uri="{FF2B5EF4-FFF2-40B4-BE49-F238E27FC236}">
                      <a16:creationId xmlns:a16="http://schemas.microsoft.com/office/drawing/2014/main" id="{60F52AF3-6A24-E9CA-F3C4-CCAF6C64C5AB}"/>
                    </a:ext>
                  </a:extLst>
                </p:cNvPr>
                <p:cNvSpPr/>
                <p:nvPr/>
              </p:nvSpPr>
              <p:spPr>
                <a:xfrm>
                  <a:off x="514233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0" name="Graphic 195">
                <a:extLst>
                  <a:ext uri="{FF2B5EF4-FFF2-40B4-BE49-F238E27FC236}">
                    <a16:creationId xmlns:a16="http://schemas.microsoft.com/office/drawing/2014/main" id="{D842936D-B1AE-2F6F-4906-73CDB677B3C2}"/>
                  </a:ext>
                </a:extLst>
              </p:cNvPr>
              <p:cNvGrpSpPr/>
              <p:nvPr/>
            </p:nvGrpSpPr>
            <p:grpSpPr>
              <a:xfrm>
                <a:off x="5150175" y="1372125"/>
                <a:ext cx="44577" cy="43717"/>
                <a:chOff x="5150175" y="1372125"/>
                <a:chExt cx="44577" cy="43717"/>
              </a:xfrm>
            </p:grpSpPr>
            <p:sp>
              <p:nvSpPr>
                <p:cNvPr id="745" name="Freeform: Shape 744">
                  <a:extLst>
                    <a:ext uri="{FF2B5EF4-FFF2-40B4-BE49-F238E27FC236}">
                      <a16:creationId xmlns:a16="http://schemas.microsoft.com/office/drawing/2014/main" id="{89177638-0928-D8B5-8055-79929738B886}"/>
                    </a:ext>
                  </a:extLst>
                </p:cNvPr>
                <p:cNvSpPr/>
                <p:nvPr/>
              </p:nvSpPr>
              <p:spPr>
                <a:xfrm>
                  <a:off x="51724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Freeform: Shape 745">
                  <a:extLst>
                    <a:ext uri="{FF2B5EF4-FFF2-40B4-BE49-F238E27FC236}">
                      <a16:creationId xmlns:a16="http://schemas.microsoft.com/office/drawing/2014/main" id="{355E4C0D-EAE3-A29F-799D-BF54C7707BE0}"/>
                    </a:ext>
                  </a:extLst>
                </p:cNvPr>
                <p:cNvSpPr/>
                <p:nvPr/>
              </p:nvSpPr>
              <p:spPr>
                <a:xfrm>
                  <a:off x="5150175"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1" name="Graphic 195">
                <a:extLst>
                  <a:ext uri="{FF2B5EF4-FFF2-40B4-BE49-F238E27FC236}">
                    <a16:creationId xmlns:a16="http://schemas.microsoft.com/office/drawing/2014/main" id="{C31F9871-11C4-A3FE-54E6-F154027FADED}"/>
                  </a:ext>
                </a:extLst>
              </p:cNvPr>
              <p:cNvGrpSpPr/>
              <p:nvPr/>
            </p:nvGrpSpPr>
            <p:grpSpPr>
              <a:xfrm>
                <a:off x="5158014" y="1372125"/>
                <a:ext cx="44577" cy="43717"/>
                <a:chOff x="5158014" y="1372125"/>
                <a:chExt cx="44577" cy="43717"/>
              </a:xfrm>
            </p:grpSpPr>
            <p:sp>
              <p:nvSpPr>
                <p:cNvPr id="743" name="Freeform: Shape 742">
                  <a:extLst>
                    <a:ext uri="{FF2B5EF4-FFF2-40B4-BE49-F238E27FC236}">
                      <a16:creationId xmlns:a16="http://schemas.microsoft.com/office/drawing/2014/main" id="{41D856CB-30D8-9F30-C6F0-0A1FD3106659}"/>
                    </a:ext>
                  </a:extLst>
                </p:cNvPr>
                <p:cNvSpPr/>
                <p:nvPr/>
              </p:nvSpPr>
              <p:spPr>
                <a:xfrm>
                  <a:off x="518030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Freeform: Shape 743">
                  <a:extLst>
                    <a:ext uri="{FF2B5EF4-FFF2-40B4-BE49-F238E27FC236}">
                      <a16:creationId xmlns:a16="http://schemas.microsoft.com/office/drawing/2014/main" id="{FF88C8B6-C78E-9D25-2FC0-65F2B2397820}"/>
                    </a:ext>
                  </a:extLst>
                </p:cNvPr>
                <p:cNvSpPr/>
                <p:nvPr/>
              </p:nvSpPr>
              <p:spPr>
                <a:xfrm>
                  <a:off x="515801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2" name="Graphic 195">
                <a:extLst>
                  <a:ext uri="{FF2B5EF4-FFF2-40B4-BE49-F238E27FC236}">
                    <a16:creationId xmlns:a16="http://schemas.microsoft.com/office/drawing/2014/main" id="{E2A2237A-6EA8-F4AB-5A5B-F3DA85B66318}"/>
                  </a:ext>
                </a:extLst>
              </p:cNvPr>
              <p:cNvGrpSpPr/>
              <p:nvPr/>
            </p:nvGrpSpPr>
            <p:grpSpPr>
              <a:xfrm>
                <a:off x="5165854" y="1372125"/>
                <a:ext cx="44577" cy="43717"/>
                <a:chOff x="5165854" y="1372125"/>
                <a:chExt cx="44577" cy="43717"/>
              </a:xfrm>
            </p:grpSpPr>
            <p:sp>
              <p:nvSpPr>
                <p:cNvPr id="741" name="Freeform: Shape 740">
                  <a:extLst>
                    <a:ext uri="{FF2B5EF4-FFF2-40B4-BE49-F238E27FC236}">
                      <a16:creationId xmlns:a16="http://schemas.microsoft.com/office/drawing/2014/main" id="{A67B2BB4-C9DE-4B74-AF6B-A2AB0D9D6688}"/>
                    </a:ext>
                  </a:extLst>
                </p:cNvPr>
                <p:cNvSpPr/>
                <p:nvPr/>
              </p:nvSpPr>
              <p:spPr>
                <a:xfrm>
                  <a:off x="518814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Freeform: Shape 741">
                  <a:extLst>
                    <a:ext uri="{FF2B5EF4-FFF2-40B4-BE49-F238E27FC236}">
                      <a16:creationId xmlns:a16="http://schemas.microsoft.com/office/drawing/2014/main" id="{49B0388E-82BD-1B7E-9E8A-6F0B51B91AB7}"/>
                    </a:ext>
                  </a:extLst>
                </p:cNvPr>
                <p:cNvSpPr/>
                <p:nvPr/>
              </p:nvSpPr>
              <p:spPr>
                <a:xfrm>
                  <a:off x="516585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3" name="Graphic 195">
                <a:extLst>
                  <a:ext uri="{FF2B5EF4-FFF2-40B4-BE49-F238E27FC236}">
                    <a16:creationId xmlns:a16="http://schemas.microsoft.com/office/drawing/2014/main" id="{6120539E-3978-ADB4-9F39-5E8AB81AEC59}"/>
                  </a:ext>
                </a:extLst>
              </p:cNvPr>
              <p:cNvGrpSpPr/>
              <p:nvPr/>
            </p:nvGrpSpPr>
            <p:grpSpPr>
              <a:xfrm>
                <a:off x="5173693" y="1372125"/>
                <a:ext cx="44577" cy="43717"/>
                <a:chOff x="5173693" y="1372125"/>
                <a:chExt cx="44577" cy="43717"/>
              </a:xfrm>
            </p:grpSpPr>
            <p:sp>
              <p:nvSpPr>
                <p:cNvPr id="739" name="Freeform: Shape 738">
                  <a:extLst>
                    <a:ext uri="{FF2B5EF4-FFF2-40B4-BE49-F238E27FC236}">
                      <a16:creationId xmlns:a16="http://schemas.microsoft.com/office/drawing/2014/main" id="{750D76C6-CDF6-15D2-886A-A1DCF3575BBD}"/>
                    </a:ext>
                  </a:extLst>
                </p:cNvPr>
                <p:cNvSpPr/>
                <p:nvPr/>
              </p:nvSpPr>
              <p:spPr>
                <a:xfrm>
                  <a:off x="519598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Freeform: Shape 739">
                  <a:extLst>
                    <a:ext uri="{FF2B5EF4-FFF2-40B4-BE49-F238E27FC236}">
                      <a16:creationId xmlns:a16="http://schemas.microsoft.com/office/drawing/2014/main" id="{05AAFDA4-AF95-A12E-CA50-D7DBEEFE0A16}"/>
                    </a:ext>
                  </a:extLst>
                </p:cNvPr>
                <p:cNvSpPr/>
                <p:nvPr/>
              </p:nvSpPr>
              <p:spPr>
                <a:xfrm>
                  <a:off x="5173693"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4" name="Graphic 195">
                <a:extLst>
                  <a:ext uri="{FF2B5EF4-FFF2-40B4-BE49-F238E27FC236}">
                    <a16:creationId xmlns:a16="http://schemas.microsoft.com/office/drawing/2014/main" id="{4D73F314-A608-8ACF-288A-2BE1C45239DD}"/>
                  </a:ext>
                </a:extLst>
              </p:cNvPr>
              <p:cNvGrpSpPr/>
              <p:nvPr/>
            </p:nvGrpSpPr>
            <p:grpSpPr>
              <a:xfrm>
                <a:off x="5181533" y="1372125"/>
                <a:ext cx="44577" cy="43717"/>
                <a:chOff x="5181533" y="1372125"/>
                <a:chExt cx="44577" cy="43717"/>
              </a:xfrm>
            </p:grpSpPr>
            <p:sp>
              <p:nvSpPr>
                <p:cNvPr id="737" name="Freeform: Shape 736">
                  <a:extLst>
                    <a:ext uri="{FF2B5EF4-FFF2-40B4-BE49-F238E27FC236}">
                      <a16:creationId xmlns:a16="http://schemas.microsoft.com/office/drawing/2014/main" id="{C4793ED6-41D6-6EE4-11B3-FBD368037865}"/>
                    </a:ext>
                  </a:extLst>
                </p:cNvPr>
                <p:cNvSpPr/>
                <p:nvPr/>
              </p:nvSpPr>
              <p:spPr>
                <a:xfrm>
                  <a:off x="52038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Freeform: Shape 737">
                  <a:extLst>
                    <a:ext uri="{FF2B5EF4-FFF2-40B4-BE49-F238E27FC236}">
                      <a16:creationId xmlns:a16="http://schemas.microsoft.com/office/drawing/2014/main" id="{88C4BD23-B02C-DD23-0CCB-2E7F5B10FF59}"/>
                    </a:ext>
                  </a:extLst>
                </p:cNvPr>
                <p:cNvSpPr/>
                <p:nvPr/>
              </p:nvSpPr>
              <p:spPr>
                <a:xfrm>
                  <a:off x="51815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5" name="Graphic 195">
                <a:extLst>
                  <a:ext uri="{FF2B5EF4-FFF2-40B4-BE49-F238E27FC236}">
                    <a16:creationId xmlns:a16="http://schemas.microsoft.com/office/drawing/2014/main" id="{015E21E9-E863-6684-64E8-046AB9582422}"/>
                  </a:ext>
                </a:extLst>
              </p:cNvPr>
              <p:cNvGrpSpPr/>
              <p:nvPr/>
            </p:nvGrpSpPr>
            <p:grpSpPr>
              <a:xfrm>
                <a:off x="5189526" y="1372125"/>
                <a:ext cx="44423" cy="43717"/>
                <a:chOff x="5189526" y="1372125"/>
                <a:chExt cx="44423" cy="43717"/>
              </a:xfrm>
            </p:grpSpPr>
            <p:sp>
              <p:nvSpPr>
                <p:cNvPr id="735" name="Freeform: Shape 734">
                  <a:extLst>
                    <a:ext uri="{FF2B5EF4-FFF2-40B4-BE49-F238E27FC236}">
                      <a16:creationId xmlns:a16="http://schemas.microsoft.com/office/drawing/2014/main" id="{18EEC687-71E3-F5B7-7CDF-B297FFE4BAC2}"/>
                    </a:ext>
                  </a:extLst>
                </p:cNvPr>
                <p:cNvSpPr/>
                <p:nvPr/>
              </p:nvSpPr>
              <p:spPr>
                <a:xfrm>
                  <a:off x="52116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Freeform: Shape 735">
                  <a:extLst>
                    <a:ext uri="{FF2B5EF4-FFF2-40B4-BE49-F238E27FC236}">
                      <a16:creationId xmlns:a16="http://schemas.microsoft.com/office/drawing/2014/main" id="{47DE35CF-2182-9C15-C928-F2A218F30FA3}"/>
                    </a:ext>
                  </a:extLst>
                </p:cNvPr>
                <p:cNvSpPr/>
                <p:nvPr/>
              </p:nvSpPr>
              <p:spPr>
                <a:xfrm>
                  <a:off x="51895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6" name="Graphic 195">
                <a:extLst>
                  <a:ext uri="{FF2B5EF4-FFF2-40B4-BE49-F238E27FC236}">
                    <a16:creationId xmlns:a16="http://schemas.microsoft.com/office/drawing/2014/main" id="{43DB576B-196C-D5CE-AA75-82F5ED7C0EF6}"/>
                  </a:ext>
                </a:extLst>
              </p:cNvPr>
              <p:cNvGrpSpPr/>
              <p:nvPr/>
            </p:nvGrpSpPr>
            <p:grpSpPr>
              <a:xfrm>
                <a:off x="5197366" y="1372125"/>
                <a:ext cx="44423" cy="43717"/>
                <a:chOff x="5197366" y="1372125"/>
                <a:chExt cx="44423" cy="43717"/>
              </a:xfrm>
            </p:grpSpPr>
            <p:sp>
              <p:nvSpPr>
                <p:cNvPr id="733" name="Freeform: Shape 732">
                  <a:extLst>
                    <a:ext uri="{FF2B5EF4-FFF2-40B4-BE49-F238E27FC236}">
                      <a16:creationId xmlns:a16="http://schemas.microsoft.com/office/drawing/2014/main" id="{813B5AA6-4E0B-F629-3DAC-530A5EBD5488}"/>
                    </a:ext>
                  </a:extLst>
                </p:cNvPr>
                <p:cNvSpPr/>
                <p:nvPr/>
              </p:nvSpPr>
              <p:spPr>
                <a:xfrm>
                  <a:off x="521950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Freeform: Shape 733">
                  <a:extLst>
                    <a:ext uri="{FF2B5EF4-FFF2-40B4-BE49-F238E27FC236}">
                      <a16:creationId xmlns:a16="http://schemas.microsoft.com/office/drawing/2014/main" id="{97E7B92C-F97C-FEA4-43DA-230AB7DABC70}"/>
                    </a:ext>
                  </a:extLst>
                </p:cNvPr>
                <p:cNvSpPr/>
                <p:nvPr/>
              </p:nvSpPr>
              <p:spPr>
                <a:xfrm>
                  <a:off x="519736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raphic 195">
                <a:extLst>
                  <a:ext uri="{FF2B5EF4-FFF2-40B4-BE49-F238E27FC236}">
                    <a16:creationId xmlns:a16="http://schemas.microsoft.com/office/drawing/2014/main" id="{C59DA02E-BB02-89CA-5CE8-3B6E7D92DD1E}"/>
                  </a:ext>
                </a:extLst>
              </p:cNvPr>
              <p:cNvGrpSpPr/>
              <p:nvPr/>
            </p:nvGrpSpPr>
            <p:grpSpPr>
              <a:xfrm>
                <a:off x="5205205" y="1372125"/>
                <a:ext cx="44423" cy="43717"/>
                <a:chOff x="5205205" y="1372125"/>
                <a:chExt cx="44423" cy="43717"/>
              </a:xfrm>
            </p:grpSpPr>
            <p:sp>
              <p:nvSpPr>
                <p:cNvPr id="731" name="Freeform: Shape 730">
                  <a:extLst>
                    <a:ext uri="{FF2B5EF4-FFF2-40B4-BE49-F238E27FC236}">
                      <a16:creationId xmlns:a16="http://schemas.microsoft.com/office/drawing/2014/main" id="{000EC1A2-42C0-B41E-FAFD-77BAA1E736C7}"/>
                    </a:ext>
                  </a:extLst>
                </p:cNvPr>
                <p:cNvSpPr/>
                <p:nvPr/>
              </p:nvSpPr>
              <p:spPr>
                <a:xfrm>
                  <a:off x="522734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Freeform: Shape 731">
                  <a:extLst>
                    <a:ext uri="{FF2B5EF4-FFF2-40B4-BE49-F238E27FC236}">
                      <a16:creationId xmlns:a16="http://schemas.microsoft.com/office/drawing/2014/main" id="{FC03EC50-F3DA-45C4-DEE7-681437C24DFD}"/>
                    </a:ext>
                  </a:extLst>
                </p:cNvPr>
                <p:cNvSpPr/>
                <p:nvPr/>
              </p:nvSpPr>
              <p:spPr>
                <a:xfrm>
                  <a:off x="520520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raphic 195">
                <a:extLst>
                  <a:ext uri="{FF2B5EF4-FFF2-40B4-BE49-F238E27FC236}">
                    <a16:creationId xmlns:a16="http://schemas.microsoft.com/office/drawing/2014/main" id="{5AA83E0D-E7DB-D888-4CEE-2D8FB875D5F2}"/>
                  </a:ext>
                </a:extLst>
              </p:cNvPr>
              <p:cNvGrpSpPr/>
              <p:nvPr/>
            </p:nvGrpSpPr>
            <p:grpSpPr>
              <a:xfrm>
                <a:off x="5213045" y="1372125"/>
                <a:ext cx="44423" cy="43717"/>
                <a:chOff x="5213045" y="1372125"/>
                <a:chExt cx="44423" cy="43717"/>
              </a:xfrm>
            </p:grpSpPr>
            <p:sp>
              <p:nvSpPr>
                <p:cNvPr id="729" name="Freeform: Shape 728">
                  <a:extLst>
                    <a:ext uri="{FF2B5EF4-FFF2-40B4-BE49-F238E27FC236}">
                      <a16:creationId xmlns:a16="http://schemas.microsoft.com/office/drawing/2014/main" id="{974C0930-D6B8-3D1D-5C5C-DCEBB639238E}"/>
                    </a:ext>
                  </a:extLst>
                </p:cNvPr>
                <p:cNvSpPr/>
                <p:nvPr/>
              </p:nvSpPr>
              <p:spPr>
                <a:xfrm>
                  <a:off x="52351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Freeform: Shape 729">
                  <a:extLst>
                    <a:ext uri="{FF2B5EF4-FFF2-40B4-BE49-F238E27FC236}">
                      <a16:creationId xmlns:a16="http://schemas.microsoft.com/office/drawing/2014/main" id="{3892E142-16DB-A428-F90F-D02018B2D17F}"/>
                    </a:ext>
                  </a:extLst>
                </p:cNvPr>
                <p:cNvSpPr/>
                <p:nvPr/>
              </p:nvSpPr>
              <p:spPr>
                <a:xfrm>
                  <a:off x="521304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9" name="Graphic 195">
                <a:extLst>
                  <a:ext uri="{FF2B5EF4-FFF2-40B4-BE49-F238E27FC236}">
                    <a16:creationId xmlns:a16="http://schemas.microsoft.com/office/drawing/2014/main" id="{8767A6A1-009F-903F-8395-4EDCF6520B93}"/>
                  </a:ext>
                </a:extLst>
              </p:cNvPr>
              <p:cNvGrpSpPr/>
              <p:nvPr/>
            </p:nvGrpSpPr>
            <p:grpSpPr>
              <a:xfrm>
                <a:off x="5220884" y="1372125"/>
                <a:ext cx="44423" cy="43717"/>
                <a:chOff x="5220884" y="1372125"/>
                <a:chExt cx="44423" cy="43717"/>
              </a:xfrm>
            </p:grpSpPr>
            <p:sp>
              <p:nvSpPr>
                <p:cNvPr id="727" name="Freeform: Shape 726">
                  <a:extLst>
                    <a:ext uri="{FF2B5EF4-FFF2-40B4-BE49-F238E27FC236}">
                      <a16:creationId xmlns:a16="http://schemas.microsoft.com/office/drawing/2014/main" id="{0DB6880E-F8BA-7B2C-6215-1B3D7500C123}"/>
                    </a:ext>
                  </a:extLst>
                </p:cNvPr>
                <p:cNvSpPr/>
                <p:nvPr/>
              </p:nvSpPr>
              <p:spPr>
                <a:xfrm>
                  <a:off x="524301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Freeform: Shape 727">
                  <a:extLst>
                    <a:ext uri="{FF2B5EF4-FFF2-40B4-BE49-F238E27FC236}">
                      <a16:creationId xmlns:a16="http://schemas.microsoft.com/office/drawing/2014/main" id="{B96B661E-A381-D311-4195-546E71DDA8E3}"/>
                    </a:ext>
                  </a:extLst>
                </p:cNvPr>
                <p:cNvSpPr/>
                <p:nvPr/>
              </p:nvSpPr>
              <p:spPr>
                <a:xfrm>
                  <a:off x="522088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0" name="Graphic 195">
                <a:extLst>
                  <a:ext uri="{FF2B5EF4-FFF2-40B4-BE49-F238E27FC236}">
                    <a16:creationId xmlns:a16="http://schemas.microsoft.com/office/drawing/2014/main" id="{EC44C497-50DE-D1E4-39AD-3E7B5B954475}"/>
                  </a:ext>
                </a:extLst>
              </p:cNvPr>
              <p:cNvGrpSpPr/>
              <p:nvPr/>
            </p:nvGrpSpPr>
            <p:grpSpPr>
              <a:xfrm>
                <a:off x="5228724" y="1372125"/>
                <a:ext cx="44423" cy="43717"/>
                <a:chOff x="5228724" y="1372125"/>
                <a:chExt cx="44423" cy="43717"/>
              </a:xfrm>
            </p:grpSpPr>
            <p:sp>
              <p:nvSpPr>
                <p:cNvPr id="725" name="Freeform: Shape 724">
                  <a:extLst>
                    <a:ext uri="{FF2B5EF4-FFF2-40B4-BE49-F238E27FC236}">
                      <a16:creationId xmlns:a16="http://schemas.microsoft.com/office/drawing/2014/main" id="{C4EEDCB6-8841-DB06-CCD0-A32273AEC7DC}"/>
                    </a:ext>
                  </a:extLst>
                </p:cNvPr>
                <p:cNvSpPr/>
                <p:nvPr/>
              </p:nvSpPr>
              <p:spPr>
                <a:xfrm>
                  <a:off x="52510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Freeform: Shape 725">
                  <a:extLst>
                    <a:ext uri="{FF2B5EF4-FFF2-40B4-BE49-F238E27FC236}">
                      <a16:creationId xmlns:a16="http://schemas.microsoft.com/office/drawing/2014/main" id="{D841BC70-212E-7524-2EED-96E2C79434A1}"/>
                    </a:ext>
                  </a:extLst>
                </p:cNvPr>
                <p:cNvSpPr/>
                <p:nvPr/>
              </p:nvSpPr>
              <p:spPr>
                <a:xfrm>
                  <a:off x="522872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1" name="Graphic 195">
                <a:extLst>
                  <a:ext uri="{FF2B5EF4-FFF2-40B4-BE49-F238E27FC236}">
                    <a16:creationId xmlns:a16="http://schemas.microsoft.com/office/drawing/2014/main" id="{1240A7F2-BC09-C6E7-6DEA-DCF1AA3555EC}"/>
                  </a:ext>
                </a:extLst>
              </p:cNvPr>
              <p:cNvGrpSpPr/>
              <p:nvPr/>
            </p:nvGrpSpPr>
            <p:grpSpPr>
              <a:xfrm>
                <a:off x="5236563" y="1372125"/>
                <a:ext cx="44423" cy="43717"/>
                <a:chOff x="5236563" y="1372125"/>
                <a:chExt cx="44423" cy="43717"/>
              </a:xfrm>
            </p:grpSpPr>
            <p:sp>
              <p:nvSpPr>
                <p:cNvPr id="723" name="Freeform: Shape 722">
                  <a:extLst>
                    <a:ext uri="{FF2B5EF4-FFF2-40B4-BE49-F238E27FC236}">
                      <a16:creationId xmlns:a16="http://schemas.microsoft.com/office/drawing/2014/main" id="{5B8354F5-5D78-0AC9-C9CB-1717F0B00273}"/>
                    </a:ext>
                  </a:extLst>
                </p:cNvPr>
                <p:cNvSpPr/>
                <p:nvPr/>
              </p:nvSpPr>
              <p:spPr>
                <a:xfrm>
                  <a:off x="52588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Freeform: Shape 723">
                  <a:extLst>
                    <a:ext uri="{FF2B5EF4-FFF2-40B4-BE49-F238E27FC236}">
                      <a16:creationId xmlns:a16="http://schemas.microsoft.com/office/drawing/2014/main" id="{F7246C89-2995-5ECE-6712-81135CA5AE82}"/>
                    </a:ext>
                  </a:extLst>
                </p:cNvPr>
                <p:cNvSpPr/>
                <p:nvPr/>
              </p:nvSpPr>
              <p:spPr>
                <a:xfrm>
                  <a:off x="523656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2" name="Graphic 195">
                <a:extLst>
                  <a:ext uri="{FF2B5EF4-FFF2-40B4-BE49-F238E27FC236}">
                    <a16:creationId xmlns:a16="http://schemas.microsoft.com/office/drawing/2014/main" id="{CC55716D-28A8-5CD3-CDBD-EACAEAC0ACCB}"/>
                  </a:ext>
                </a:extLst>
              </p:cNvPr>
              <p:cNvGrpSpPr/>
              <p:nvPr/>
            </p:nvGrpSpPr>
            <p:grpSpPr>
              <a:xfrm>
                <a:off x="5244403" y="1372125"/>
                <a:ext cx="44423" cy="43717"/>
                <a:chOff x="5244403" y="1372125"/>
                <a:chExt cx="44423" cy="43717"/>
              </a:xfrm>
            </p:grpSpPr>
            <p:sp>
              <p:nvSpPr>
                <p:cNvPr id="721" name="Freeform: Shape 720">
                  <a:extLst>
                    <a:ext uri="{FF2B5EF4-FFF2-40B4-BE49-F238E27FC236}">
                      <a16:creationId xmlns:a16="http://schemas.microsoft.com/office/drawing/2014/main" id="{557A061C-884D-694F-D8C4-FF25F99981A8}"/>
                    </a:ext>
                  </a:extLst>
                </p:cNvPr>
                <p:cNvSpPr/>
                <p:nvPr/>
              </p:nvSpPr>
              <p:spPr>
                <a:xfrm>
                  <a:off x="526669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Freeform: Shape 721">
                  <a:extLst>
                    <a:ext uri="{FF2B5EF4-FFF2-40B4-BE49-F238E27FC236}">
                      <a16:creationId xmlns:a16="http://schemas.microsoft.com/office/drawing/2014/main" id="{D7F97C61-1D08-EF35-4341-9BB229C10485}"/>
                    </a:ext>
                  </a:extLst>
                </p:cNvPr>
                <p:cNvSpPr/>
                <p:nvPr/>
              </p:nvSpPr>
              <p:spPr>
                <a:xfrm>
                  <a:off x="524440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3" name="Graphic 195">
                <a:extLst>
                  <a:ext uri="{FF2B5EF4-FFF2-40B4-BE49-F238E27FC236}">
                    <a16:creationId xmlns:a16="http://schemas.microsoft.com/office/drawing/2014/main" id="{14EEECAD-5C51-AD9E-65E9-C66607B3E2DB}"/>
                  </a:ext>
                </a:extLst>
              </p:cNvPr>
              <p:cNvGrpSpPr/>
              <p:nvPr/>
            </p:nvGrpSpPr>
            <p:grpSpPr>
              <a:xfrm>
                <a:off x="5252242" y="1372125"/>
                <a:ext cx="44423" cy="43717"/>
                <a:chOff x="5252242" y="1372125"/>
                <a:chExt cx="44423" cy="43717"/>
              </a:xfrm>
            </p:grpSpPr>
            <p:sp>
              <p:nvSpPr>
                <p:cNvPr id="719" name="Freeform: Shape 718">
                  <a:extLst>
                    <a:ext uri="{FF2B5EF4-FFF2-40B4-BE49-F238E27FC236}">
                      <a16:creationId xmlns:a16="http://schemas.microsoft.com/office/drawing/2014/main" id="{CC15E6BE-A4C2-58EF-677C-0C74C675FCDC}"/>
                    </a:ext>
                  </a:extLst>
                </p:cNvPr>
                <p:cNvSpPr/>
                <p:nvPr/>
              </p:nvSpPr>
              <p:spPr>
                <a:xfrm>
                  <a:off x="527453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Freeform: Shape 719">
                  <a:extLst>
                    <a:ext uri="{FF2B5EF4-FFF2-40B4-BE49-F238E27FC236}">
                      <a16:creationId xmlns:a16="http://schemas.microsoft.com/office/drawing/2014/main" id="{C6C24A21-8878-8575-0990-6B50B10C99FD}"/>
                    </a:ext>
                  </a:extLst>
                </p:cNvPr>
                <p:cNvSpPr/>
                <p:nvPr/>
              </p:nvSpPr>
              <p:spPr>
                <a:xfrm>
                  <a:off x="525224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4" name="Graphic 195">
                <a:extLst>
                  <a:ext uri="{FF2B5EF4-FFF2-40B4-BE49-F238E27FC236}">
                    <a16:creationId xmlns:a16="http://schemas.microsoft.com/office/drawing/2014/main" id="{25F9156B-0F36-C313-D2AF-28A7BBE96B71}"/>
                  </a:ext>
                </a:extLst>
              </p:cNvPr>
              <p:cNvGrpSpPr/>
              <p:nvPr/>
            </p:nvGrpSpPr>
            <p:grpSpPr>
              <a:xfrm>
                <a:off x="5260082" y="1372125"/>
                <a:ext cx="44423" cy="43717"/>
                <a:chOff x="5260082" y="1372125"/>
                <a:chExt cx="44423" cy="43717"/>
              </a:xfrm>
            </p:grpSpPr>
            <p:sp>
              <p:nvSpPr>
                <p:cNvPr id="717" name="Freeform: Shape 716">
                  <a:extLst>
                    <a:ext uri="{FF2B5EF4-FFF2-40B4-BE49-F238E27FC236}">
                      <a16:creationId xmlns:a16="http://schemas.microsoft.com/office/drawing/2014/main" id="{B1EDDB89-8B20-9EA7-EC04-635DFD65EFBB}"/>
                    </a:ext>
                  </a:extLst>
                </p:cNvPr>
                <p:cNvSpPr/>
                <p:nvPr/>
              </p:nvSpPr>
              <p:spPr>
                <a:xfrm>
                  <a:off x="52823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Freeform: Shape 717">
                  <a:extLst>
                    <a:ext uri="{FF2B5EF4-FFF2-40B4-BE49-F238E27FC236}">
                      <a16:creationId xmlns:a16="http://schemas.microsoft.com/office/drawing/2014/main" id="{1C59CEF6-24A1-6A94-5897-3BEEAB93D1B8}"/>
                    </a:ext>
                  </a:extLst>
                </p:cNvPr>
                <p:cNvSpPr/>
                <p:nvPr/>
              </p:nvSpPr>
              <p:spPr>
                <a:xfrm>
                  <a:off x="526008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5" name="Graphic 195">
                <a:extLst>
                  <a:ext uri="{FF2B5EF4-FFF2-40B4-BE49-F238E27FC236}">
                    <a16:creationId xmlns:a16="http://schemas.microsoft.com/office/drawing/2014/main" id="{6B120A1B-E6A4-F7C3-B1FB-76F5AD79BA37}"/>
                  </a:ext>
                </a:extLst>
              </p:cNvPr>
              <p:cNvGrpSpPr/>
              <p:nvPr/>
            </p:nvGrpSpPr>
            <p:grpSpPr>
              <a:xfrm>
                <a:off x="5267921" y="1372125"/>
                <a:ext cx="44577" cy="43717"/>
                <a:chOff x="5267921" y="1372125"/>
                <a:chExt cx="44577" cy="43717"/>
              </a:xfrm>
            </p:grpSpPr>
            <p:sp>
              <p:nvSpPr>
                <p:cNvPr id="715" name="Freeform: Shape 714">
                  <a:extLst>
                    <a:ext uri="{FF2B5EF4-FFF2-40B4-BE49-F238E27FC236}">
                      <a16:creationId xmlns:a16="http://schemas.microsoft.com/office/drawing/2014/main" id="{99E49FB6-D418-2FC9-986C-27C73BB2B543}"/>
                    </a:ext>
                  </a:extLst>
                </p:cNvPr>
                <p:cNvSpPr/>
                <p:nvPr/>
              </p:nvSpPr>
              <p:spPr>
                <a:xfrm>
                  <a:off x="529021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Freeform: Shape 715">
                  <a:extLst>
                    <a:ext uri="{FF2B5EF4-FFF2-40B4-BE49-F238E27FC236}">
                      <a16:creationId xmlns:a16="http://schemas.microsoft.com/office/drawing/2014/main" id="{AF0A5297-7909-D7F6-41F6-DE3475347B01}"/>
                    </a:ext>
                  </a:extLst>
                </p:cNvPr>
                <p:cNvSpPr/>
                <p:nvPr/>
              </p:nvSpPr>
              <p:spPr>
                <a:xfrm>
                  <a:off x="526792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6" name="Graphic 195">
                <a:extLst>
                  <a:ext uri="{FF2B5EF4-FFF2-40B4-BE49-F238E27FC236}">
                    <a16:creationId xmlns:a16="http://schemas.microsoft.com/office/drawing/2014/main" id="{5FA6F2C8-191C-548A-F98E-AD7038157C42}"/>
                  </a:ext>
                </a:extLst>
              </p:cNvPr>
              <p:cNvGrpSpPr/>
              <p:nvPr/>
            </p:nvGrpSpPr>
            <p:grpSpPr>
              <a:xfrm>
                <a:off x="5275761" y="1372125"/>
                <a:ext cx="44577" cy="43717"/>
                <a:chOff x="5275761" y="1372125"/>
                <a:chExt cx="44577" cy="43717"/>
              </a:xfrm>
            </p:grpSpPr>
            <p:sp>
              <p:nvSpPr>
                <p:cNvPr id="713" name="Freeform: Shape 712">
                  <a:extLst>
                    <a:ext uri="{FF2B5EF4-FFF2-40B4-BE49-F238E27FC236}">
                      <a16:creationId xmlns:a16="http://schemas.microsoft.com/office/drawing/2014/main" id="{5C504E45-2977-89C0-2E1B-30FBBF4A3AD6}"/>
                    </a:ext>
                  </a:extLst>
                </p:cNvPr>
                <p:cNvSpPr/>
                <p:nvPr/>
              </p:nvSpPr>
              <p:spPr>
                <a:xfrm>
                  <a:off x="529804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Freeform: Shape 713">
                  <a:extLst>
                    <a:ext uri="{FF2B5EF4-FFF2-40B4-BE49-F238E27FC236}">
                      <a16:creationId xmlns:a16="http://schemas.microsoft.com/office/drawing/2014/main" id="{C45ED53B-3AC6-FF2D-A63D-07F9CEFD90B7}"/>
                    </a:ext>
                  </a:extLst>
                </p:cNvPr>
                <p:cNvSpPr/>
                <p:nvPr/>
              </p:nvSpPr>
              <p:spPr>
                <a:xfrm>
                  <a:off x="527576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7" name="Graphic 195">
                <a:extLst>
                  <a:ext uri="{FF2B5EF4-FFF2-40B4-BE49-F238E27FC236}">
                    <a16:creationId xmlns:a16="http://schemas.microsoft.com/office/drawing/2014/main" id="{2726C693-C842-B532-259B-BE047741228E}"/>
                  </a:ext>
                </a:extLst>
              </p:cNvPr>
              <p:cNvGrpSpPr/>
              <p:nvPr/>
            </p:nvGrpSpPr>
            <p:grpSpPr>
              <a:xfrm>
                <a:off x="5283600" y="1372125"/>
                <a:ext cx="44577" cy="43717"/>
                <a:chOff x="5283600" y="1372125"/>
                <a:chExt cx="44577" cy="43717"/>
              </a:xfrm>
            </p:grpSpPr>
            <p:sp>
              <p:nvSpPr>
                <p:cNvPr id="711" name="Freeform: Shape 710">
                  <a:extLst>
                    <a:ext uri="{FF2B5EF4-FFF2-40B4-BE49-F238E27FC236}">
                      <a16:creationId xmlns:a16="http://schemas.microsoft.com/office/drawing/2014/main" id="{F251EE09-0542-159B-CC4C-E78479306B2B}"/>
                    </a:ext>
                  </a:extLst>
                </p:cNvPr>
                <p:cNvSpPr/>
                <p:nvPr/>
              </p:nvSpPr>
              <p:spPr>
                <a:xfrm>
                  <a:off x="530588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Freeform: Shape 711">
                  <a:extLst>
                    <a:ext uri="{FF2B5EF4-FFF2-40B4-BE49-F238E27FC236}">
                      <a16:creationId xmlns:a16="http://schemas.microsoft.com/office/drawing/2014/main" id="{3D43664C-81DE-612E-1BC9-BDF2359A62DA}"/>
                    </a:ext>
                  </a:extLst>
                </p:cNvPr>
                <p:cNvSpPr/>
                <p:nvPr/>
              </p:nvSpPr>
              <p:spPr>
                <a:xfrm>
                  <a:off x="528360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raphic 195">
                <a:extLst>
                  <a:ext uri="{FF2B5EF4-FFF2-40B4-BE49-F238E27FC236}">
                    <a16:creationId xmlns:a16="http://schemas.microsoft.com/office/drawing/2014/main" id="{57995B7E-2D6A-072C-BF7A-A58FCD0D125D}"/>
                  </a:ext>
                </a:extLst>
              </p:cNvPr>
              <p:cNvGrpSpPr/>
              <p:nvPr/>
            </p:nvGrpSpPr>
            <p:grpSpPr>
              <a:xfrm>
                <a:off x="5291440" y="1372125"/>
                <a:ext cx="44577" cy="43717"/>
                <a:chOff x="5291440" y="1372125"/>
                <a:chExt cx="44577" cy="43717"/>
              </a:xfrm>
            </p:grpSpPr>
            <p:sp>
              <p:nvSpPr>
                <p:cNvPr id="709" name="Freeform: Shape 708">
                  <a:extLst>
                    <a:ext uri="{FF2B5EF4-FFF2-40B4-BE49-F238E27FC236}">
                      <a16:creationId xmlns:a16="http://schemas.microsoft.com/office/drawing/2014/main" id="{FF59E545-800E-7716-C1A3-6D4F5B05EC97}"/>
                    </a:ext>
                  </a:extLst>
                </p:cNvPr>
                <p:cNvSpPr/>
                <p:nvPr/>
              </p:nvSpPr>
              <p:spPr>
                <a:xfrm>
                  <a:off x="531372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Freeform: Shape 709">
                  <a:extLst>
                    <a:ext uri="{FF2B5EF4-FFF2-40B4-BE49-F238E27FC236}">
                      <a16:creationId xmlns:a16="http://schemas.microsoft.com/office/drawing/2014/main" id="{0B646EAA-16FC-95C6-D99C-E85B70D5CBFB}"/>
                    </a:ext>
                  </a:extLst>
                </p:cNvPr>
                <p:cNvSpPr/>
                <p:nvPr/>
              </p:nvSpPr>
              <p:spPr>
                <a:xfrm>
                  <a:off x="5291440"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9" name="Graphic 195">
                <a:extLst>
                  <a:ext uri="{FF2B5EF4-FFF2-40B4-BE49-F238E27FC236}">
                    <a16:creationId xmlns:a16="http://schemas.microsoft.com/office/drawing/2014/main" id="{36428D0B-E822-9A4B-859A-B87F743E94AB}"/>
                  </a:ext>
                </a:extLst>
              </p:cNvPr>
              <p:cNvGrpSpPr/>
              <p:nvPr/>
            </p:nvGrpSpPr>
            <p:grpSpPr>
              <a:xfrm>
                <a:off x="5299279" y="1372125"/>
                <a:ext cx="44577" cy="43717"/>
                <a:chOff x="5299279" y="1372125"/>
                <a:chExt cx="44577" cy="43717"/>
              </a:xfrm>
            </p:grpSpPr>
            <p:sp>
              <p:nvSpPr>
                <p:cNvPr id="707" name="Freeform: Shape 706">
                  <a:extLst>
                    <a:ext uri="{FF2B5EF4-FFF2-40B4-BE49-F238E27FC236}">
                      <a16:creationId xmlns:a16="http://schemas.microsoft.com/office/drawing/2014/main" id="{BCE20BF7-5320-BE2C-F58D-E6D788C733FE}"/>
                    </a:ext>
                  </a:extLst>
                </p:cNvPr>
                <p:cNvSpPr/>
                <p:nvPr/>
              </p:nvSpPr>
              <p:spPr>
                <a:xfrm>
                  <a:off x="532156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Freeform: Shape 707">
                  <a:extLst>
                    <a:ext uri="{FF2B5EF4-FFF2-40B4-BE49-F238E27FC236}">
                      <a16:creationId xmlns:a16="http://schemas.microsoft.com/office/drawing/2014/main" id="{A546FB29-B9AB-7EBF-7187-9AEE7169A3E5}"/>
                    </a:ext>
                  </a:extLst>
                </p:cNvPr>
                <p:cNvSpPr/>
                <p:nvPr/>
              </p:nvSpPr>
              <p:spPr>
                <a:xfrm>
                  <a:off x="5299279"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0" name="Graphic 195">
                <a:extLst>
                  <a:ext uri="{FF2B5EF4-FFF2-40B4-BE49-F238E27FC236}">
                    <a16:creationId xmlns:a16="http://schemas.microsoft.com/office/drawing/2014/main" id="{30A337AC-2E39-F59E-9C20-412F52E49BC7}"/>
                  </a:ext>
                </a:extLst>
              </p:cNvPr>
              <p:cNvGrpSpPr/>
              <p:nvPr/>
            </p:nvGrpSpPr>
            <p:grpSpPr>
              <a:xfrm>
                <a:off x="5307272" y="1372125"/>
                <a:ext cx="44423" cy="43717"/>
                <a:chOff x="5307272" y="1372125"/>
                <a:chExt cx="44423" cy="43717"/>
              </a:xfrm>
            </p:grpSpPr>
            <p:sp>
              <p:nvSpPr>
                <p:cNvPr id="705" name="Freeform: Shape 704">
                  <a:extLst>
                    <a:ext uri="{FF2B5EF4-FFF2-40B4-BE49-F238E27FC236}">
                      <a16:creationId xmlns:a16="http://schemas.microsoft.com/office/drawing/2014/main" id="{4EC40B6D-3CFE-71E2-4DC1-6E38B2DA82A8}"/>
                    </a:ext>
                  </a:extLst>
                </p:cNvPr>
                <p:cNvSpPr/>
                <p:nvPr/>
              </p:nvSpPr>
              <p:spPr>
                <a:xfrm>
                  <a:off x="532940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Freeform: Shape 705">
                  <a:extLst>
                    <a:ext uri="{FF2B5EF4-FFF2-40B4-BE49-F238E27FC236}">
                      <a16:creationId xmlns:a16="http://schemas.microsoft.com/office/drawing/2014/main" id="{745747A4-DCCD-E831-D350-78667D5B492F}"/>
                    </a:ext>
                  </a:extLst>
                </p:cNvPr>
                <p:cNvSpPr/>
                <p:nvPr/>
              </p:nvSpPr>
              <p:spPr>
                <a:xfrm>
                  <a:off x="53072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1" name="Graphic 195">
                <a:extLst>
                  <a:ext uri="{FF2B5EF4-FFF2-40B4-BE49-F238E27FC236}">
                    <a16:creationId xmlns:a16="http://schemas.microsoft.com/office/drawing/2014/main" id="{8538F801-0F15-D584-C9C5-CBB1122BDC75}"/>
                  </a:ext>
                </a:extLst>
              </p:cNvPr>
              <p:cNvGrpSpPr/>
              <p:nvPr/>
            </p:nvGrpSpPr>
            <p:grpSpPr>
              <a:xfrm>
                <a:off x="5315112" y="1372125"/>
                <a:ext cx="44423" cy="43717"/>
                <a:chOff x="5315112" y="1372125"/>
                <a:chExt cx="44423" cy="43717"/>
              </a:xfrm>
            </p:grpSpPr>
            <p:sp>
              <p:nvSpPr>
                <p:cNvPr id="703" name="Freeform: Shape 702">
                  <a:extLst>
                    <a:ext uri="{FF2B5EF4-FFF2-40B4-BE49-F238E27FC236}">
                      <a16:creationId xmlns:a16="http://schemas.microsoft.com/office/drawing/2014/main" id="{23325A6E-4E42-0EAA-CD28-40EB86407051}"/>
                    </a:ext>
                  </a:extLst>
                </p:cNvPr>
                <p:cNvSpPr/>
                <p:nvPr/>
              </p:nvSpPr>
              <p:spPr>
                <a:xfrm>
                  <a:off x="533724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Freeform: Shape 703">
                  <a:extLst>
                    <a:ext uri="{FF2B5EF4-FFF2-40B4-BE49-F238E27FC236}">
                      <a16:creationId xmlns:a16="http://schemas.microsoft.com/office/drawing/2014/main" id="{314310AD-2025-DB3F-9E3B-50743F163D86}"/>
                    </a:ext>
                  </a:extLst>
                </p:cNvPr>
                <p:cNvSpPr/>
                <p:nvPr/>
              </p:nvSpPr>
              <p:spPr>
                <a:xfrm>
                  <a:off x="531511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2" name="Graphic 195">
                <a:extLst>
                  <a:ext uri="{FF2B5EF4-FFF2-40B4-BE49-F238E27FC236}">
                    <a16:creationId xmlns:a16="http://schemas.microsoft.com/office/drawing/2014/main" id="{C9A340FE-60EE-30E9-FCE0-11B0C0D957CB}"/>
                  </a:ext>
                </a:extLst>
              </p:cNvPr>
              <p:cNvGrpSpPr/>
              <p:nvPr/>
            </p:nvGrpSpPr>
            <p:grpSpPr>
              <a:xfrm>
                <a:off x="5322951" y="1372125"/>
                <a:ext cx="44423" cy="43717"/>
                <a:chOff x="5322951" y="1372125"/>
                <a:chExt cx="44423" cy="43717"/>
              </a:xfrm>
            </p:grpSpPr>
            <p:sp>
              <p:nvSpPr>
                <p:cNvPr id="701" name="Freeform: Shape 700">
                  <a:extLst>
                    <a:ext uri="{FF2B5EF4-FFF2-40B4-BE49-F238E27FC236}">
                      <a16:creationId xmlns:a16="http://schemas.microsoft.com/office/drawing/2014/main" id="{76CD75B3-94C7-06C5-039E-C6DBD910A471}"/>
                    </a:ext>
                  </a:extLst>
                </p:cNvPr>
                <p:cNvSpPr/>
                <p:nvPr/>
              </p:nvSpPr>
              <p:spPr>
                <a:xfrm>
                  <a:off x="534508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Freeform: Shape 701">
                  <a:extLst>
                    <a:ext uri="{FF2B5EF4-FFF2-40B4-BE49-F238E27FC236}">
                      <a16:creationId xmlns:a16="http://schemas.microsoft.com/office/drawing/2014/main" id="{B6AAD740-D677-788A-FBF1-1F565C65D639}"/>
                    </a:ext>
                  </a:extLst>
                </p:cNvPr>
                <p:cNvSpPr/>
                <p:nvPr/>
              </p:nvSpPr>
              <p:spPr>
                <a:xfrm>
                  <a:off x="532295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3" name="Graphic 195">
                <a:extLst>
                  <a:ext uri="{FF2B5EF4-FFF2-40B4-BE49-F238E27FC236}">
                    <a16:creationId xmlns:a16="http://schemas.microsoft.com/office/drawing/2014/main" id="{95B2AF33-8120-9E61-F55A-B1CC54CFEE3B}"/>
                  </a:ext>
                </a:extLst>
              </p:cNvPr>
              <p:cNvGrpSpPr/>
              <p:nvPr/>
            </p:nvGrpSpPr>
            <p:grpSpPr>
              <a:xfrm>
                <a:off x="5329407" y="1372125"/>
                <a:ext cx="44577" cy="43717"/>
                <a:chOff x="5329407" y="1372125"/>
                <a:chExt cx="44577" cy="43717"/>
              </a:xfrm>
            </p:grpSpPr>
            <p:sp>
              <p:nvSpPr>
                <p:cNvPr id="699" name="Freeform: Shape 698">
                  <a:extLst>
                    <a:ext uri="{FF2B5EF4-FFF2-40B4-BE49-F238E27FC236}">
                      <a16:creationId xmlns:a16="http://schemas.microsoft.com/office/drawing/2014/main" id="{63510593-EDF6-FC1A-B262-593D54EEFE24}"/>
                    </a:ext>
                  </a:extLst>
                </p:cNvPr>
                <p:cNvSpPr/>
                <p:nvPr/>
              </p:nvSpPr>
              <p:spPr>
                <a:xfrm>
                  <a:off x="535169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Freeform: Shape 699">
                  <a:extLst>
                    <a:ext uri="{FF2B5EF4-FFF2-40B4-BE49-F238E27FC236}">
                      <a16:creationId xmlns:a16="http://schemas.microsoft.com/office/drawing/2014/main" id="{27DB5A26-5BA3-BF9D-BF67-6C2EAF4BEFE3}"/>
                    </a:ext>
                  </a:extLst>
                </p:cNvPr>
                <p:cNvSpPr/>
                <p:nvPr/>
              </p:nvSpPr>
              <p:spPr>
                <a:xfrm>
                  <a:off x="532940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4" name="Graphic 195">
                <a:extLst>
                  <a:ext uri="{FF2B5EF4-FFF2-40B4-BE49-F238E27FC236}">
                    <a16:creationId xmlns:a16="http://schemas.microsoft.com/office/drawing/2014/main" id="{5CDB6583-817E-CABB-FDB5-0D7D9361C24E}"/>
                  </a:ext>
                </a:extLst>
              </p:cNvPr>
              <p:cNvGrpSpPr/>
              <p:nvPr/>
            </p:nvGrpSpPr>
            <p:grpSpPr>
              <a:xfrm>
                <a:off x="5345087" y="1372125"/>
                <a:ext cx="44577" cy="43717"/>
                <a:chOff x="5345087" y="1372125"/>
                <a:chExt cx="44577" cy="43717"/>
              </a:xfrm>
            </p:grpSpPr>
            <p:sp>
              <p:nvSpPr>
                <p:cNvPr id="697" name="Freeform: Shape 696">
                  <a:extLst>
                    <a:ext uri="{FF2B5EF4-FFF2-40B4-BE49-F238E27FC236}">
                      <a16:creationId xmlns:a16="http://schemas.microsoft.com/office/drawing/2014/main" id="{F53DE794-B163-8E88-9ECB-B07F4FE83AC1}"/>
                    </a:ext>
                  </a:extLst>
                </p:cNvPr>
                <p:cNvSpPr/>
                <p:nvPr/>
              </p:nvSpPr>
              <p:spPr>
                <a:xfrm>
                  <a:off x="53673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Freeform: Shape 697">
                  <a:extLst>
                    <a:ext uri="{FF2B5EF4-FFF2-40B4-BE49-F238E27FC236}">
                      <a16:creationId xmlns:a16="http://schemas.microsoft.com/office/drawing/2014/main" id="{A1F5E09A-BE3E-3F87-B3F3-60C6DD5356D6}"/>
                    </a:ext>
                  </a:extLst>
                </p:cNvPr>
                <p:cNvSpPr/>
                <p:nvPr/>
              </p:nvSpPr>
              <p:spPr>
                <a:xfrm>
                  <a:off x="534508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5" name="Graphic 195">
                <a:extLst>
                  <a:ext uri="{FF2B5EF4-FFF2-40B4-BE49-F238E27FC236}">
                    <a16:creationId xmlns:a16="http://schemas.microsoft.com/office/drawing/2014/main" id="{CB035089-4F20-3081-77A1-93F59568DC95}"/>
                  </a:ext>
                </a:extLst>
              </p:cNvPr>
              <p:cNvGrpSpPr/>
              <p:nvPr/>
            </p:nvGrpSpPr>
            <p:grpSpPr>
              <a:xfrm>
                <a:off x="5356000" y="1372125"/>
                <a:ext cx="44423" cy="43717"/>
                <a:chOff x="5356000" y="1372125"/>
                <a:chExt cx="44423" cy="43717"/>
              </a:xfrm>
            </p:grpSpPr>
            <p:sp>
              <p:nvSpPr>
                <p:cNvPr id="695" name="Freeform: Shape 694">
                  <a:extLst>
                    <a:ext uri="{FF2B5EF4-FFF2-40B4-BE49-F238E27FC236}">
                      <a16:creationId xmlns:a16="http://schemas.microsoft.com/office/drawing/2014/main" id="{8824F752-1D7B-7C3B-65FA-2268528368D4}"/>
                    </a:ext>
                  </a:extLst>
                </p:cNvPr>
                <p:cNvSpPr/>
                <p:nvPr/>
              </p:nvSpPr>
              <p:spPr>
                <a:xfrm>
                  <a:off x="537813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Freeform: Shape 695">
                  <a:extLst>
                    <a:ext uri="{FF2B5EF4-FFF2-40B4-BE49-F238E27FC236}">
                      <a16:creationId xmlns:a16="http://schemas.microsoft.com/office/drawing/2014/main" id="{774480A8-20B7-727C-316B-D92AF8CB5FA4}"/>
                    </a:ext>
                  </a:extLst>
                </p:cNvPr>
                <p:cNvSpPr/>
                <p:nvPr/>
              </p:nvSpPr>
              <p:spPr>
                <a:xfrm>
                  <a:off x="535600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6" name="Graphic 195">
                <a:extLst>
                  <a:ext uri="{FF2B5EF4-FFF2-40B4-BE49-F238E27FC236}">
                    <a16:creationId xmlns:a16="http://schemas.microsoft.com/office/drawing/2014/main" id="{4ABFD127-B8C0-B38A-CCF8-806D01DE9B0A}"/>
                  </a:ext>
                </a:extLst>
              </p:cNvPr>
              <p:cNvGrpSpPr/>
              <p:nvPr/>
            </p:nvGrpSpPr>
            <p:grpSpPr>
              <a:xfrm>
                <a:off x="5367375" y="1372125"/>
                <a:ext cx="44423" cy="43717"/>
                <a:chOff x="5367375" y="1372125"/>
                <a:chExt cx="44423" cy="43717"/>
              </a:xfrm>
            </p:grpSpPr>
            <p:sp>
              <p:nvSpPr>
                <p:cNvPr id="693" name="Freeform: Shape 692">
                  <a:extLst>
                    <a:ext uri="{FF2B5EF4-FFF2-40B4-BE49-F238E27FC236}">
                      <a16:creationId xmlns:a16="http://schemas.microsoft.com/office/drawing/2014/main" id="{B8EBB4D0-50C1-DD6F-05D2-EC4819AC5B5D}"/>
                    </a:ext>
                  </a:extLst>
                </p:cNvPr>
                <p:cNvSpPr/>
                <p:nvPr/>
              </p:nvSpPr>
              <p:spPr>
                <a:xfrm>
                  <a:off x="53896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Freeform: Shape 693">
                  <a:extLst>
                    <a:ext uri="{FF2B5EF4-FFF2-40B4-BE49-F238E27FC236}">
                      <a16:creationId xmlns:a16="http://schemas.microsoft.com/office/drawing/2014/main" id="{AF3C3592-5B20-3CF5-92D3-BBBCC04AA2D0}"/>
                    </a:ext>
                  </a:extLst>
                </p:cNvPr>
                <p:cNvSpPr/>
                <p:nvPr/>
              </p:nvSpPr>
              <p:spPr>
                <a:xfrm>
                  <a:off x="536737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7" name="Graphic 195">
                <a:extLst>
                  <a:ext uri="{FF2B5EF4-FFF2-40B4-BE49-F238E27FC236}">
                    <a16:creationId xmlns:a16="http://schemas.microsoft.com/office/drawing/2014/main" id="{7FF859A0-235A-5EA9-8E5D-281507945A9E}"/>
                  </a:ext>
                </a:extLst>
              </p:cNvPr>
              <p:cNvGrpSpPr/>
              <p:nvPr/>
            </p:nvGrpSpPr>
            <p:grpSpPr>
              <a:xfrm>
                <a:off x="5385053" y="1372125"/>
                <a:ext cx="44423" cy="43717"/>
                <a:chOff x="5385053" y="1372125"/>
                <a:chExt cx="44423" cy="43717"/>
              </a:xfrm>
            </p:grpSpPr>
            <p:sp>
              <p:nvSpPr>
                <p:cNvPr id="691" name="Freeform: Shape 690">
                  <a:extLst>
                    <a:ext uri="{FF2B5EF4-FFF2-40B4-BE49-F238E27FC236}">
                      <a16:creationId xmlns:a16="http://schemas.microsoft.com/office/drawing/2014/main" id="{E7618960-A81A-01CB-B2A4-12DE58903495}"/>
                    </a:ext>
                  </a:extLst>
                </p:cNvPr>
                <p:cNvSpPr/>
                <p:nvPr/>
              </p:nvSpPr>
              <p:spPr>
                <a:xfrm>
                  <a:off x="540734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Freeform: Shape 691">
                  <a:extLst>
                    <a:ext uri="{FF2B5EF4-FFF2-40B4-BE49-F238E27FC236}">
                      <a16:creationId xmlns:a16="http://schemas.microsoft.com/office/drawing/2014/main" id="{4ABA65E9-199A-0CFE-0427-E306F182C7BC}"/>
                    </a:ext>
                  </a:extLst>
                </p:cNvPr>
                <p:cNvSpPr/>
                <p:nvPr/>
              </p:nvSpPr>
              <p:spPr>
                <a:xfrm>
                  <a:off x="538505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8" name="Graphic 195">
                <a:extLst>
                  <a:ext uri="{FF2B5EF4-FFF2-40B4-BE49-F238E27FC236}">
                    <a16:creationId xmlns:a16="http://schemas.microsoft.com/office/drawing/2014/main" id="{6621CF66-4004-94DA-323D-FE5BEBCACA6D}"/>
                  </a:ext>
                </a:extLst>
              </p:cNvPr>
              <p:cNvGrpSpPr/>
              <p:nvPr/>
            </p:nvGrpSpPr>
            <p:grpSpPr>
              <a:xfrm>
                <a:off x="5398733" y="1372125"/>
                <a:ext cx="44577" cy="43717"/>
                <a:chOff x="5398733" y="1372125"/>
                <a:chExt cx="44577" cy="43717"/>
              </a:xfrm>
            </p:grpSpPr>
            <p:sp>
              <p:nvSpPr>
                <p:cNvPr id="689" name="Freeform: Shape 688">
                  <a:extLst>
                    <a:ext uri="{FF2B5EF4-FFF2-40B4-BE49-F238E27FC236}">
                      <a16:creationId xmlns:a16="http://schemas.microsoft.com/office/drawing/2014/main" id="{E29F628E-8809-1E94-8CE6-978F29621CC3}"/>
                    </a:ext>
                  </a:extLst>
                </p:cNvPr>
                <p:cNvSpPr/>
                <p:nvPr/>
              </p:nvSpPr>
              <p:spPr>
                <a:xfrm>
                  <a:off x="54210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Freeform: Shape 689">
                  <a:extLst>
                    <a:ext uri="{FF2B5EF4-FFF2-40B4-BE49-F238E27FC236}">
                      <a16:creationId xmlns:a16="http://schemas.microsoft.com/office/drawing/2014/main" id="{F6663B38-8268-3708-CCC1-10FC34971386}"/>
                    </a:ext>
                  </a:extLst>
                </p:cNvPr>
                <p:cNvSpPr/>
                <p:nvPr/>
              </p:nvSpPr>
              <p:spPr>
                <a:xfrm>
                  <a:off x="53987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raphic 195">
                <a:extLst>
                  <a:ext uri="{FF2B5EF4-FFF2-40B4-BE49-F238E27FC236}">
                    <a16:creationId xmlns:a16="http://schemas.microsoft.com/office/drawing/2014/main" id="{A16A1274-CB78-EAE6-42AE-EBB321C2E9D9}"/>
                  </a:ext>
                </a:extLst>
              </p:cNvPr>
              <p:cNvGrpSpPr/>
              <p:nvPr/>
            </p:nvGrpSpPr>
            <p:grpSpPr>
              <a:xfrm>
                <a:off x="5421022" y="1372125"/>
                <a:ext cx="44423" cy="43717"/>
                <a:chOff x="5421022" y="1372125"/>
                <a:chExt cx="44423" cy="43717"/>
              </a:xfrm>
            </p:grpSpPr>
            <p:sp>
              <p:nvSpPr>
                <p:cNvPr id="687" name="Freeform: Shape 686">
                  <a:extLst>
                    <a:ext uri="{FF2B5EF4-FFF2-40B4-BE49-F238E27FC236}">
                      <a16:creationId xmlns:a16="http://schemas.microsoft.com/office/drawing/2014/main" id="{EAA29CF1-27D8-1357-79B5-6AB958174A8B}"/>
                    </a:ext>
                  </a:extLst>
                </p:cNvPr>
                <p:cNvSpPr/>
                <p:nvPr/>
              </p:nvSpPr>
              <p:spPr>
                <a:xfrm>
                  <a:off x="544331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Freeform: Shape 687">
                  <a:extLst>
                    <a:ext uri="{FF2B5EF4-FFF2-40B4-BE49-F238E27FC236}">
                      <a16:creationId xmlns:a16="http://schemas.microsoft.com/office/drawing/2014/main" id="{24C60F27-4C10-988D-D20D-08FC530B1FD4}"/>
                    </a:ext>
                  </a:extLst>
                </p:cNvPr>
                <p:cNvSpPr/>
                <p:nvPr/>
              </p:nvSpPr>
              <p:spPr>
                <a:xfrm>
                  <a:off x="542102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0" name="Graphic 195">
                <a:extLst>
                  <a:ext uri="{FF2B5EF4-FFF2-40B4-BE49-F238E27FC236}">
                    <a16:creationId xmlns:a16="http://schemas.microsoft.com/office/drawing/2014/main" id="{8BD582A9-E878-7148-215A-713B7759934A}"/>
                  </a:ext>
                </a:extLst>
              </p:cNvPr>
              <p:cNvGrpSpPr/>
              <p:nvPr/>
            </p:nvGrpSpPr>
            <p:grpSpPr>
              <a:xfrm>
                <a:off x="5432858" y="1372125"/>
                <a:ext cx="44423" cy="43717"/>
                <a:chOff x="5432858" y="1372125"/>
                <a:chExt cx="44423" cy="43717"/>
              </a:xfrm>
            </p:grpSpPr>
            <p:sp>
              <p:nvSpPr>
                <p:cNvPr id="685" name="Freeform: Shape 684">
                  <a:extLst>
                    <a:ext uri="{FF2B5EF4-FFF2-40B4-BE49-F238E27FC236}">
                      <a16:creationId xmlns:a16="http://schemas.microsoft.com/office/drawing/2014/main" id="{3C3CAB4E-C6A4-092A-BDE9-5B2D08F8099D}"/>
                    </a:ext>
                  </a:extLst>
                </p:cNvPr>
                <p:cNvSpPr/>
                <p:nvPr/>
              </p:nvSpPr>
              <p:spPr>
                <a:xfrm>
                  <a:off x="545499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Freeform: Shape 685">
                  <a:extLst>
                    <a:ext uri="{FF2B5EF4-FFF2-40B4-BE49-F238E27FC236}">
                      <a16:creationId xmlns:a16="http://schemas.microsoft.com/office/drawing/2014/main" id="{57F68B0A-5CEA-4A3B-1947-C2E92F812B69}"/>
                    </a:ext>
                  </a:extLst>
                </p:cNvPr>
                <p:cNvSpPr/>
                <p:nvPr/>
              </p:nvSpPr>
              <p:spPr>
                <a:xfrm>
                  <a:off x="543285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1" name="Graphic 195">
                <a:extLst>
                  <a:ext uri="{FF2B5EF4-FFF2-40B4-BE49-F238E27FC236}">
                    <a16:creationId xmlns:a16="http://schemas.microsoft.com/office/drawing/2014/main" id="{46E2706B-9E13-3308-4604-F05501208434}"/>
                  </a:ext>
                </a:extLst>
              </p:cNvPr>
              <p:cNvGrpSpPr/>
              <p:nvPr/>
            </p:nvGrpSpPr>
            <p:grpSpPr>
              <a:xfrm>
                <a:off x="5445617" y="1372125"/>
                <a:ext cx="44423" cy="43717"/>
                <a:chOff x="5445617" y="1372125"/>
                <a:chExt cx="44423" cy="43717"/>
              </a:xfrm>
            </p:grpSpPr>
            <p:sp>
              <p:nvSpPr>
                <p:cNvPr id="683" name="Freeform: Shape 682">
                  <a:extLst>
                    <a:ext uri="{FF2B5EF4-FFF2-40B4-BE49-F238E27FC236}">
                      <a16:creationId xmlns:a16="http://schemas.microsoft.com/office/drawing/2014/main" id="{58DC8D21-B1B7-E152-CA66-9588E41B892E}"/>
                    </a:ext>
                  </a:extLst>
                </p:cNvPr>
                <p:cNvSpPr/>
                <p:nvPr/>
              </p:nvSpPr>
              <p:spPr>
                <a:xfrm>
                  <a:off x="54677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Freeform: Shape 683">
                  <a:extLst>
                    <a:ext uri="{FF2B5EF4-FFF2-40B4-BE49-F238E27FC236}">
                      <a16:creationId xmlns:a16="http://schemas.microsoft.com/office/drawing/2014/main" id="{2E45B8C9-63C2-A5C5-4D54-69844A09B9EF}"/>
                    </a:ext>
                  </a:extLst>
                </p:cNvPr>
                <p:cNvSpPr/>
                <p:nvPr/>
              </p:nvSpPr>
              <p:spPr>
                <a:xfrm>
                  <a:off x="54456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2" name="Graphic 195">
                <a:extLst>
                  <a:ext uri="{FF2B5EF4-FFF2-40B4-BE49-F238E27FC236}">
                    <a16:creationId xmlns:a16="http://schemas.microsoft.com/office/drawing/2014/main" id="{9BA18500-CCC4-34BE-56B5-33F1ACA8938B}"/>
                  </a:ext>
                </a:extLst>
              </p:cNvPr>
              <p:cNvGrpSpPr/>
              <p:nvPr/>
            </p:nvGrpSpPr>
            <p:grpSpPr>
              <a:xfrm>
                <a:off x="5452380" y="1372125"/>
                <a:ext cx="44577" cy="43717"/>
                <a:chOff x="5452380" y="1372125"/>
                <a:chExt cx="44577" cy="43717"/>
              </a:xfrm>
            </p:grpSpPr>
            <p:sp>
              <p:nvSpPr>
                <p:cNvPr id="681" name="Freeform: Shape 680">
                  <a:extLst>
                    <a:ext uri="{FF2B5EF4-FFF2-40B4-BE49-F238E27FC236}">
                      <a16:creationId xmlns:a16="http://schemas.microsoft.com/office/drawing/2014/main" id="{2B73ADBF-FE86-AB0C-48E8-ABC8ADCFE96A}"/>
                    </a:ext>
                  </a:extLst>
                </p:cNvPr>
                <p:cNvSpPr/>
                <p:nvPr/>
              </p:nvSpPr>
              <p:spPr>
                <a:xfrm>
                  <a:off x="547466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Freeform: Shape 681">
                  <a:extLst>
                    <a:ext uri="{FF2B5EF4-FFF2-40B4-BE49-F238E27FC236}">
                      <a16:creationId xmlns:a16="http://schemas.microsoft.com/office/drawing/2014/main" id="{89327063-0397-A5B5-953F-B29BEFBA9921}"/>
                    </a:ext>
                  </a:extLst>
                </p:cNvPr>
                <p:cNvSpPr/>
                <p:nvPr/>
              </p:nvSpPr>
              <p:spPr>
                <a:xfrm>
                  <a:off x="545238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3" name="Graphic 195">
                <a:extLst>
                  <a:ext uri="{FF2B5EF4-FFF2-40B4-BE49-F238E27FC236}">
                    <a16:creationId xmlns:a16="http://schemas.microsoft.com/office/drawing/2014/main" id="{C5536303-75AC-9AD1-EE54-4116F47F9340}"/>
                  </a:ext>
                </a:extLst>
              </p:cNvPr>
              <p:cNvGrpSpPr/>
              <p:nvPr/>
            </p:nvGrpSpPr>
            <p:grpSpPr>
              <a:xfrm>
                <a:off x="5459297" y="1372125"/>
                <a:ext cx="44423" cy="43717"/>
                <a:chOff x="5459297" y="1372125"/>
                <a:chExt cx="44423" cy="43717"/>
              </a:xfrm>
            </p:grpSpPr>
            <p:sp>
              <p:nvSpPr>
                <p:cNvPr id="679" name="Freeform: Shape 678">
                  <a:extLst>
                    <a:ext uri="{FF2B5EF4-FFF2-40B4-BE49-F238E27FC236}">
                      <a16:creationId xmlns:a16="http://schemas.microsoft.com/office/drawing/2014/main" id="{6421DBD1-5A2F-250D-E111-6B704F357012}"/>
                    </a:ext>
                  </a:extLst>
                </p:cNvPr>
                <p:cNvSpPr/>
                <p:nvPr/>
              </p:nvSpPr>
              <p:spPr>
                <a:xfrm>
                  <a:off x="548158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Freeform: Shape 679">
                  <a:extLst>
                    <a:ext uri="{FF2B5EF4-FFF2-40B4-BE49-F238E27FC236}">
                      <a16:creationId xmlns:a16="http://schemas.microsoft.com/office/drawing/2014/main" id="{5FB381A4-422B-8FF5-B9D9-36C0A77215DD}"/>
                    </a:ext>
                  </a:extLst>
                </p:cNvPr>
                <p:cNvSpPr/>
                <p:nvPr/>
              </p:nvSpPr>
              <p:spPr>
                <a:xfrm>
                  <a:off x="54592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4" name="Graphic 195">
                <a:extLst>
                  <a:ext uri="{FF2B5EF4-FFF2-40B4-BE49-F238E27FC236}">
                    <a16:creationId xmlns:a16="http://schemas.microsoft.com/office/drawing/2014/main" id="{D612D425-ECA2-B3D2-EBBD-E78607D64BC5}"/>
                  </a:ext>
                </a:extLst>
              </p:cNvPr>
              <p:cNvGrpSpPr/>
              <p:nvPr/>
            </p:nvGrpSpPr>
            <p:grpSpPr>
              <a:xfrm>
                <a:off x="5466215" y="1372125"/>
                <a:ext cx="44423" cy="43717"/>
                <a:chOff x="5466215" y="1372125"/>
                <a:chExt cx="44423" cy="43717"/>
              </a:xfrm>
            </p:grpSpPr>
            <p:sp>
              <p:nvSpPr>
                <p:cNvPr id="677" name="Freeform: Shape 676">
                  <a:extLst>
                    <a:ext uri="{FF2B5EF4-FFF2-40B4-BE49-F238E27FC236}">
                      <a16:creationId xmlns:a16="http://schemas.microsoft.com/office/drawing/2014/main" id="{07C8B931-02E7-9D8D-2FDA-99BA6B0C97AA}"/>
                    </a:ext>
                  </a:extLst>
                </p:cNvPr>
                <p:cNvSpPr/>
                <p:nvPr/>
              </p:nvSpPr>
              <p:spPr>
                <a:xfrm>
                  <a:off x="548835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Freeform: Shape 677">
                  <a:extLst>
                    <a:ext uri="{FF2B5EF4-FFF2-40B4-BE49-F238E27FC236}">
                      <a16:creationId xmlns:a16="http://schemas.microsoft.com/office/drawing/2014/main" id="{E4845111-00C2-7B2E-DFD2-5F6C33C9EFB3}"/>
                    </a:ext>
                  </a:extLst>
                </p:cNvPr>
                <p:cNvSpPr/>
                <p:nvPr/>
              </p:nvSpPr>
              <p:spPr>
                <a:xfrm>
                  <a:off x="546621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5" name="Graphic 195">
                <a:extLst>
                  <a:ext uri="{FF2B5EF4-FFF2-40B4-BE49-F238E27FC236}">
                    <a16:creationId xmlns:a16="http://schemas.microsoft.com/office/drawing/2014/main" id="{541763F1-BEA7-D117-2E25-7454EFCCA7B7}"/>
                  </a:ext>
                </a:extLst>
              </p:cNvPr>
              <p:cNvGrpSpPr/>
              <p:nvPr/>
            </p:nvGrpSpPr>
            <p:grpSpPr>
              <a:xfrm>
                <a:off x="5472978" y="1372125"/>
                <a:ext cx="44577" cy="43717"/>
                <a:chOff x="5472978" y="1372125"/>
                <a:chExt cx="44577" cy="43717"/>
              </a:xfrm>
            </p:grpSpPr>
            <p:sp>
              <p:nvSpPr>
                <p:cNvPr id="675" name="Freeform: Shape 674">
                  <a:extLst>
                    <a:ext uri="{FF2B5EF4-FFF2-40B4-BE49-F238E27FC236}">
                      <a16:creationId xmlns:a16="http://schemas.microsoft.com/office/drawing/2014/main" id="{A6132D41-6C83-4D64-D2EB-F58DBBAB4E20}"/>
                    </a:ext>
                  </a:extLst>
                </p:cNvPr>
                <p:cNvSpPr/>
                <p:nvPr/>
              </p:nvSpPr>
              <p:spPr>
                <a:xfrm>
                  <a:off x="549526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Freeform: Shape 675">
                  <a:extLst>
                    <a:ext uri="{FF2B5EF4-FFF2-40B4-BE49-F238E27FC236}">
                      <a16:creationId xmlns:a16="http://schemas.microsoft.com/office/drawing/2014/main" id="{A8D417BC-869B-B9CE-23C9-F1A3BFD136D9}"/>
                    </a:ext>
                  </a:extLst>
                </p:cNvPr>
                <p:cNvSpPr/>
                <p:nvPr/>
              </p:nvSpPr>
              <p:spPr>
                <a:xfrm>
                  <a:off x="5472978"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6" name="Graphic 195">
                <a:extLst>
                  <a:ext uri="{FF2B5EF4-FFF2-40B4-BE49-F238E27FC236}">
                    <a16:creationId xmlns:a16="http://schemas.microsoft.com/office/drawing/2014/main" id="{87F4B355-3C4B-49DA-1A50-8601BBD29E19}"/>
                  </a:ext>
                </a:extLst>
              </p:cNvPr>
              <p:cNvGrpSpPr/>
              <p:nvPr/>
            </p:nvGrpSpPr>
            <p:grpSpPr>
              <a:xfrm>
                <a:off x="5479895" y="1372125"/>
                <a:ext cx="44423" cy="43717"/>
                <a:chOff x="5479895" y="1372125"/>
                <a:chExt cx="44423" cy="43717"/>
              </a:xfrm>
            </p:grpSpPr>
            <p:sp>
              <p:nvSpPr>
                <p:cNvPr id="673" name="Freeform: Shape 672">
                  <a:extLst>
                    <a:ext uri="{FF2B5EF4-FFF2-40B4-BE49-F238E27FC236}">
                      <a16:creationId xmlns:a16="http://schemas.microsoft.com/office/drawing/2014/main" id="{8A7A5137-B6D6-242B-0D20-C2A0DEF97886}"/>
                    </a:ext>
                  </a:extLst>
                </p:cNvPr>
                <p:cNvSpPr/>
                <p:nvPr/>
              </p:nvSpPr>
              <p:spPr>
                <a:xfrm>
                  <a:off x="550218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Freeform: Shape 673">
                  <a:extLst>
                    <a:ext uri="{FF2B5EF4-FFF2-40B4-BE49-F238E27FC236}">
                      <a16:creationId xmlns:a16="http://schemas.microsoft.com/office/drawing/2014/main" id="{69D296BE-798F-6E9B-0AF0-AF50842AD750}"/>
                    </a:ext>
                  </a:extLst>
                </p:cNvPr>
                <p:cNvSpPr/>
                <p:nvPr/>
              </p:nvSpPr>
              <p:spPr>
                <a:xfrm>
                  <a:off x="547989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7" name="Graphic 195">
                <a:extLst>
                  <a:ext uri="{FF2B5EF4-FFF2-40B4-BE49-F238E27FC236}">
                    <a16:creationId xmlns:a16="http://schemas.microsoft.com/office/drawing/2014/main" id="{F3C05002-239E-427F-CE7A-1F0D89EE4E9B}"/>
                  </a:ext>
                </a:extLst>
              </p:cNvPr>
              <p:cNvGrpSpPr/>
              <p:nvPr/>
            </p:nvGrpSpPr>
            <p:grpSpPr>
              <a:xfrm>
                <a:off x="5486813" y="1381170"/>
                <a:ext cx="44423" cy="43566"/>
                <a:chOff x="5486813" y="1381170"/>
                <a:chExt cx="44423" cy="43566"/>
              </a:xfrm>
            </p:grpSpPr>
            <p:sp>
              <p:nvSpPr>
                <p:cNvPr id="671" name="Freeform: Shape 670">
                  <a:extLst>
                    <a:ext uri="{FF2B5EF4-FFF2-40B4-BE49-F238E27FC236}">
                      <a16:creationId xmlns:a16="http://schemas.microsoft.com/office/drawing/2014/main" id="{C1C667CE-F3EC-5F6E-9061-00F8D2102A1A}"/>
                    </a:ext>
                  </a:extLst>
                </p:cNvPr>
                <p:cNvSpPr/>
                <p:nvPr/>
              </p:nvSpPr>
              <p:spPr>
                <a:xfrm>
                  <a:off x="550894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Freeform: Shape 671">
                  <a:extLst>
                    <a:ext uri="{FF2B5EF4-FFF2-40B4-BE49-F238E27FC236}">
                      <a16:creationId xmlns:a16="http://schemas.microsoft.com/office/drawing/2014/main" id="{EB656344-34F0-6126-73FE-2DABDB97AF9E}"/>
                    </a:ext>
                  </a:extLst>
                </p:cNvPr>
                <p:cNvSpPr/>
                <p:nvPr/>
              </p:nvSpPr>
              <p:spPr>
                <a:xfrm>
                  <a:off x="548681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8" name="Graphic 195">
                <a:extLst>
                  <a:ext uri="{FF2B5EF4-FFF2-40B4-BE49-F238E27FC236}">
                    <a16:creationId xmlns:a16="http://schemas.microsoft.com/office/drawing/2014/main" id="{8B51C1BD-15B3-0315-6186-D9140090883E}"/>
                  </a:ext>
                </a:extLst>
              </p:cNvPr>
              <p:cNvGrpSpPr/>
              <p:nvPr/>
            </p:nvGrpSpPr>
            <p:grpSpPr>
              <a:xfrm>
                <a:off x="5492346" y="1381170"/>
                <a:ext cx="44423" cy="43566"/>
                <a:chOff x="5492346" y="1381170"/>
                <a:chExt cx="44423" cy="43566"/>
              </a:xfrm>
            </p:grpSpPr>
            <p:sp>
              <p:nvSpPr>
                <p:cNvPr id="669" name="Freeform: Shape 668">
                  <a:extLst>
                    <a:ext uri="{FF2B5EF4-FFF2-40B4-BE49-F238E27FC236}">
                      <a16:creationId xmlns:a16="http://schemas.microsoft.com/office/drawing/2014/main" id="{440EE738-7756-A139-81FC-1C49BD4A1BF2}"/>
                    </a:ext>
                  </a:extLst>
                </p:cNvPr>
                <p:cNvSpPr/>
                <p:nvPr/>
              </p:nvSpPr>
              <p:spPr>
                <a:xfrm>
                  <a:off x="55144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Freeform: Shape 669">
                  <a:extLst>
                    <a:ext uri="{FF2B5EF4-FFF2-40B4-BE49-F238E27FC236}">
                      <a16:creationId xmlns:a16="http://schemas.microsoft.com/office/drawing/2014/main" id="{6E6F78B7-AC2D-7F21-56C2-20EDC1E3260E}"/>
                    </a:ext>
                  </a:extLst>
                </p:cNvPr>
                <p:cNvSpPr/>
                <p:nvPr/>
              </p:nvSpPr>
              <p:spPr>
                <a:xfrm>
                  <a:off x="549234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9" name="Graphic 195">
                <a:extLst>
                  <a:ext uri="{FF2B5EF4-FFF2-40B4-BE49-F238E27FC236}">
                    <a16:creationId xmlns:a16="http://schemas.microsoft.com/office/drawing/2014/main" id="{7D488350-C9EB-38C8-5709-7F2321944ABE}"/>
                  </a:ext>
                </a:extLst>
              </p:cNvPr>
              <p:cNvGrpSpPr/>
              <p:nvPr/>
            </p:nvGrpSpPr>
            <p:grpSpPr>
              <a:xfrm>
                <a:off x="5497880" y="1381170"/>
                <a:ext cx="44423" cy="43566"/>
                <a:chOff x="5497880" y="1381170"/>
                <a:chExt cx="44423" cy="43566"/>
              </a:xfrm>
            </p:grpSpPr>
            <p:sp>
              <p:nvSpPr>
                <p:cNvPr id="667" name="Freeform: Shape 666">
                  <a:extLst>
                    <a:ext uri="{FF2B5EF4-FFF2-40B4-BE49-F238E27FC236}">
                      <a16:creationId xmlns:a16="http://schemas.microsoft.com/office/drawing/2014/main" id="{5D96D313-927A-F8F1-6FBA-5599C5905CA0}"/>
                    </a:ext>
                  </a:extLst>
                </p:cNvPr>
                <p:cNvSpPr/>
                <p:nvPr/>
              </p:nvSpPr>
              <p:spPr>
                <a:xfrm>
                  <a:off x="552016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Freeform: Shape 667">
                  <a:extLst>
                    <a:ext uri="{FF2B5EF4-FFF2-40B4-BE49-F238E27FC236}">
                      <a16:creationId xmlns:a16="http://schemas.microsoft.com/office/drawing/2014/main" id="{D6853A86-CB01-FC4A-A419-08ECAFEFBAF5}"/>
                    </a:ext>
                  </a:extLst>
                </p:cNvPr>
                <p:cNvSpPr/>
                <p:nvPr/>
              </p:nvSpPr>
              <p:spPr>
                <a:xfrm>
                  <a:off x="549788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0" name="Graphic 195">
                <a:extLst>
                  <a:ext uri="{FF2B5EF4-FFF2-40B4-BE49-F238E27FC236}">
                    <a16:creationId xmlns:a16="http://schemas.microsoft.com/office/drawing/2014/main" id="{647FD9EE-B92B-7178-E8B5-A6679ABC80DD}"/>
                  </a:ext>
                </a:extLst>
              </p:cNvPr>
              <p:cNvGrpSpPr/>
              <p:nvPr/>
            </p:nvGrpSpPr>
            <p:grpSpPr>
              <a:xfrm>
                <a:off x="5503414" y="1381170"/>
                <a:ext cx="44423" cy="43566"/>
                <a:chOff x="5503414" y="1381170"/>
                <a:chExt cx="44423" cy="43566"/>
              </a:xfrm>
            </p:grpSpPr>
            <p:sp>
              <p:nvSpPr>
                <p:cNvPr id="665" name="Freeform: Shape 664">
                  <a:extLst>
                    <a:ext uri="{FF2B5EF4-FFF2-40B4-BE49-F238E27FC236}">
                      <a16:creationId xmlns:a16="http://schemas.microsoft.com/office/drawing/2014/main" id="{A5BFB117-0EFF-7409-E6B8-13B822C0C44D}"/>
                    </a:ext>
                  </a:extLst>
                </p:cNvPr>
                <p:cNvSpPr/>
                <p:nvPr/>
              </p:nvSpPr>
              <p:spPr>
                <a:xfrm>
                  <a:off x="552570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Freeform: Shape 665">
                  <a:extLst>
                    <a:ext uri="{FF2B5EF4-FFF2-40B4-BE49-F238E27FC236}">
                      <a16:creationId xmlns:a16="http://schemas.microsoft.com/office/drawing/2014/main" id="{9395BDD1-CC13-ECBC-29A8-9D053F7C5CC9}"/>
                    </a:ext>
                  </a:extLst>
                </p:cNvPr>
                <p:cNvSpPr/>
                <p:nvPr/>
              </p:nvSpPr>
              <p:spPr>
                <a:xfrm>
                  <a:off x="550341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1" name="Graphic 195">
                <a:extLst>
                  <a:ext uri="{FF2B5EF4-FFF2-40B4-BE49-F238E27FC236}">
                    <a16:creationId xmlns:a16="http://schemas.microsoft.com/office/drawing/2014/main" id="{0B005C0A-FE8A-0D7E-1097-8D8C3F34CF30}"/>
                  </a:ext>
                </a:extLst>
              </p:cNvPr>
              <p:cNvGrpSpPr/>
              <p:nvPr/>
            </p:nvGrpSpPr>
            <p:grpSpPr>
              <a:xfrm>
                <a:off x="5508948" y="1381170"/>
                <a:ext cx="44577" cy="43566"/>
                <a:chOff x="5508948" y="1381170"/>
                <a:chExt cx="44577" cy="43566"/>
              </a:xfrm>
            </p:grpSpPr>
            <p:sp>
              <p:nvSpPr>
                <p:cNvPr id="663" name="Freeform: Shape 662">
                  <a:extLst>
                    <a:ext uri="{FF2B5EF4-FFF2-40B4-BE49-F238E27FC236}">
                      <a16:creationId xmlns:a16="http://schemas.microsoft.com/office/drawing/2014/main" id="{C790096E-3E5E-4F29-6D84-7F7843B66C1B}"/>
                    </a:ext>
                  </a:extLst>
                </p:cNvPr>
                <p:cNvSpPr/>
                <p:nvPr/>
              </p:nvSpPr>
              <p:spPr>
                <a:xfrm>
                  <a:off x="5531236"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Freeform: Shape 663">
                  <a:extLst>
                    <a:ext uri="{FF2B5EF4-FFF2-40B4-BE49-F238E27FC236}">
                      <a16:creationId xmlns:a16="http://schemas.microsoft.com/office/drawing/2014/main" id="{14244793-C5F3-34F9-797F-A29E769BF804}"/>
                    </a:ext>
                  </a:extLst>
                </p:cNvPr>
                <p:cNvSpPr/>
                <p:nvPr/>
              </p:nvSpPr>
              <p:spPr>
                <a:xfrm>
                  <a:off x="5508948"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2" name="Graphic 195">
                <a:extLst>
                  <a:ext uri="{FF2B5EF4-FFF2-40B4-BE49-F238E27FC236}">
                    <a16:creationId xmlns:a16="http://schemas.microsoft.com/office/drawing/2014/main" id="{D8FD06F1-BA52-F3A1-8A9E-8DCBC1107BBF}"/>
                  </a:ext>
                </a:extLst>
              </p:cNvPr>
              <p:cNvGrpSpPr/>
              <p:nvPr/>
            </p:nvGrpSpPr>
            <p:grpSpPr>
              <a:xfrm>
                <a:off x="5514481" y="1381170"/>
                <a:ext cx="44577" cy="43566"/>
                <a:chOff x="5514481" y="1381170"/>
                <a:chExt cx="44577" cy="43566"/>
              </a:xfrm>
            </p:grpSpPr>
            <p:sp>
              <p:nvSpPr>
                <p:cNvPr id="661" name="Freeform: Shape 660">
                  <a:extLst>
                    <a:ext uri="{FF2B5EF4-FFF2-40B4-BE49-F238E27FC236}">
                      <a16:creationId xmlns:a16="http://schemas.microsoft.com/office/drawing/2014/main" id="{08741A9C-D505-49E8-BD80-FD68FBFBB80D}"/>
                    </a:ext>
                  </a:extLst>
                </p:cNvPr>
                <p:cNvSpPr/>
                <p:nvPr/>
              </p:nvSpPr>
              <p:spPr>
                <a:xfrm>
                  <a:off x="55367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Freeform: Shape 661">
                  <a:extLst>
                    <a:ext uri="{FF2B5EF4-FFF2-40B4-BE49-F238E27FC236}">
                      <a16:creationId xmlns:a16="http://schemas.microsoft.com/office/drawing/2014/main" id="{02082D6E-08CA-77E0-7B02-CCC230BADB88}"/>
                    </a:ext>
                  </a:extLst>
                </p:cNvPr>
                <p:cNvSpPr/>
                <p:nvPr/>
              </p:nvSpPr>
              <p:spPr>
                <a:xfrm>
                  <a:off x="55144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3" name="Graphic 195">
                <a:extLst>
                  <a:ext uri="{FF2B5EF4-FFF2-40B4-BE49-F238E27FC236}">
                    <a16:creationId xmlns:a16="http://schemas.microsoft.com/office/drawing/2014/main" id="{7177B6DB-E986-3B1C-F50E-7B1EB2F293E0}"/>
                  </a:ext>
                </a:extLst>
              </p:cNvPr>
              <p:cNvGrpSpPr/>
              <p:nvPr/>
            </p:nvGrpSpPr>
            <p:grpSpPr>
              <a:xfrm>
                <a:off x="5520169" y="1381170"/>
                <a:ext cx="44423" cy="43566"/>
                <a:chOff x="5520169" y="1381170"/>
                <a:chExt cx="44423" cy="43566"/>
              </a:xfrm>
            </p:grpSpPr>
            <p:sp>
              <p:nvSpPr>
                <p:cNvPr id="659" name="Freeform: Shape 658">
                  <a:extLst>
                    <a:ext uri="{FF2B5EF4-FFF2-40B4-BE49-F238E27FC236}">
                      <a16:creationId xmlns:a16="http://schemas.microsoft.com/office/drawing/2014/main" id="{8DF1F1F0-3CE3-90E7-35A3-F04E8A65C714}"/>
                    </a:ext>
                  </a:extLst>
                </p:cNvPr>
                <p:cNvSpPr/>
                <p:nvPr/>
              </p:nvSpPr>
              <p:spPr>
                <a:xfrm>
                  <a:off x="55423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Freeform: Shape 659">
                  <a:extLst>
                    <a:ext uri="{FF2B5EF4-FFF2-40B4-BE49-F238E27FC236}">
                      <a16:creationId xmlns:a16="http://schemas.microsoft.com/office/drawing/2014/main" id="{49B74BD8-CD26-5041-922B-9D3AC1A042A3}"/>
                    </a:ext>
                  </a:extLst>
                </p:cNvPr>
                <p:cNvSpPr/>
                <p:nvPr/>
              </p:nvSpPr>
              <p:spPr>
                <a:xfrm>
                  <a:off x="55201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4" name="Graphic 195">
                <a:extLst>
                  <a:ext uri="{FF2B5EF4-FFF2-40B4-BE49-F238E27FC236}">
                    <a16:creationId xmlns:a16="http://schemas.microsoft.com/office/drawing/2014/main" id="{ACA2B7C6-27BC-9EF3-443B-063D0777BD49}"/>
                  </a:ext>
                </a:extLst>
              </p:cNvPr>
              <p:cNvGrpSpPr/>
              <p:nvPr/>
            </p:nvGrpSpPr>
            <p:grpSpPr>
              <a:xfrm>
                <a:off x="5525703" y="1381170"/>
                <a:ext cx="44423" cy="43566"/>
                <a:chOff x="5525703" y="1381170"/>
                <a:chExt cx="44423" cy="43566"/>
              </a:xfrm>
            </p:grpSpPr>
            <p:sp>
              <p:nvSpPr>
                <p:cNvPr id="657" name="Freeform: Shape 656">
                  <a:extLst>
                    <a:ext uri="{FF2B5EF4-FFF2-40B4-BE49-F238E27FC236}">
                      <a16:creationId xmlns:a16="http://schemas.microsoft.com/office/drawing/2014/main" id="{ACBCBBC3-6106-9B9B-B971-061AC86DAC29}"/>
                    </a:ext>
                  </a:extLst>
                </p:cNvPr>
                <p:cNvSpPr/>
                <p:nvPr/>
              </p:nvSpPr>
              <p:spPr>
                <a:xfrm>
                  <a:off x="554783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Freeform: Shape 657">
                  <a:extLst>
                    <a:ext uri="{FF2B5EF4-FFF2-40B4-BE49-F238E27FC236}">
                      <a16:creationId xmlns:a16="http://schemas.microsoft.com/office/drawing/2014/main" id="{57ABB93A-3AA9-E002-A82E-0BAD81C2F881}"/>
                    </a:ext>
                  </a:extLst>
                </p:cNvPr>
                <p:cNvSpPr/>
                <p:nvPr/>
              </p:nvSpPr>
              <p:spPr>
                <a:xfrm>
                  <a:off x="552570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5" name="Graphic 195">
                <a:extLst>
                  <a:ext uri="{FF2B5EF4-FFF2-40B4-BE49-F238E27FC236}">
                    <a16:creationId xmlns:a16="http://schemas.microsoft.com/office/drawing/2014/main" id="{4CBB84C9-7881-EFC3-D76D-CE1F631A99C7}"/>
                  </a:ext>
                </a:extLst>
              </p:cNvPr>
              <p:cNvGrpSpPr/>
              <p:nvPr/>
            </p:nvGrpSpPr>
            <p:grpSpPr>
              <a:xfrm>
                <a:off x="5531236" y="1381170"/>
                <a:ext cx="44423" cy="43566"/>
                <a:chOff x="5531236" y="1381170"/>
                <a:chExt cx="44423" cy="43566"/>
              </a:xfrm>
            </p:grpSpPr>
            <p:sp>
              <p:nvSpPr>
                <p:cNvPr id="655" name="Freeform: Shape 654">
                  <a:extLst>
                    <a:ext uri="{FF2B5EF4-FFF2-40B4-BE49-F238E27FC236}">
                      <a16:creationId xmlns:a16="http://schemas.microsoft.com/office/drawing/2014/main" id="{FC548418-4A6C-3F6B-AF25-A898EF1BDE9A}"/>
                    </a:ext>
                  </a:extLst>
                </p:cNvPr>
                <p:cNvSpPr/>
                <p:nvPr/>
              </p:nvSpPr>
              <p:spPr>
                <a:xfrm>
                  <a:off x="555352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Freeform: Shape 655">
                  <a:extLst>
                    <a:ext uri="{FF2B5EF4-FFF2-40B4-BE49-F238E27FC236}">
                      <a16:creationId xmlns:a16="http://schemas.microsoft.com/office/drawing/2014/main" id="{DD9527A0-A0CD-ECE9-7CE9-C49993DE95EC}"/>
                    </a:ext>
                  </a:extLst>
                </p:cNvPr>
                <p:cNvSpPr/>
                <p:nvPr/>
              </p:nvSpPr>
              <p:spPr>
                <a:xfrm>
                  <a:off x="553123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6" name="Graphic 195">
                <a:extLst>
                  <a:ext uri="{FF2B5EF4-FFF2-40B4-BE49-F238E27FC236}">
                    <a16:creationId xmlns:a16="http://schemas.microsoft.com/office/drawing/2014/main" id="{CC65A740-1496-A5FC-3869-EA6CF110289C}"/>
                  </a:ext>
                </a:extLst>
              </p:cNvPr>
              <p:cNvGrpSpPr/>
              <p:nvPr/>
            </p:nvGrpSpPr>
            <p:grpSpPr>
              <a:xfrm>
                <a:off x="5536770" y="1381170"/>
                <a:ext cx="44423" cy="43566"/>
                <a:chOff x="5536770" y="1381170"/>
                <a:chExt cx="44423" cy="43566"/>
              </a:xfrm>
            </p:grpSpPr>
            <p:sp>
              <p:nvSpPr>
                <p:cNvPr id="653" name="Freeform: Shape 652">
                  <a:extLst>
                    <a:ext uri="{FF2B5EF4-FFF2-40B4-BE49-F238E27FC236}">
                      <a16:creationId xmlns:a16="http://schemas.microsoft.com/office/drawing/2014/main" id="{CEFBC190-142A-A7B3-556E-2B27DE8DE40B}"/>
                    </a:ext>
                  </a:extLst>
                </p:cNvPr>
                <p:cNvSpPr/>
                <p:nvPr/>
              </p:nvSpPr>
              <p:spPr>
                <a:xfrm>
                  <a:off x="555905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Freeform: Shape 653">
                  <a:extLst>
                    <a:ext uri="{FF2B5EF4-FFF2-40B4-BE49-F238E27FC236}">
                      <a16:creationId xmlns:a16="http://schemas.microsoft.com/office/drawing/2014/main" id="{734A6AEC-3764-556D-48E2-01C1EF346CA8}"/>
                    </a:ext>
                  </a:extLst>
                </p:cNvPr>
                <p:cNvSpPr/>
                <p:nvPr/>
              </p:nvSpPr>
              <p:spPr>
                <a:xfrm>
                  <a:off x="55367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raphic 195">
                <a:extLst>
                  <a:ext uri="{FF2B5EF4-FFF2-40B4-BE49-F238E27FC236}">
                    <a16:creationId xmlns:a16="http://schemas.microsoft.com/office/drawing/2014/main" id="{AC1647B8-FA4D-1117-09DD-34B6D9C1CD06}"/>
                  </a:ext>
                </a:extLst>
              </p:cNvPr>
              <p:cNvGrpSpPr/>
              <p:nvPr/>
            </p:nvGrpSpPr>
            <p:grpSpPr>
              <a:xfrm>
                <a:off x="5542304" y="1381170"/>
                <a:ext cx="44577" cy="43566"/>
                <a:chOff x="5542304" y="1381170"/>
                <a:chExt cx="44577" cy="43566"/>
              </a:xfrm>
            </p:grpSpPr>
            <p:sp>
              <p:nvSpPr>
                <p:cNvPr id="651" name="Freeform: Shape 650">
                  <a:extLst>
                    <a:ext uri="{FF2B5EF4-FFF2-40B4-BE49-F238E27FC236}">
                      <a16:creationId xmlns:a16="http://schemas.microsoft.com/office/drawing/2014/main" id="{996DC824-F8A6-9F9E-3EC2-69571A57ECC7}"/>
                    </a:ext>
                  </a:extLst>
                </p:cNvPr>
                <p:cNvSpPr/>
                <p:nvPr/>
              </p:nvSpPr>
              <p:spPr>
                <a:xfrm>
                  <a:off x="55645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Freeform: Shape 651">
                  <a:extLst>
                    <a:ext uri="{FF2B5EF4-FFF2-40B4-BE49-F238E27FC236}">
                      <a16:creationId xmlns:a16="http://schemas.microsoft.com/office/drawing/2014/main" id="{470FDA07-7532-287C-5672-D359EBD7C21E}"/>
                    </a:ext>
                  </a:extLst>
                </p:cNvPr>
                <p:cNvSpPr/>
                <p:nvPr/>
              </p:nvSpPr>
              <p:spPr>
                <a:xfrm>
                  <a:off x="554230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8" name="Graphic 195">
                <a:extLst>
                  <a:ext uri="{FF2B5EF4-FFF2-40B4-BE49-F238E27FC236}">
                    <a16:creationId xmlns:a16="http://schemas.microsoft.com/office/drawing/2014/main" id="{E4F34463-74C1-42A2-3D86-4ED91A5336BA}"/>
                  </a:ext>
                </a:extLst>
              </p:cNvPr>
              <p:cNvGrpSpPr/>
              <p:nvPr/>
            </p:nvGrpSpPr>
            <p:grpSpPr>
              <a:xfrm>
                <a:off x="5547838" y="1381170"/>
                <a:ext cx="44577" cy="43566"/>
                <a:chOff x="5547838" y="1381170"/>
                <a:chExt cx="44577" cy="43566"/>
              </a:xfrm>
            </p:grpSpPr>
            <p:sp>
              <p:nvSpPr>
                <p:cNvPr id="649" name="Freeform: Shape 648">
                  <a:extLst>
                    <a:ext uri="{FF2B5EF4-FFF2-40B4-BE49-F238E27FC236}">
                      <a16:creationId xmlns:a16="http://schemas.microsoft.com/office/drawing/2014/main" id="{800D8C86-1A4C-ADEA-7C9D-AB5CFDB40C36}"/>
                    </a:ext>
                  </a:extLst>
                </p:cNvPr>
                <p:cNvSpPr/>
                <p:nvPr/>
              </p:nvSpPr>
              <p:spPr>
                <a:xfrm>
                  <a:off x="557012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Freeform: Shape 649">
                  <a:extLst>
                    <a:ext uri="{FF2B5EF4-FFF2-40B4-BE49-F238E27FC236}">
                      <a16:creationId xmlns:a16="http://schemas.microsoft.com/office/drawing/2014/main" id="{2B274E35-1797-73FA-22C6-28636C894C17}"/>
                    </a:ext>
                  </a:extLst>
                </p:cNvPr>
                <p:cNvSpPr/>
                <p:nvPr/>
              </p:nvSpPr>
              <p:spPr>
                <a:xfrm>
                  <a:off x="554783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9" name="Graphic 195">
                <a:extLst>
                  <a:ext uri="{FF2B5EF4-FFF2-40B4-BE49-F238E27FC236}">
                    <a16:creationId xmlns:a16="http://schemas.microsoft.com/office/drawing/2014/main" id="{E965921D-8AF1-6FF5-365D-EC49224E1A58}"/>
                  </a:ext>
                </a:extLst>
              </p:cNvPr>
              <p:cNvGrpSpPr/>
              <p:nvPr/>
            </p:nvGrpSpPr>
            <p:grpSpPr>
              <a:xfrm>
                <a:off x="5553525" y="1381170"/>
                <a:ext cx="44423" cy="43566"/>
                <a:chOff x="5553525" y="1381170"/>
                <a:chExt cx="44423" cy="43566"/>
              </a:xfrm>
            </p:grpSpPr>
            <p:sp>
              <p:nvSpPr>
                <p:cNvPr id="647" name="Freeform: Shape 646">
                  <a:extLst>
                    <a:ext uri="{FF2B5EF4-FFF2-40B4-BE49-F238E27FC236}">
                      <a16:creationId xmlns:a16="http://schemas.microsoft.com/office/drawing/2014/main" id="{D78CDC44-A1B7-2BF9-298E-0C605C487264}"/>
                    </a:ext>
                  </a:extLst>
                </p:cNvPr>
                <p:cNvSpPr/>
                <p:nvPr/>
              </p:nvSpPr>
              <p:spPr>
                <a:xfrm>
                  <a:off x="55756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Freeform: Shape 647">
                  <a:extLst>
                    <a:ext uri="{FF2B5EF4-FFF2-40B4-BE49-F238E27FC236}">
                      <a16:creationId xmlns:a16="http://schemas.microsoft.com/office/drawing/2014/main" id="{6148CBB9-38CC-4CDD-08D4-8267ADE68003}"/>
                    </a:ext>
                  </a:extLst>
                </p:cNvPr>
                <p:cNvSpPr/>
                <p:nvPr/>
              </p:nvSpPr>
              <p:spPr>
                <a:xfrm>
                  <a:off x="555352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raphic 195">
                <a:extLst>
                  <a:ext uri="{FF2B5EF4-FFF2-40B4-BE49-F238E27FC236}">
                    <a16:creationId xmlns:a16="http://schemas.microsoft.com/office/drawing/2014/main" id="{72CC9132-32FA-63BC-41CE-0E52DE007F0A}"/>
                  </a:ext>
                </a:extLst>
              </p:cNvPr>
              <p:cNvGrpSpPr/>
              <p:nvPr/>
            </p:nvGrpSpPr>
            <p:grpSpPr>
              <a:xfrm>
                <a:off x="5559059" y="1381170"/>
                <a:ext cx="44423" cy="43566"/>
                <a:chOff x="5559059" y="1381170"/>
                <a:chExt cx="44423" cy="43566"/>
              </a:xfrm>
            </p:grpSpPr>
            <p:sp>
              <p:nvSpPr>
                <p:cNvPr id="645" name="Freeform: Shape 644">
                  <a:extLst>
                    <a:ext uri="{FF2B5EF4-FFF2-40B4-BE49-F238E27FC236}">
                      <a16:creationId xmlns:a16="http://schemas.microsoft.com/office/drawing/2014/main" id="{709B59FD-FA50-6071-647C-83E943AB02AA}"/>
                    </a:ext>
                  </a:extLst>
                </p:cNvPr>
                <p:cNvSpPr/>
                <p:nvPr/>
              </p:nvSpPr>
              <p:spPr>
                <a:xfrm>
                  <a:off x="558119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Freeform: Shape 645">
                  <a:extLst>
                    <a:ext uri="{FF2B5EF4-FFF2-40B4-BE49-F238E27FC236}">
                      <a16:creationId xmlns:a16="http://schemas.microsoft.com/office/drawing/2014/main" id="{A8BFF690-793F-9E31-B5A5-69CF91866A3B}"/>
                    </a:ext>
                  </a:extLst>
                </p:cNvPr>
                <p:cNvSpPr/>
                <p:nvPr/>
              </p:nvSpPr>
              <p:spPr>
                <a:xfrm>
                  <a:off x="555905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1" name="Graphic 195">
                <a:extLst>
                  <a:ext uri="{FF2B5EF4-FFF2-40B4-BE49-F238E27FC236}">
                    <a16:creationId xmlns:a16="http://schemas.microsoft.com/office/drawing/2014/main" id="{EAC4A37D-C3D8-7932-EBB5-40480BA9393A}"/>
                  </a:ext>
                </a:extLst>
              </p:cNvPr>
              <p:cNvGrpSpPr/>
              <p:nvPr/>
            </p:nvGrpSpPr>
            <p:grpSpPr>
              <a:xfrm>
                <a:off x="5564593" y="1381170"/>
                <a:ext cx="44423" cy="43566"/>
                <a:chOff x="5564593" y="1381170"/>
                <a:chExt cx="44423" cy="43566"/>
              </a:xfrm>
            </p:grpSpPr>
            <p:sp>
              <p:nvSpPr>
                <p:cNvPr id="643" name="Freeform: Shape 642">
                  <a:extLst>
                    <a:ext uri="{FF2B5EF4-FFF2-40B4-BE49-F238E27FC236}">
                      <a16:creationId xmlns:a16="http://schemas.microsoft.com/office/drawing/2014/main" id="{A10E1FF5-6EA1-D0D7-54C1-0DFC5DAAC840}"/>
                    </a:ext>
                  </a:extLst>
                </p:cNvPr>
                <p:cNvSpPr/>
                <p:nvPr/>
              </p:nvSpPr>
              <p:spPr>
                <a:xfrm>
                  <a:off x="55868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Freeform: Shape 643">
                  <a:extLst>
                    <a:ext uri="{FF2B5EF4-FFF2-40B4-BE49-F238E27FC236}">
                      <a16:creationId xmlns:a16="http://schemas.microsoft.com/office/drawing/2014/main" id="{179FE103-9965-437F-9E27-F48C1CDF0C57}"/>
                    </a:ext>
                  </a:extLst>
                </p:cNvPr>
                <p:cNvSpPr/>
                <p:nvPr/>
              </p:nvSpPr>
              <p:spPr>
                <a:xfrm>
                  <a:off x="556459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2" name="Graphic 195">
                <a:extLst>
                  <a:ext uri="{FF2B5EF4-FFF2-40B4-BE49-F238E27FC236}">
                    <a16:creationId xmlns:a16="http://schemas.microsoft.com/office/drawing/2014/main" id="{6F1A435A-CAF3-BBCD-FB24-0F0A17434BC8}"/>
                  </a:ext>
                </a:extLst>
              </p:cNvPr>
              <p:cNvGrpSpPr/>
              <p:nvPr/>
            </p:nvGrpSpPr>
            <p:grpSpPr>
              <a:xfrm>
                <a:off x="5570127" y="1381170"/>
                <a:ext cx="44577" cy="43566"/>
                <a:chOff x="5570127" y="1381170"/>
                <a:chExt cx="44577" cy="43566"/>
              </a:xfrm>
            </p:grpSpPr>
            <p:sp>
              <p:nvSpPr>
                <p:cNvPr id="641" name="Freeform: Shape 640">
                  <a:extLst>
                    <a:ext uri="{FF2B5EF4-FFF2-40B4-BE49-F238E27FC236}">
                      <a16:creationId xmlns:a16="http://schemas.microsoft.com/office/drawing/2014/main" id="{68E22FAE-6CB8-6B79-B2E2-AA1C475AC2C3}"/>
                    </a:ext>
                  </a:extLst>
                </p:cNvPr>
                <p:cNvSpPr/>
                <p:nvPr/>
              </p:nvSpPr>
              <p:spPr>
                <a:xfrm>
                  <a:off x="559241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Freeform: Shape 641">
                  <a:extLst>
                    <a:ext uri="{FF2B5EF4-FFF2-40B4-BE49-F238E27FC236}">
                      <a16:creationId xmlns:a16="http://schemas.microsoft.com/office/drawing/2014/main" id="{AECD75B1-E3D9-AFE9-5BD6-9D9E6CA985B4}"/>
                    </a:ext>
                  </a:extLst>
                </p:cNvPr>
                <p:cNvSpPr/>
                <p:nvPr/>
              </p:nvSpPr>
              <p:spPr>
                <a:xfrm>
                  <a:off x="5570127"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 name="Graphic 195">
                <a:extLst>
                  <a:ext uri="{FF2B5EF4-FFF2-40B4-BE49-F238E27FC236}">
                    <a16:creationId xmlns:a16="http://schemas.microsoft.com/office/drawing/2014/main" id="{493E0DDC-EB58-EEC8-C9DC-55649205B2B1}"/>
                  </a:ext>
                </a:extLst>
              </p:cNvPr>
              <p:cNvGrpSpPr/>
              <p:nvPr/>
            </p:nvGrpSpPr>
            <p:grpSpPr>
              <a:xfrm>
                <a:off x="5575660" y="1381170"/>
                <a:ext cx="44577" cy="43566"/>
                <a:chOff x="5575660" y="1381170"/>
                <a:chExt cx="44577" cy="43566"/>
              </a:xfrm>
            </p:grpSpPr>
            <p:sp>
              <p:nvSpPr>
                <p:cNvPr id="639" name="Freeform: Shape 638">
                  <a:extLst>
                    <a:ext uri="{FF2B5EF4-FFF2-40B4-BE49-F238E27FC236}">
                      <a16:creationId xmlns:a16="http://schemas.microsoft.com/office/drawing/2014/main" id="{C1760842-9432-0E1C-51BF-1BB3536DB1A0}"/>
                    </a:ext>
                  </a:extLst>
                </p:cNvPr>
                <p:cNvSpPr/>
                <p:nvPr/>
              </p:nvSpPr>
              <p:spPr>
                <a:xfrm>
                  <a:off x="55979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Freeform: Shape 639">
                  <a:extLst>
                    <a:ext uri="{FF2B5EF4-FFF2-40B4-BE49-F238E27FC236}">
                      <a16:creationId xmlns:a16="http://schemas.microsoft.com/office/drawing/2014/main" id="{17B02BEF-C1F0-59E5-3620-6FA4E38FD802}"/>
                    </a:ext>
                  </a:extLst>
                </p:cNvPr>
                <p:cNvSpPr/>
                <p:nvPr/>
              </p:nvSpPr>
              <p:spPr>
                <a:xfrm>
                  <a:off x="55756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4" name="Graphic 195">
                <a:extLst>
                  <a:ext uri="{FF2B5EF4-FFF2-40B4-BE49-F238E27FC236}">
                    <a16:creationId xmlns:a16="http://schemas.microsoft.com/office/drawing/2014/main" id="{91200903-C0B0-0C87-A300-7D14CC282A7C}"/>
                  </a:ext>
                </a:extLst>
              </p:cNvPr>
              <p:cNvGrpSpPr/>
              <p:nvPr/>
            </p:nvGrpSpPr>
            <p:grpSpPr>
              <a:xfrm>
                <a:off x="5581194" y="1381170"/>
                <a:ext cx="44577" cy="43566"/>
                <a:chOff x="5581194" y="1381170"/>
                <a:chExt cx="44577" cy="43566"/>
              </a:xfrm>
            </p:grpSpPr>
            <p:sp>
              <p:nvSpPr>
                <p:cNvPr id="637" name="Freeform: Shape 636">
                  <a:extLst>
                    <a:ext uri="{FF2B5EF4-FFF2-40B4-BE49-F238E27FC236}">
                      <a16:creationId xmlns:a16="http://schemas.microsoft.com/office/drawing/2014/main" id="{7C9F5BBD-4F20-FE8C-A15B-1F025A799188}"/>
                    </a:ext>
                  </a:extLst>
                </p:cNvPr>
                <p:cNvSpPr/>
                <p:nvPr/>
              </p:nvSpPr>
              <p:spPr>
                <a:xfrm>
                  <a:off x="56034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Freeform: Shape 637">
                  <a:extLst>
                    <a:ext uri="{FF2B5EF4-FFF2-40B4-BE49-F238E27FC236}">
                      <a16:creationId xmlns:a16="http://schemas.microsoft.com/office/drawing/2014/main" id="{C250D33D-B07D-6072-A401-AE8145B0FBB1}"/>
                    </a:ext>
                  </a:extLst>
                </p:cNvPr>
                <p:cNvSpPr/>
                <p:nvPr/>
              </p:nvSpPr>
              <p:spPr>
                <a:xfrm>
                  <a:off x="55811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5" name="Graphic 195">
                <a:extLst>
                  <a:ext uri="{FF2B5EF4-FFF2-40B4-BE49-F238E27FC236}">
                    <a16:creationId xmlns:a16="http://schemas.microsoft.com/office/drawing/2014/main" id="{82CB76F9-DF7F-EE28-07D4-337A5259B734}"/>
                  </a:ext>
                </a:extLst>
              </p:cNvPr>
              <p:cNvGrpSpPr/>
              <p:nvPr/>
            </p:nvGrpSpPr>
            <p:grpSpPr>
              <a:xfrm>
                <a:off x="5595951" y="1381170"/>
                <a:ext cx="44577" cy="43566"/>
                <a:chOff x="5595951" y="1381170"/>
                <a:chExt cx="44577" cy="43566"/>
              </a:xfrm>
            </p:grpSpPr>
            <p:sp>
              <p:nvSpPr>
                <p:cNvPr id="635" name="Freeform: Shape 634">
                  <a:extLst>
                    <a:ext uri="{FF2B5EF4-FFF2-40B4-BE49-F238E27FC236}">
                      <a16:creationId xmlns:a16="http://schemas.microsoft.com/office/drawing/2014/main" id="{E1B45F26-099C-AC8A-7B9D-4978239144D9}"/>
                    </a:ext>
                  </a:extLst>
                </p:cNvPr>
                <p:cNvSpPr/>
                <p:nvPr/>
              </p:nvSpPr>
              <p:spPr>
                <a:xfrm>
                  <a:off x="561824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Freeform: Shape 635">
                  <a:extLst>
                    <a:ext uri="{FF2B5EF4-FFF2-40B4-BE49-F238E27FC236}">
                      <a16:creationId xmlns:a16="http://schemas.microsoft.com/office/drawing/2014/main" id="{CB540109-9D75-7836-7E19-6A58AA97BA88}"/>
                    </a:ext>
                  </a:extLst>
                </p:cNvPr>
                <p:cNvSpPr/>
                <p:nvPr/>
              </p:nvSpPr>
              <p:spPr>
                <a:xfrm>
                  <a:off x="5595951"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6" name="Graphic 195">
                <a:extLst>
                  <a:ext uri="{FF2B5EF4-FFF2-40B4-BE49-F238E27FC236}">
                    <a16:creationId xmlns:a16="http://schemas.microsoft.com/office/drawing/2014/main" id="{593347EA-F90E-BD37-9506-6FB6AD4E173D}"/>
                  </a:ext>
                </a:extLst>
              </p:cNvPr>
              <p:cNvGrpSpPr/>
              <p:nvPr/>
            </p:nvGrpSpPr>
            <p:grpSpPr>
              <a:xfrm>
                <a:off x="5611630" y="1381170"/>
                <a:ext cx="44577" cy="43566"/>
                <a:chOff x="5611630" y="1381170"/>
                <a:chExt cx="44577" cy="43566"/>
              </a:xfrm>
            </p:grpSpPr>
            <p:sp>
              <p:nvSpPr>
                <p:cNvPr id="633" name="Freeform: Shape 632">
                  <a:extLst>
                    <a:ext uri="{FF2B5EF4-FFF2-40B4-BE49-F238E27FC236}">
                      <a16:creationId xmlns:a16="http://schemas.microsoft.com/office/drawing/2014/main" id="{772C7F36-EE40-8C13-DB5F-2E2C3C4AC5C1}"/>
                    </a:ext>
                  </a:extLst>
                </p:cNvPr>
                <p:cNvSpPr/>
                <p:nvPr/>
              </p:nvSpPr>
              <p:spPr>
                <a:xfrm>
                  <a:off x="563391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Freeform: Shape 633">
                  <a:extLst>
                    <a:ext uri="{FF2B5EF4-FFF2-40B4-BE49-F238E27FC236}">
                      <a16:creationId xmlns:a16="http://schemas.microsoft.com/office/drawing/2014/main" id="{37367F4A-A63D-AA41-ADDA-86168F2E1ACC}"/>
                    </a:ext>
                  </a:extLst>
                </p:cNvPr>
                <p:cNvSpPr/>
                <p:nvPr/>
              </p:nvSpPr>
              <p:spPr>
                <a:xfrm>
                  <a:off x="561163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7" name="Graphic 195">
                <a:extLst>
                  <a:ext uri="{FF2B5EF4-FFF2-40B4-BE49-F238E27FC236}">
                    <a16:creationId xmlns:a16="http://schemas.microsoft.com/office/drawing/2014/main" id="{EA10F0DF-2EAA-2E8E-B6D7-849348EBA2C6}"/>
                  </a:ext>
                </a:extLst>
              </p:cNvPr>
              <p:cNvGrpSpPr/>
              <p:nvPr/>
            </p:nvGrpSpPr>
            <p:grpSpPr>
              <a:xfrm>
                <a:off x="5624081" y="1381170"/>
                <a:ext cx="44577" cy="43566"/>
                <a:chOff x="5624081" y="1381170"/>
                <a:chExt cx="44577" cy="43566"/>
              </a:xfrm>
            </p:grpSpPr>
            <p:sp>
              <p:nvSpPr>
                <p:cNvPr id="631" name="Freeform: Shape 630">
                  <a:extLst>
                    <a:ext uri="{FF2B5EF4-FFF2-40B4-BE49-F238E27FC236}">
                      <a16:creationId xmlns:a16="http://schemas.microsoft.com/office/drawing/2014/main" id="{6431E182-9684-57F8-D8D5-B969BF054B55}"/>
                    </a:ext>
                  </a:extLst>
                </p:cNvPr>
                <p:cNvSpPr/>
                <p:nvPr/>
              </p:nvSpPr>
              <p:spPr>
                <a:xfrm>
                  <a:off x="56463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Freeform: Shape 631">
                  <a:extLst>
                    <a:ext uri="{FF2B5EF4-FFF2-40B4-BE49-F238E27FC236}">
                      <a16:creationId xmlns:a16="http://schemas.microsoft.com/office/drawing/2014/main" id="{45AC110D-9847-14B8-2EA2-7A35FF99886B}"/>
                    </a:ext>
                  </a:extLst>
                </p:cNvPr>
                <p:cNvSpPr/>
                <p:nvPr/>
              </p:nvSpPr>
              <p:spPr>
                <a:xfrm>
                  <a:off x="56240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 name="Graphic 195">
                <a:extLst>
                  <a:ext uri="{FF2B5EF4-FFF2-40B4-BE49-F238E27FC236}">
                    <a16:creationId xmlns:a16="http://schemas.microsoft.com/office/drawing/2014/main" id="{977CC203-B11D-E801-3A5F-2674825281F8}"/>
                  </a:ext>
                </a:extLst>
              </p:cNvPr>
              <p:cNvGrpSpPr/>
              <p:nvPr/>
            </p:nvGrpSpPr>
            <p:grpSpPr>
              <a:xfrm>
                <a:off x="5633919" y="1381170"/>
                <a:ext cx="44423" cy="43566"/>
                <a:chOff x="5633919" y="1381170"/>
                <a:chExt cx="44423" cy="43566"/>
              </a:xfrm>
            </p:grpSpPr>
            <p:sp>
              <p:nvSpPr>
                <p:cNvPr id="629" name="Freeform: Shape 628">
                  <a:extLst>
                    <a:ext uri="{FF2B5EF4-FFF2-40B4-BE49-F238E27FC236}">
                      <a16:creationId xmlns:a16="http://schemas.microsoft.com/office/drawing/2014/main" id="{4E3C9CEE-35E0-5DA3-E943-045EC3411176}"/>
                    </a:ext>
                  </a:extLst>
                </p:cNvPr>
                <p:cNvSpPr/>
                <p:nvPr/>
              </p:nvSpPr>
              <p:spPr>
                <a:xfrm>
                  <a:off x="56562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Freeform: Shape 629">
                  <a:extLst>
                    <a:ext uri="{FF2B5EF4-FFF2-40B4-BE49-F238E27FC236}">
                      <a16:creationId xmlns:a16="http://schemas.microsoft.com/office/drawing/2014/main" id="{D85F7E00-9331-B65F-13E8-A25BF6A9B18F}"/>
                    </a:ext>
                  </a:extLst>
                </p:cNvPr>
                <p:cNvSpPr/>
                <p:nvPr/>
              </p:nvSpPr>
              <p:spPr>
                <a:xfrm>
                  <a:off x="563391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 name="Graphic 195">
                <a:extLst>
                  <a:ext uri="{FF2B5EF4-FFF2-40B4-BE49-F238E27FC236}">
                    <a16:creationId xmlns:a16="http://schemas.microsoft.com/office/drawing/2014/main" id="{4EB0321F-A3A5-1EC3-04BE-2E99D4A03D50}"/>
                  </a:ext>
                </a:extLst>
              </p:cNvPr>
              <p:cNvGrpSpPr/>
              <p:nvPr/>
            </p:nvGrpSpPr>
            <p:grpSpPr>
              <a:xfrm>
                <a:off x="5646370" y="1381170"/>
                <a:ext cx="44423" cy="43566"/>
                <a:chOff x="5646370" y="1381170"/>
                <a:chExt cx="44423" cy="43566"/>
              </a:xfrm>
            </p:grpSpPr>
            <p:sp>
              <p:nvSpPr>
                <p:cNvPr id="627" name="Freeform: Shape 626">
                  <a:extLst>
                    <a:ext uri="{FF2B5EF4-FFF2-40B4-BE49-F238E27FC236}">
                      <a16:creationId xmlns:a16="http://schemas.microsoft.com/office/drawing/2014/main" id="{A1705F5F-700C-8ED6-BE02-85F750527F7F}"/>
                    </a:ext>
                  </a:extLst>
                </p:cNvPr>
                <p:cNvSpPr/>
                <p:nvPr/>
              </p:nvSpPr>
              <p:spPr>
                <a:xfrm>
                  <a:off x="56686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Freeform: Shape 627">
                  <a:extLst>
                    <a:ext uri="{FF2B5EF4-FFF2-40B4-BE49-F238E27FC236}">
                      <a16:creationId xmlns:a16="http://schemas.microsoft.com/office/drawing/2014/main" id="{12DFE6BC-D336-B3A4-5EC2-1B127694EC79}"/>
                    </a:ext>
                  </a:extLst>
                </p:cNvPr>
                <p:cNvSpPr/>
                <p:nvPr/>
              </p:nvSpPr>
              <p:spPr>
                <a:xfrm>
                  <a:off x="56463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 name="Graphic 195">
                <a:extLst>
                  <a:ext uri="{FF2B5EF4-FFF2-40B4-BE49-F238E27FC236}">
                    <a16:creationId xmlns:a16="http://schemas.microsoft.com/office/drawing/2014/main" id="{779DDC59-D4A4-FE20-CB08-F947F755CAD8}"/>
                  </a:ext>
                </a:extLst>
              </p:cNvPr>
              <p:cNvGrpSpPr/>
              <p:nvPr/>
            </p:nvGrpSpPr>
            <p:grpSpPr>
              <a:xfrm>
                <a:off x="5662664" y="1381170"/>
                <a:ext cx="44577" cy="43566"/>
                <a:chOff x="5662664" y="1381170"/>
                <a:chExt cx="44577" cy="43566"/>
              </a:xfrm>
            </p:grpSpPr>
            <p:sp>
              <p:nvSpPr>
                <p:cNvPr id="625" name="Freeform: Shape 624">
                  <a:extLst>
                    <a:ext uri="{FF2B5EF4-FFF2-40B4-BE49-F238E27FC236}">
                      <a16:creationId xmlns:a16="http://schemas.microsoft.com/office/drawing/2014/main" id="{64126FFE-95D2-0F1D-0B1B-B98A567BFF2C}"/>
                    </a:ext>
                  </a:extLst>
                </p:cNvPr>
                <p:cNvSpPr/>
                <p:nvPr/>
              </p:nvSpPr>
              <p:spPr>
                <a:xfrm>
                  <a:off x="568495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Freeform: Shape 625">
                  <a:extLst>
                    <a:ext uri="{FF2B5EF4-FFF2-40B4-BE49-F238E27FC236}">
                      <a16:creationId xmlns:a16="http://schemas.microsoft.com/office/drawing/2014/main" id="{5F7F0A62-3CD1-97E1-8F69-0F29F174C102}"/>
                    </a:ext>
                  </a:extLst>
                </p:cNvPr>
                <p:cNvSpPr/>
                <p:nvPr/>
              </p:nvSpPr>
              <p:spPr>
                <a:xfrm>
                  <a:off x="5662664"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 name="Graphic 195">
                <a:extLst>
                  <a:ext uri="{FF2B5EF4-FFF2-40B4-BE49-F238E27FC236}">
                    <a16:creationId xmlns:a16="http://schemas.microsoft.com/office/drawing/2014/main" id="{3BA42694-9ADE-2E45-D7FD-255A7D1BEA72}"/>
                  </a:ext>
                </a:extLst>
              </p:cNvPr>
              <p:cNvGrpSpPr/>
              <p:nvPr/>
            </p:nvGrpSpPr>
            <p:grpSpPr>
              <a:xfrm>
                <a:off x="5683262" y="1381170"/>
                <a:ext cx="44577" cy="43566"/>
                <a:chOff x="5683262" y="1381170"/>
                <a:chExt cx="44577" cy="43566"/>
              </a:xfrm>
            </p:grpSpPr>
            <p:sp>
              <p:nvSpPr>
                <p:cNvPr id="623" name="Freeform: Shape 622">
                  <a:extLst>
                    <a:ext uri="{FF2B5EF4-FFF2-40B4-BE49-F238E27FC236}">
                      <a16:creationId xmlns:a16="http://schemas.microsoft.com/office/drawing/2014/main" id="{D25C5990-73ED-A298-77CB-2CECFC5D46E6}"/>
                    </a:ext>
                  </a:extLst>
                </p:cNvPr>
                <p:cNvSpPr/>
                <p:nvPr/>
              </p:nvSpPr>
              <p:spPr>
                <a:xfrm>
                  <a:off x="570555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Freeform: Shape 623">
                  <a:extLst>
                    <a:ext uri="{FF2B5EF4-FFF2-40B4-BE49-F238E27FC236}">
                      <a16:creationId xmlns:a16="http://schemas.microsoft.com/office/drawing/2014/main" id="{6C40EBA2-AE5C-1CE0-34AC-7058EFACE261}"/>
                    </a:ext>
                  </a:extLst>
                </p:cNvPr>
                <p:cNvSpPr/>
                <p:nvPr/>
              </p:nvSpPr>
              <p:spPr>
                <a:xfrm>
                  <a:off x="568326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2" name="Graphic 195">
                <a:extLst>
                  <a:ext uri="{FF2B5EF4-FFF2-40B4-BE49-F238E27FC236}">
                    <a16:creationId xmlns:a16="http://schemas.microsoft.com/office/drawing/2014/main" id="{F67E6700-2C6E-41C5-F916-7E7990E7002F}"/>
                  </a:ext>
                </a:extLst>
              </p:cNvPr>
              <p:cNvGrpSpPr/>
              <p:nvPr/>
            </p:nvGrpSpPr>
            <p:grpSpPr>
              <a:xfrm>
                <a:off x="5690794" y="1381170"/>
                <a:ext cx="44577" cy="43566"/>
                <a:chOff x="5690794" y="1381170"/>
                <a:chExt cx="44577" cy="43566"/>
              </a:xfrm>
            </p:grpSpPr>
            <p:sp>
              <p:nvSpPr>
                <p:cNvPr id="621" name="Freeform: Shape 620">
                  <a:extLst>
                    <a:ext uri="{FF2B5EF4-FFF2-40B4-BE49-F238E27FC236}">
                      <a16:creationId xmlns:a16="http://schemas.microsoft.com/office/drawing/2014/main" id="{DA40FDC9-FA5F-4DB6-BD48-B00AA1767036}"/>
                    </a:ext>
                  </a:extLst>
                </p:cNvPr>
                <p:cNvSpPr/>
                <p:nvPr/>
              </p:nvSpPr>
              <p:spPr>
                <a:xfrm>
                  <a:off x="57130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Freeform: Shape 621">
                  <a:extLst>
                    <a:ext uri="{FF2B5EF4-FFF2-40B4-BE49-F238E27FC236}">
                      <a16:creationId xmlns:a16="http://schemas.microsoft.com/office/drawing/2014/main" id="{1C799676-5F42-3F56-1F55-8CBF12DEBC56}"/>
                    </a:ext>
                  </a:extLst>
                </p:cNvPr>
                <p:cNvSpPr/>
                <p:nvPr/>
              </p:nvSpPr>
              <p:spPr>
                <a:xfrm>
                  <a:off x="56907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raphic 195">
                <a:extLst>
                  <a:ext uri="{FF2B5EF4-FFF2-40B4-BE49-F238E27FC236}">
                    <a16:creationId xmlns:a16="http://schemas.microsoft.com/office/drawing/2014/main" id="{F70BEFC2-4A31-75CF-05E5-8160FB7C43BA}"/>
                  </a:ext>
                </a:extLst>
              </p:cNvPr>
              <p:cNvGrpSpPr/>
              <p:nvPr/>
            </p:nvGrpSpPr>
            <p:grpSpPr>
              <a:xfrm>
                <a:off x="5715696" y="1381170"/>
                <a:ext cx="44423" cy="43566"/>
                <a:chOff x="5715696" y="1381170"/>
                <a:chExt cx="44423" cy="43566"/>
              </a:xfrm>
            </p:grpSpPr>
            <p:sp>
              <p:nvSpPr>
                <p:cNvPr id="619" name="Freeform: Shape 618">
                  <a:extLst>
                    <a:ext uri="{FF2B5EF4-FFF2-40B4-BE49-F238E27FC236}">
                      <a16:creationId xmlns:a16="http://schemas.microsoft.com/office/drawing/2014/main" id="{93B69935-F472-9F7B-7E9E-D66068DA2831}"/>
                    </a:ext>
                  </a:extLst>
                </p:cNvPr>
                <p:cNvSpPr/>
                <p:nvPr/>
              </p:nvSpPr>
              <p:spPr>
                <a:xfrm>
                  <a:off x="57379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Freeform: Shape 619">
                  <a:extLst>
                    <a:ext uri="{FF2B5EF4-FFF2-40B4-BE49-F238E27FC236}">
                      <a16:creationId xmlns:a16="http://schemas.microsoft.com/office/drawing/2014/main" id="{AF187831-FDBE-29DB-7C5C-353BAED1BE0E}"/>
                    </a:ext>
                  </a:extLst>
                </p:cNvPr>
                <p:cNvSpPr/>
                <p:nvPr/>
              </p:nvSpPr>
              <p:spPr>
                <a:xfrm>
                  <a:off x="57156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4" name="Graphic 195">
                <a:extLst>
                  <a:ext uri="{FF2B5EF4-FFF2-40B4-BE49-F238E27FC236}">
                    <a16:creationId xmlns:a16="http://schemas.microsoft.com/office/drawing/2014/main" id="{6BA902EB-2478-227E-B135-EE274AA14DEE}"/>
                  </a:ext>
                </a:extLst>
              </p:cNvPr>
              <p:cNvGrpSpPr/>
              <p:nvPr/>
            </p:nvGrpSpPr>
            <p:grpSpPr>
              <a:xfrm>
                <a:off x="5740598" y="1381170"/>
                <a:ext cx="44423" cy="43566"/>
                <a:chOff x="5740598" y="1381170"/>
                <a:chExt cx="44423" cy="43566"/>
              </a:xfrm>
            </p:grpSpPr>
            <p:sp>
              <p:nvSpPr>
                <p:cNvPr id="617" name="Freeform: Shape 616">
                  <a:extLst>
                    <a:ext uri="{FF2B5EF4-FFF2-40B4-BE49-F238E27FC236}">
                      <a16:creationId xmlns:a16="http://schemas.microsoft.com/office/drawing/2014/main" id="{9B0A9E81-FD76-0F5E-85C1-93251A72E59E}"/>
                    </a:ext>
                  </a:extLst>
                </p:cNvPr>
                <p:cNvSpPr/>
                <p:nvPr/>
              </p:nvSpPr>
              <p:spPr>
                <a:xfrm>
                  <a:off x="576273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Freeform: Shape 617">
                  <a:extLst>
                    <a:ext uri="{FF2B5EF4-FFF2-40B4-BE49-F238E27FC236}">
                      <a16:creationId xmlns:a16="http://schemas.microsoft.com/office/drawing/2014/main" id="{5434B4A6-8F71-EB71-26C0-322F6474047D}"/>
                    </a:ext>
                  </a:extLst>
                </p:cNvPr>
                <p:cNvSpPr/>
                <p:nvPr/>
              </p:nvSpPr>
              <p:spPr>
                <a:xfrm>
                  <a:off x="574059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5" name="Graphic 195">
                <a:extLst>
                  <a:ext uri="{FF2B5EF4-FFF2-40B4-BE49-F238E27FC236}">
                    <a16:creationId xmlns:a16="http://schemas.microsoft.com/office/drawing/2014/main" id="{37EF4C5D-254D-AEE3-F922-40DFE8684046}"/>
                  </a:ext>
                </a:extLst>
              </p:cNvPr>
              <p:cNvGrpSpPr/>
              <p:nvPr/>
            </p:nvGrpSpPr>
            <p:grpSpPr>
              <a:xfrm>
                <a:off x="5747668" y="1381170"/>
                <a:ext cx="44577" cy="43566"/>
                <a:chOff x="5747668" y="1381170"/>
                <a:chExt cx="44577" cy="43566"/>
              </a:xfrm>
            </p:grpSpPr>
            <p:sp>
              <p:nvSpPr>
                <p:cNvPr id="615" name="Freeform: Shape 614">
                  <a:extLst>
                    <a:ext uri="{FF2B5EF4-FFF2-40B4-BE49-F238E27FC236}">
                      <a16:creationId xmlns:a16="http://schemas.microsoft.com/office/drawing/2014/main" id="{081A0324-FDEB-9414-767C-B265F15A345E}"/>
                    </a:ext>
                  </a:extLst>
                </p:cNvPr>
                <p:cNvSpPr/>
                <p:nvPr/>
              </p:nvSpPr>
              <p:spPr>
                <a:xfrm>
                  <a:off x="576995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Freeform: Shape 615">
                  <a:extLst>
                    <a:ext uri="{FF2B5EF4-FFF2-40B4-BE49-F238E27FC236}">
                      <a16:creationId xmlns:a16="http://schemas.microsoft.com/office/drawing/2014/main" id="{A7AAE77A-0C21-0860-A730-DF178DF9521F}"/>
                    </a:ext>
                  </a:extLst>
                </p:cNvPr>
                <p:cNvSpPr/>
                <p:nvPr/>
              </p:nvSpPr>
              <p:spPr>
                <a:xfrm>
                  <a:off x="574766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6" name="Graphic 195">
                <a:extLst>
                  <a:ext uri="{FF2B5EF4-FFF2-40B4-BE49-F238E27FC236}">
                    <a16:creationId xmlns:a16="http://schemas.microsoft.com/office/drawing/2014/main" id="{90A22552-224C-E956-DD56-459A36128088}"/>
                  </a:ext>
                </a:extLst>
              </p:cNvPr>
              <p:cNvGrpSpPr/>
              <p:nvPr/>
            </p:nvGrpSpPr>
            <p:grpSpPr>
              <a:xfrm>
                <a:off x="5760119" y="1381170"/>
                <a:ext cx="44577" cy="43566"/>
                <a:chOff x="5760119" y="1381170"/>
                <a:chExt cx="44577" cy="43566"/>
              </a:xfrm>
            </p:grpSpPr>
            <p:sp>
              <p:nvSpPr>
                <p:cNvPr id="613" name="Freeform: Shape 612">
                  <a:extLst>
                    <a:ext uri="{FF2B5EF4-FFF2-40B4-BE49-F238E27FC236}">
                      <a16:creationId xmlns:a16="http://schemas.microsoft.com/office/drawing/2014/main" id="{21F55831-9054-525A-8211-52F267AEE3C1}"/>
                    </a:ext>
                  </a:extLst>
                </p:cNvPr>
                <p:cNvSpPr/>
                <p:nvPr/>
              </p:nvSpPr>
              <p:spPr>
                <a:xfrm>
                  <a:off x="57824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Freeform: Shape 613">
                  <a:extLst>
                    <a:ext uri="{FF2B5EF4-FFF2-40B4-BE49-F238E27FC236}">
                      <a16:creationId xmlns:a16="http://schemas.microsoft.com/office/drawing/2014/main" id="{769FBC60-F238-DAD9-31FD-9BF02E093CCF}"/>
                    </a:ext>
                  </a:extLst>
                </p:cNvPr>
                <p:cNvSpPr/>
                <p:nvPr/>
              </p:nvSpPr>
              <p:spPr>
                <a:xfrm>
                  <a:off x="576011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7" name="Graphic 195">
                <a:extLst>
                  <a:ext uri="{FF2B5EF4-FFF2-40B4-BE49-F238E27FC236}">
                    <a16:creationId xmlns:a16="http://schemas.microsoft.com/office/drawing/2014/main" id="{956B44A9-0DCA-EC71-6A21-3704C3BBDE13}"/>
                  </a:ext>
                </a:extLst>
              </p:cNvPr>
              <p:cNvGrpSpPr/>
              <p:nvPr/>
            </p:nvGrpSpPr>
            <p:grpSpPr>
              <a:xfrm>
                <a:off x="5774569" y="1381170"/>
                <a:ext cx="44423" cy="43566"/>
                <a:chOff x="5774569" y="1381170"/>
                <a:chExt cx="44423" cy="43566"/>
              </a:xfrm>
            </p:grpSpPr>
            <p:sp>
              <p:nvSpPr>
                <p:cNvPr id="611" name="Freeform: Shape 610">
                  <a:extLst>
                    <a:ext uri="{FF2B5EF4-FFF2-40B4-BE49-F238E27FC236}">
                      <a16:creationId xmlns:a16="http://schemas.microsoft.com/office/drawing/2014/main" id="{3439A06E-666C-C67B-5C9D-739C858FE817}"/>
                    </a:ext>
                  </a:extLst>
                </p:cNvPr>
                <p:cNvSpPr/>
                <p:nvPr/>
              </p:nvSpPr>
              <p:spPr>
                <a:xfrm>
                  <a:off x="57968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Freeform: Shape 611">
                  <a:extLst>
                    <a:ext uri="{FF2B5EF4-FFF2-40B4-BE49-F238E27FC236}">
                      <a16:creationId xmlns:a16="http://schemas.microsoft.com/office/drawing/2014/main" id="{DC7187F7-0007-1632-8B09-32AED98C5F1C}"/>
                    </a:ext>
                  </a:extLst>
                </p:cNvPr>
                <p:cNvSpPr/>
                <p:nvPr/>
              </p:nvSpPr>
              <p:spPr>
                <a:xfrm>
                  <a:off x="57745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8" name="Graphic 195">
                <a:extLst>
                  <a:ext uri="{FF2B5EF4-FFF2-40B4-BE49-F238E27FC236}">
                    <a16:creationId xmlns:a16="http://schemas.microsoft.com/office/drawing/2014/main" id="{1B40DFD5-7E8A-D863-80F5-C235FD62972B}"/>
                  </a:ext>
                </a:extLst>
              </p:cNvPr>
              <p:cNvGrpSpPr/>
              <p:nvPr/>
            </p:nvGrpSpPr>
            <p:grpSpPr>
              <a:xfrm>
                <a:off x="5785021" y="1381170"/>
                <a:ext cx="44423" cy="43566"/>
                <a:chOff x="5785021" y="1381170"/>
                <a:chExt cx="44423" cy="43566"/>
              </a:xfrm>
            </p:grpSpPr>
            <p:sp>
              <p:nvSpPr>
                <p:cNvPr id="609" name="Freeform: Shape 608">
                  <a:extLst>
                    <a:ext uri="{FF2B5EF4-FFF2-40B4-BE49-F238E27FC236}">
                      <a16:creationId xmlns:a16="http://schemas.microsoft.com/office/drawing/2014/main" id="{02EE0A18-05BE-8E3A-BD43-6DAE6B906CCF}"/>
                    </a:ext>
                  </a:extLst>
                </p:cNvPr>
                <p:cNvSpPr/>
                <p:nvPr/>
              </p:nvSpPr>
              <p:spPr>
                <a:xfrm>
                  <a:off x="580731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Freeform: Shape 609">
                  <a:extLst>
                    <a:ext uri="{FF2B5EF4-FFF2-40B4-BE49-F238E27FC236}">
                      <a16:creationId xmlns:a16="http://schemas.microsoft.com/office/drawing/2014/main" id="{A8AB9DF2-E06C-EA36-7B52-872673450BC2}"/>
                    </a:ext>
                  </a:extLst>
                </p:cNvPr>
                <p:cNvSpPr/>
                <p:nvPr/>
              </p:nvSpPr>
              <p:spPr>
                <a:xfrm>
                  <a:off x="578502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9" name="Graphic 195">
                <a:extLst>
                  <a:ext uri="{FF2B5EF4-FFF2-40B4-BE49-F238E27FC236}">
                    <a16:creationId xmlns:a16="http://schemas.microsoft.com/office/drawing/2014/main" id="{4B38B483-A382-B23E-6D5D-DD00676FF368}"/>
                  </a:ext>
                </a:extLst>
              </p:cNvPr>
              <p:cNvGrpSpPr/>
              <p:nvPr/>
            </p:nvGrpSpPr>
            <p:grpSpPr>
              <a:xfrm>
                <a:off x="5796858" y="1381170"/>
                <a:ext cx="44423" cy="43566"/>
                <a:chOff x="5796858" y="1381170"/>
                <a:chExt cx="44423" cy="43566"/>
              </a:xfrm>
            </p:grpSpPr>
            <p:sp>
              <p:nvSpPr>
                <p:cNvPr id="607" name="Freeform: Shape 606">
                  <a:extLst>
                    <a:ext uri="{FF2B5EF4-FFF2-40B4-BE49-F238E27FC236}">
                      <a16:creationId xmlns:a16="http://schemas.microsoft.com/office/drawing/2014/main" id="{872C0C44-BB44-16D5-CC79-6B59563B2DAF}"/>
                    </a:ext>
                  </a:extLst>
                </p:cNvPr>
                <p:cNvSpPr/>
                <p:nvPr/>
              </p:nvSpPr>
              <p:spPr>
                <a:xfrm>
                  <a:off x="58189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Freeform: Shape 607">
                  <a:extLst>
                    <a:ext uri="{FF2B5EF4-FFF2-40B4-BE49-F238E27FC236}">
                      <a16:creationId xmlns:a16="http://schemas.microsoft.com/office/drawing/2014/main" id="{16CEA94D-A6AF-8118-9162-991C9A5DC315}"/>
                    </a:ext>
                  </a:extLst>
                </p:cNvPr>
                <p:cNvSpPr/>
                <p:nvPr/>
              </p:nvSpPr>
              <p:spPr>
                <a:xfrm>
                  <a:off x="579685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0" name="Graphic 195">
                <a:extLst>
                  <a:ext uri="{FF2B5EF4-FFF2-40B4-BE49-F238E27FC236}">
                    <a16:creationId xmlns:a16="http://schemas.microsoft.com/office/drawing/2014/main" id="{1574976D-19AA-4ECE-DBF7-8E2F936BBCE8}"/>
                  </a:ext>
                </a:extLst>
              </p:cNvPr>
              <p:cNvGrpSpPr/>
              <p:nvPr/>
            </p:nvGrpSpPr>
            <p:grpSpPr>
              <a:xfrm>
                <a:off x="5804697" y="1381170"/>
                <a:ext cx="44423" cy="43566"/>
                <a:chOff x="5804697" y="1381170"/>
                <a:chExt cx="44423" cy="43566"/>
              </a:xfrm>
            </p:grpSpPr>
            <p:sp>
              <p:nvSpPr>
                <p:cNvPr id="605" name="Freeform: Shape 604">
                  <a:extLst>
                    <a:ext uri="{FF2B5EF4-FFF2-40B4-BE49-F238E27FC236}">
                      <a16:creationId xmlns:a16="http://schemas.microsoft.com/office/drawing/2014/main" id="{44E6B5F7-B3B6-5176-AFF8-F9AF778E76FD}"/>
                    </a:ext>
                  </a:extLst>
                </p:cNvPr>
                <p:cNvSpPr/>
                <p:nvPr/>
              </p:nvSpPr>
              <p:spPr>
                <a:xfrm>
                  <a:off x="582683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Freeform: Shape 605">
                  <a:extLst>
                    <a:ext uri="{FF2B5EF4-FFF2-40B4-BE49-F238E27FC236}">
                      <a16:creationId xmlns:a16="http://schemas.microsoft.com/office/drawing/2014/main" id="{6D21C5B1-70B1-FC1F-A144-2F3A8EE5F452}"/>
                    </a:ext>
                  </a:extLst>
                </p:cNvPr>
                <p:cNvSpPr/>
                <p:nvPr/>
              </p:nvSpPr>
              <p:spPr>
                <a:xfrm>
                  <a:off x="580469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1" name="Graphic 195">
                <a:extLst>
                  <a:ext uri="{FF2B5EF4-FFF2-40B4-BE49-F238E27FC236}">
                    <a16:creationId xmlns:a16="http://schemas.microsoft.com/office/drawing/2014/main" id="{257920D4-1E85-BEC4-AAC9-D045A5D44294}"/>
                  </a:ext>
                </a:extLst>
              </p:cNvPr>
              <p:cNvGrpSpPr/>
              <p:nvPr/>
            </p:nvGrpSpPr>
            <p:grpSpPr>
              <a:xfrm>
                <a:off x="5812537" y="1381170"/>
                <a:ext cx="44423" cy="43566"/>
                <a:chOff x="5812537" y="1381170"/>
                <a:chExt cx="44423" cy="43566"/>
              </a:xfrm>
            </p:grpSpPr>
            <p:sp>
              <p:nvSpPr>
                <p:cNvPr id="603" name="Freeform: Shape 602">
                  <a:extLst>
                    <a:ext uri="{FF2B5EF4-FFF2-40B4-BE49-F238E27FC236}">
                      <a16:creationId xmlns:a16="http://schemas.microsoft.com/office/drawing/2014/main" id="{47D2F05E-1072-55B1-17AC-586F1576874D}"/>
                    </a:ext>
                  </a:extLst>
                </p:cNvPr>
                <p:cNvSpPr/>
                <p:nvPr/>
              </p:nvSpPr>
              <p:spPr>
                <a:xfrm>
                  <a:off x="58346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Freeform: Shape 603">
                  <a:extLst>
                    <a:ext uri="{FF2B5EF4-FFF2-40B4-BE49-F238E27FC236}">
                      <a16:creationId xmlns:a16="http://schemas.microsoft.com/office/drawing/2014/main" id="{A914B463-50FB-8CF1-81F5-2871A9F5C69A}"/>
                    </a:ext>
                  </a:extLst>
                </p:cNvPr>
                <p:cNvSpPr/>
                <p:nvPr/>
              </p:nvSpPr>
              <p:spPr>
                <a:xfrm>
                  <a:off x="58125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2" name="Graphic 195">
                <a:extLst>
                  <a:ext uri="{FF2B5EF4-FFF2-40B4-BE49-F238E27FC236}">
                    <a16:creationId xmlns:a16="http://schemas.microsoft.com/office/drawing/2014/main" id="{902C21EC-F58E-4ED2-0913-40551F04F5F0}"/>
                  </a:ext>
                </a:extLst>
              </p:cNvPr>
              <p:cNvGrpSpPr/>
              <p:nvPr/>
            </p:nvGrpSpPr>
            <p:grpSpPr>
              <a:xfrm>
                <a:off x="5820376" y="1381170"/>
                <a:ext cx="44423" cy="43566"/>
                <a:chOff x="5820376" y="1381170"/>
                <a:chExt cx="44423" cy="43566"/>
              </a:xfrm>
            </p:grpSpPr>
            <p:sp>
              <p:nvSpPr>
                <p:cNvPr id="601" name="Freeform: Shape 600">
                  <a:extLst>
                    <a:ext uri="{FF2B5EF4-FFF2-40B4-BE49-F238E27FC236}">
                      <a16:creationId xmlns:a16="http://schemas.microsoft.com/office/drawing/2014/main" id="{A9E742EE-77B4-DB8C-5944-D4585170EDFE}"/>
                    </a:ext>
                  </a:extLst>
                </p:cNvPr>
                <p:cNvSpPr/>
                <p:nvPr/>
              </p:nvSpPr>
              <p:spPr>
                <a:xfrm>
                  <a:off x="584251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Freeform: Shape 601">
                  <a:extLst>
                    <a:ext uri="{FF2B5EF4-FFF2-40B4-BE49-F238E27FC236}">
                      <a16:creationId xmlns:a16="http://schemas.microsoft.com/office/drawing/2014/main" id="{7E2D114B-E3AB-03CA-EC68-AD5B50469454}"/>
                    </a:ext>
                  </a:extLst>
                </p:cNvPr>
                <p:cNvSpPr/>
                <p:nvPr/>
              </p:nvSpPr>
              <p:spPr>
                <a:xfrm>
                  <a:off x="582037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3" name="Graphic 195">
                <a:extLst>
                  <a:ext uri="{FF2B5EF4-FFF2-40B4-BE49-F238E27FC236}">
                    <a16:creationId xmlns:a16="http://schemas.microsoft.com/office/drawing/2014/main" id="{A4B7505A-3D33-0D9D-DCB6-4F8BDA8F8F62}"/>
                  </a:ext>
                </a:extLst>
              </p:cNvPr>
              <p:cNvGrpSpPr/>
              <p:nvPr/>
            </p:nvGrpSpPr>
            <p:grpSpPr>
              <a:xfrm>
                <a:off x="5828216" y="1381170"/>
                <a:ext cx="44423" cy="43566"/>
                <a:chOff x="5828216" y="1381170"/>
                <a:chExt cx="44423" cy="43566"/>
              </a:xfrm>
            </p:grpSpPr>
            <p:sp>
              <p:nvSpPr>
                <p:cNvPr id="599" name="Freeform: Shape 598">
                  <a:extLst>
                    <a:ext uri="{FF2B5EF4-FFF2-40B4-BE49-F238E27FC236}">
                      <a16:creationId xmlns:a16="http://schemas.microsoft.com/office/drawing/2014/main" id="{39878C4D-D71A-870A-788D-E628A3C98D13}"/>
                    </a:ext>
                  </a:extLst>
                </p:cNvPr>
                <p:cNvSpPr/>
                <p:nvPr/>
              </p:nvSpPr>
              <p:spPr>
                <a:xfrm>
                  <a:off x="58505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Freeform: Shape 599">
                  <a:extLst>
                    <a:ext uri="{FF2B5EF4-FFF2-40B4-BE49-F238E27FC236}">
                      <a16:creationId xmlns:a16="http://schemas.microsoft.com/office/drawing/2014/main" id="{A7878404-41BB-A7DC-2C30-B5877A718C13}"/>
                    </a:ext>
                  </a:extLst>
                </p:cNvPr>
                <p:cNvSpPr/>
                <p:nvPr/>
              </p:nvSpPr>
              <p:spPr>
                <a:xfrm>
                  <a:off x="582821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4" name="Graphic 195">
                <a:extLst>
                  <a:ext uri="{FF2B5EF4-FFF2-40B4-BE49-F238E27FC236}">
                    <a16:creationId xmlns:a16="http://schemas.microsoft.com/office/drawing/2014/main" id="{35779CBD-E151-297D-412B-48E423860CB5}"/>
                  </a:ext>
                </a:extLst>
              </p:cNvPr>
              <p:cNvGrpSpPr/>
              <p:nvPr/>
            </p:nvGrpSpPr>
            <p:grpSpPr>
              <a:xfrm>
                <a:off x="5836055" y="1381170"/>
                <a:ext cx="44423" cy="43566"/>
                <a:chOff x="5836055" y="1381170"/>
                <a:chExt cx="44423" cy="43566"/>
              </a:xfrm>
            </p:grpSpPr>
            <p:sp>
              <p:nvSpPr>
                <p:cNvPr id="597" name="Freeform: Shape 596">
                  <a:extLst>
                    <a:ext uri="{FF2B5EF4-FFF2-40B4-BE49-F238E27FC236}">
                      <a16:creationId xmlns:a16="http://schemas.microsoft.com/office/drawing/2014/main" id="{54DCE2F6-DB1A-46A5-B30D-9AD9B12287FF}"/>
                    </a:ext>
                  </a:extLst>
                </p:cNvPr>
                <p:cNvSpPr/>
                <p:nvPr/>
              </p:nvSpPr>
              <p:spPr>
                <a:xfrm>
                  <a:off x="585834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Freeform: Shape 597">
                  <a:extLst>
                    <a:ext uri="{FF2B5EF4-FFF2-40B4-BE49-F238E27FC236}">
                      <a16:creationId xmlns:a16="http://schemas.microsoft.com/office/drawing/2014/main" id="{2578D9F4-19CC-BA27-659C-3AF21F8C1D99}"/>
                    </a:ext>
                  </a:extLst>
                </p:cNvPr>
                <p:cNvSpPr/>
                <p:nvPr/>
              </p:nvSpPr>
              <p:spPr>
                <a:xfrm>
                  <a:off x="583605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5" name="Graphic 195">
                <a:extLst>
                  <a:ext uri="{FF2B5EF4-FFF2-40B4-BE49-F238E27FC236}">
                    <a16:creationId xmlns:a16="http://schemas.microsoft.com/office/drawing/2014/main" id="{9AC1569C-789E-EE8A-A66F-36746D2EB2B6}"/>
                  </a:ext>
                </a:extLst>
              </p:cNvPr>
              <p:cNvGrpSpPr/>
              <p:nvPr/>
            </p:nvGrpSpPr>
            <p:grpSpPr>
              <a:xfrm>
                <a:off x="5843895" y="1381170"/>
                <a:ext cx="44423" cy="43566"/>
                <a:chOff x="5843895" y="1381170"/>
                <a:chExt cx="44423" cy="43566"/>
              </a:xfrm>
            </p:grpSpPr>
            <p:sp>
              <p:nvSpPr>
                <p:cNvPr id="595" name="Freeform: Shape 594">
                  <a:extLst>
                    <a:ext uri="{FF2B5EF4-FFF2-40B4-BE49-F238E27FC236}">
                      <a16:creationId xmlns:a16="http://schemas.microsoft.com/office/drawing/2014/main" id="{FCCF3B49-6871-95A2-6AEC-1C5AF0562E46}"/>
                    </a:ext>
                  </a:extLst>
                </p:cNvPr>
                <p:cNvSpPr/>
                <p:nvPr/>
              </p:nvSpPr>
              <p:spPr>
                <a:xfrm>
                  <a:off x="58661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Freeform: Shape 595">
                  <a:extLst>
                    <a:ext uri="{FF2B5EF4-FFF2-40B4-BE49-F238E27FC236}">
                      <a16:creationId xmlns:a16="http://schemas.microsoft.com/office/drawing/2014/main" id="{4D11747D-385F-A325-EEFD-2CD5B0D17FBD}"/>
                    </a:ext>
                  </a:extLst>
                </p:cNvPr>
                <p:cNvSpPr/>
                <p:nvPr/>
              </p:nvSpPr>
              <p:spPr>
                <a:xfrm>
                  <a:off x="584389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6" name="Graphic 195">
                <a:extLst>
                  <a:ext uri="{FF2B5EF4-FFF2-40B4-BE49-F238E27FC236}">
                    <a16:creationId xmlns:a16="http://schemas.microsoft.com/office/drawing/2014/main" id="{B5ABB560-C60A-353B-1DA4-70D1AA540520}"/>
                  </a:ext>
                </a:extLst>
              </p:cNvPr>
              <p:cNvGrpSpPr/>
              <p:nvPr/>
            </p:nvGrpSpPr>
            <p:grpSpPr>
              <a:xfrm>
                <a:off x="5851734" y="1381170"/>
                <a:ext cx="44423" cy="43566"/>
                <a:chOff x="5851734" y="1381170"/>
                <a:chExt cx="44423" cy="43566"/>
              </a:xfrm>
            </p:grpSpPr>
            <p:sp>
              <p:nvSpPr>
                <p:cNvPr id="593" name="Freeform: Shape 592">
                  <a:extLst>
                    <a:ext uri="{FF2B5EF4-FFF2-40B4-BE49-F238E27FC236}">
                      <a16:creationId xmlns:a16="http://schemas.microsoft.com/office/drawing/2014/main" id="{A7921010-8BDA-49FB-3581-73C2EB89C8C7}"/>
                    </a:ext>
                  </a:extLst>
                </p:cNvPr>
                <p:cNvSpPr/>
                <p:nvPr/>
              </p:nvSpPr>
              <p:spPr>
                <a:xfrm>
                  <a:off x="58740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Freeform: Shape 593">
                  <a:extLst>
                    <a:ext uri="{FF2B5EF4-FFF2-40B4-BE49-F238E27FC236}">
                      <a16:creationId xmlns:a16="http://schemas.microsoft.com/office/drawing/2014/main" id="{7F024D10-CA12-474D-A746-353572F5977B}"/>
                    </a:ext>
                  </a:extLst>
                </p:cNvPr>
                <p:cNvSpPr/>
                <p:nvPr/>
              </p:nvSpPr>
              <p:spPr>
                <a:xfrm>
                  <a:off x="58517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7" name="Graphic 195">
                <a:extLst>
                  <a:ext uri="{FF2B5EF4-FFF2-40B4-BE49-F238E27FC236}">
                    <a16:creationId xmlns:a16="http://schemas.microsoft.com/office/drawing/2014/main" id="{2C01DD9F-46AE-8351-8000-F08DE30BCDE3}"/>
                  </a:ext>
                </a:extLst>
              </p:cNvPr>
              <p:cNvGrpSpPr/>
              <p:nvPr/>
            </p:nvGrpSpPr>
            <p:grpSpPr>
              <a:xfrm>
                <a:off x="5859574" y="1381170"/>
                <a:ext cx="44423" cy="43566"/>
                <a:chOff x="5859574" y="1381170"/>
                <a:chExt cx="44423" cy="43566"/>
              </a:xfrm>
            </p:grpSpPr>
            <p:sp>
              <p:nvSpPr>
                <p:cNvPr id="591" name="Freeform: Shape 590">
                  <a:extLst>
                    <a:ext uri="{FF2B5EF4-FFF2-40B4-BE49-F238E27FC236}">
                      <a16:creationId xmlns:a16="http://schemas.microsoft.com/office/drawing/2014/main" id="{BF64590E-9611-F687-33FF-EF7822B44C2C}"/>
                    </a:ext>
                  </a:extLst>
                </p:cNvPr>
                <p:cNvSpPr/>
                <p:nvPr/>
              </p:nvSpPr>
              <p:spPr>
                <a:xfrm>
                  <a:off x="588186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Freeform: Shape 591">
                  <a:extLst>
                    <a:ext uri="{FF2B5EF4-FFF2-40B4-BE49-F238E27FC236}">
                      <a16:creationId xmlns:a16="http://schemas.microsoft.com/office/drawing/2014/main" id="{53D43E33-D5C2-744F-EAE3-C9EC126DEEC3}"/>
                    </a:ext>
                  </a:extLst>
                </p:cNvPr>
                <p:cNvSpPr/>
                <p:nvPr/>
              </p:nvSpPr>
              <p:spPr>
                <a:xfrm>
                  <a:off x="585957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8" name="Graphic 195">
                <a:extLst>
                  <a:ext uri="{FF2B5EF4-FFF2-40B4-BE49-F238E27FC236}">
                    <a16:creationId xmlns:a16="http://schemas.microsoft.com/office/drawing/2014/main" id="{5FCF3DB1-6AC8-C053-FE7E-6B0A62B10614}"/>
                  </a:ext>
                </a:extLst>
              </p:cNvPr>
              <p:cNvGrpSpPr/>
              <p:nvPr/>
            </p:nvGrpSpPr>
            <p:grpSpPr>
              <a:xfrm>
                <a:off x="5867413" y="1381170"/>
                <a:ext cx="44577" cy="43566"/>
                <a:chOff x="5867413" y="1381170"/>
                <a:chExt cx="44577" cy="43566"/>
              </a:xfrm>
            </p:grpSpPr>
            <p:sp>
              <p:nvSpPr>
                <p:cNvPr id="589" name="Freeform: Shape 588">
                  <a:extLst>
                    <a:ext uri="{FF2B5EF4-FFF2-40B4-BE49-F238E27FC236}">
                      <a16:creationId xmlns:a16="http://schemas.microsoft.com/office/drawing/2014/main" id="{A4F71F36-9F82-47D2-B04C-3308A386FDAE}"/>
                    </a:ext>
                  </a:extLst>
                </p:cNvPr>
                <p:cNvSpPr/>
                <p:nvPr/>
              </p:nvSpPr>
              <p:spPr>
                <a:xfrm>
                  <a:off x="588970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Freeform: Shape 589">
                  <a:extLst>
                    <a:ext uri="{FF2B5EF4-FFF2-40B4-BE49-F238E27FC236}">
                      <a16:creationId xmlns:a16="http://schemas.microsoft.com/office/drawing/2014/main" id="{91FAD533-1FAD-090A-6D59-125521361431}"/>
                    </a:ext>
                  </a:extLst>
                </p:cNvPr>
                <p:cNvSpPr/>
                <p:nvPr/>
              </p:nvSpPr>
              <p:spPr>
                <a:xfrm>
                  <a:off x="586741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9" name="Graphic 195">
                <a:extLst>
                  <a:ext uri="{FF2B5EF4-FFF2-40B4-BE49-F238E27FC236}">
                    <a16:creationId xmlns:a16="http://schemas.microsoft.com/office/drawing/2014/main" id="{0876E5DA-F404-52A9-7549-D93DB5460D98}"/>
                  </a:ext>
                </a:extLst>
              </p:cNvPr>
              <p:cNvGrpSpPr/>
              <p:nvPr/>
            </p:nvGrpSpPr>
            <p:grpSpPr>
              <a:xfrm>
                <a:off x="5875253" y="1381170"/>
                <a:ext cx="44577" cy="43566"/>
                <a:chOff x="5875253" y="1381170"/>
                <a:chExt cx="44577" cy="43566"/>
              </a:xfrm>
            </p:grpSpPr>
            <p:sp>
              <p:nvSpPr>
                <p:cNvPr id="587" name="Freeform: Shape 586">
                  <a:extLst>
                    <a:ext uri="{FF2B5EF4-FFF2-40B4-BE49-F238E27FC236}">
                      <a16:creationId xmlns:a16="http://schemas.microsoft.com/office/drawing/2014/main" id="{5D5D47CB-55BA-428B-C746-234B0EAF5C68}"/>
                    </a:ext>
                  </a:extLst>
                </p:cNvPr>
                <p:cNvSpPr/>
                <p:nvPr/>
              </p:nvSpPr>
              <p:spPr>
                <a:xfrm>
                  <a:off x="589754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Freeform: Shape 587">
                  <a:extLst>
                    <a:ext uri="{FF2B5EF4-FFF2-40B4-BE49-F238E27FC236}">
                      <a16:creationId xmlns:a16="http://schemas.microsoft.com/office/drawing/2014/main" id="{88FC6B0E-95D7-216D-B722-3B5EC79BBCCC}"/>
                    </a:ext>
                  </a:extLst>
                </p:cNvPr>
                <p:cNvSpPr/>
                <p:nvPr/>
              </p:nvSpPr>
              <p:spPr>
                <a:xfrm>
                  <a:off x="587525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0" name="Graphic 195">
                <a:extLst>
                  <a:ext uri="{FF2B5EF4-FFF2-40B4-BE49-F238E27FC236}">
                    <a16:creationId xmlns:a16="http://schemas.microsoft.com/office/drawing/2014/main" id="{23F7CF03-1BD4-A0FA-691E-8EA1D7CBCB57}"/>
                  </a:ext>
                </a:extLst>
              </p:cNvPr>
              <p:cNvGrpSpPr/>
              <p:nvPr/>
            </p:nvGrpSpPr>
            <p:grpSpPr>
              <a:xfrm>
                <a:off x="5883092" y="1381170"/>
                <a:ext cx="44577" cy="43566"/>
                <a:chOff x="5883092" y="1381170"/>
                <a:chExt cx="44577" cy="43566"/>
              </a:xfrm>
            </p:grpSpPr>
            <p:sp>
              <p:nvSpPr>
                <p:cNvPr id="585" name="Freeform: Shape 584">
                  <a:extLst>
                    <a:ext uri="{FF2B5EF4-FFF2-40B4-BE49-F238E27FC236}">
                      <a16:creationId xmlns:a16="http://schemas.microsoft.com/office/drawing/2014/main" id="{A42542F3-E495-ADCC-0CB8-015EF460DBBD}"/>
                    </a:ext>
                  </a:extLst>
                </p:cNvPr>
                <p:cNvSpPr/>
                <p:nvPr/>
              </p:nvSpPr>
              <p:spPr>
                <a:xfrm>
                  <a:off x="59053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Freeform: Shape 585">
                  <a:extLst>
                    <a:ext uri="{FF2B5EF4-FFF2-40B4-BE49-F238E27FC236}">
                      <a16:creationId xmlns:a16="http://schemas.microsoft.com/office/drawing/2014/main" id="{DBBABA2C-F843-F900-E380-1DC49E547F2D}"/>
                    </a:ext>
                  </a:extLst>
                </p:cNvPr>
                <p:cNvSpPr/>
                <p:nvPr/>
              </p:nvSpPr>
              <p:spPr>
                <a:xfrm>
                  <a:off x="588309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1" name="Graphic 195">
                <a:extLst>
                  <a:ext uri="{FF2B5EF4-FFF2-40B4-BE49-F238E27FC236}">
                    <a16:creationId xmlns:a16="http://schemas.microsoft.com/office/drawing/2014/main" id="{0F58CD9F-DAD3-0478-07D4-F0201BC655CB}"/>
                  </a:ext>
                </a:extLst>
              </p:cNvPr>
              <p:cNvGrpSpPr/>
              <p:nvPr/>
            </p:nvGrpSpPr>
            <p:grpSpPr>
              <a:xfrm>
                <a:off x="5890932" y="1381170"/>
                <a:ext cx="44577" cy="43566"/>
                <a:chOff x="5890932" y="1381170"/>
                <a:chExt cx="44577" cy="43566"/>
              </a:xfrm>
            </p:grpSpPr>
            <p:sp>
              <p:nvSpPr>
                <p:cNvPr id="583" name="Freeform: Shape 582">
                  <a:extLst>
                    <a:ext uri="{FF2B5EF4-FFF2-40B4-BE49-F238E27FC236}">
                      <a16:creationId xmlns:a16="http://schemas.microsoft.com/office/drawing/2014/main" id="{707A7F8C-7CFE-7D7E-56C7-5CAFB99DE622}"/>
                    </a:ext>
                  </a:extLst>
                </p:cNvPr>
                <p:cNvSpPr/>
                <p:nvPr/>
              </p:nvSpPr>
              <p:spPr>
                <a:xfrm>
                  <a:off x="591322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Freeform: Shape 583">
                  <a:extLst>
                    <a:ext uri="{FF2B5EF4-FFF2-40B4-BE49-F238E27FC236}">
                      <a16:creationId xmlns:a16="http://schemas.microsoft.com/office/drawing/2014/main" id="{EDDD4356-5632-6C84-F3CC-50A95B541AD0}"/>
                    </a:ext>
                  </a:extLst>
                </p:cNvPr>
                <p:cNvSpPr/>
                <p:nvPr/>
              </p:nvSpPr>
              <p:spPr>
                <a:xfrm>
                  <a:off x="5890932"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2" name="Graphic 195">
                <a:extLst>
                  <a:ext uri="{FF2B5EF4-FFF2-40B4-BE49-F238E27FC236}">
                    <a16:creationId xmlns:a16="http://schemas.microsoft.com/office/drawing/2014/main" id="{7828FE17-58FC-9F1E-B303-7ACC0F396A9D}"/>
                  </a:ext>
                </a:extLst>
              </p:cNvPr>
              <p:cNvGrpSpPr/>
              <p:nvPr/>
            </p:nvGrpSpPr>
            <p:grpSpPr>
              <a:xfrm>
                <a:off x="5898771" y="1381170"/>
                <a:ext cx="44577" cy="43566"/>
                <a:chOff x="5898771" y="1381170"/>
                <a:chExt cx="44577" cy="43566"/>
              </a:xfrm>
            </p:grpSpPr>
            <p:sp>
              <p:nvSpPr>
                <p:cNvPr id="581" name="Freeform: Shape 580">
                  <a:extLst>
                    <a:ext uri="{FF2B5EF4-FFF2-40B4-BE49-F238E27FC236}">
                      <a16:creationId xmlns:a16="http://schemas.microsoft.com/office/drawing/2014/main" id="{B63DDCD8-C3CB-9242-A5F5-77DABD8B80C3}"/>
                    </a:ext>
                  </a:extLst>
                </p:cNvPr>
                <p:cNvSpPr/>
                <p:nvPr/>
              </p:nvSpPr>
              <p:spPr>
                <a:xfrm>
                  <a:off x="59210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Freeform: Shape 581">
                  <a:extLst>
                    <a:ext uri="{FF2B5EF4-FFF2-40B4-BE49-F238E27FC236}">
                      <a16:creationId xmlns:a16="http://schemas.microsoft.com/office/drawing/2014/main" id="{328E21AD-46E6-7D38-D26C-5403A92B1F3E}"/>
                    </a:ext>
                  </a:extLst>
                </p:cNvPr>
                <p:cNvSpPr/>
                <p:nvPr/>
              </p:nvSpPr>
              <p:spPr>
                <a:xfrm>
                  <a:off x="589877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raphic 195">
                <a:extLst>
                  <a:ext uri="{FF2B5EF4-FFF2-40B4-BE49-F238E27FC236}">
                    <a16:creationId xmlns:a16="http://schemas.microsoft.com/office/drawing/2014/main" id="{83F63739-CACF-8975-939F-3F237EA376A6}"/>
                  </a:ext>
                </a:extLst>
              </p:cNvPr>
              <p:cNvGrpSpPr/>
              <p:nvPr/>
            </p:nvGrpSpPr>
            <p:grpSpPr>
              <a:xfrm>
                <a:off x="5905381" y="1381170"/>
                <a:ext cx="44423" cy="43566"/>
                <a:chOff x="5905381" y="1381170"/>
                <a:chExt cx="44423" cy="43566"/>
              </a:xfrm>
            </p:grpSpPr>
            <p:sp>
              <p:nvSpPr>
                <p:cNvPr id="579" name="Freeform: Shape 578">
                  <a:extLst>
                    <a:ext uri="{FF2B5EF4-FFF2-40B4-BE49-F238E27FC236}">
                      <a16:creationId xmlns:a16="http://schemas.microsoft.com/office/drawing/2014/main" id="{45A81963-0B6E-8407-F0C7-5B2086B01FD4}"/>
                    </a:ext>
                  </a:extLst>
                </p:cNvPr>
                <p:cNvSpPr/>
                <p:nvPr/>
              </p:nvSpPr>
              <p:spPr>
                <a:xfrm>
                  <a:off x="59276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Freeform: Shape 579">
                  <a:extLst>
                    <a:ext uri="{FF2B5EF4-FFF2-40B4-BE49-F238E27FC236}">
                      <a16:creationId xmlns:a16="http://schemas.microsoft.com/office/drawing/2014/main" id="{41547D87-92F3-C8B2-4333-5CB0616C10FC}"/>
                    </a:ext>
                  </a:extLst>
                </p:cNvPr>
                <p:cNvSpPr/>
                <p:nvPr/>
              </p:nvSpPr>
              <p:spPr>
                <a:xfrm>
                  <a:off x="590538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4" name="Graphic 195">
                <a:extLst>
                  <a:ext uri="{FF2B5EF4-FFF2-40B4-BE49-F238E27FC236}">
                    <a16:creationId xmlns:a16="http://schemas.microsoft.com/office/drawing/2014/main" id="{3B761C95-D061-2725-3120-5A92FB7E973B}"/>
                  </a:ext>
                </a:extLst>
              </p:cNvPr>
              <p:cNvGrpSpPr/>
              <p:nvPr/>
            </p:nvGrpSpPr>
            <p:grpSpPr>
              <a:xfrm>
                <a:off x="5915834" y="1381170"/>
                <a:ext cx="44423" cy="43566"/>
                <a:chOff x="5915834" y="1381170"/>
                <a:chExt cx="44423" cy="43566"/>
              </a:xfrm>
            </p:grpSpPr>
            <p:sp>
              <p:nvSpPr>
                <p:cNvPr id="577" name="Freeform: Shape 576">
                  <a:extLst>
                    <a:ext uri="{FF2B5EF4-FFF2-40B4-BE49-F238E27FC236}">
                      <a16:creationId xmlns:a16="http://schemas.microsoft.com/office/drawing/2014/main" id="{F4E132CA-80C3-F006-2DCB-63C972FFA623}"/>
                    </a:ext>
                  </a:extLst>
                </p:cNvPr>
                <p:cNvSpPr/>
                <p:nvPr/>
              </p:nvSpPr>
              <p:spPr>
                <a:xfrm>
                  <a:off x="59381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Freeform: Shape 577">
                  <a:extLst>
                    <a:ext uri="{FF2B5EF4-FFF2-40B4-BE49-F238E27FC236}">
                      <a16:creationId xmlns:a16="http://schemas.microsoft.com/office/drawing/2014/main" id="{FB9A784E-E882-6CCE-8560-B2A9485689F9}"/>
                    </a:ext>
                  </a:extLst>
                </p:cNvPr>
                <p:cNvSpPr/>
                <p:nvPr/>
              </p:nvSpPr>
              <p:spPr>
                <a:xfrm>
                  <a:off x="59158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5" name="Graphic 195">
                <a:extLst>
                  <a:ext uri="{FF2B5EF4-FFF2-40B4-BE49-F238E27FC236}">
                    <a16:creationId xmlns:a16="http://schemas.microsoft.com/office/drawing/2014/main" id="{6D5CEF53-B280-FECE-25E9-C2EB53BC175B}"/>
                  </a:ext>
                </a:extLst>
              </p:cNvPr>
              <p:cNvGrpSpPr/>
              <p:nvPr/>
            </p:nvGrpSpPr>
            <p:grpSpPr>
              <a:xfrm>
                <a:off x="5930283" y="1381170"/>
                <a:ext cx="44423" cy="43566"/>
                <a:chOff x="5930283" y="1381170"/>
                <a:chExt cx="44423" cy="43566"/>
              </a:xfrm>
            </p:grpSpPr>
            <p:sp>
              <p:nvSpPr>
                <p:cNvPr id="575" name="Freeform: Shape 574">
                  <a:extLst>
                    <a:ext uri="{FF2B5EF4-FFF2-40B4-BE49-F238E27FC236}">
                      <a16:creationId xmlns:a16="http://schemas.microsoft.com/office/drawing/2014/main" id="{77C53725-BFB4-A89E-B87B-77E1789C372E}"/>
                    </a:ext>
                  </a:extLst>
                </p:cNvPr>
                <p:cNvSpPr/>
                <p:nvPr/>
              </p:nvSpPr>
              <p:spPr>
                <a:xfrm>
                  <a:off x="595241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Freeform: Shape 575">
                  <a:extLst>
                    <a:ext uri="{FF2B5EF4-FFF2-40B4-BE49-F238E27FC236}">
                      <a16:creationId xmlns:a16="http://schemas.microsoft.com/office/drawing/2014/main" id="{5FC7BF88-0A74-8E92-C340-AACF55755239}"/>
                    </a:ext>
                  </a:extLst>
                </p:cNvPr>
                <p:cNvSpPr/>
                <p:nvPr/>
              </p:nvSpPr>
              <p:spPr>
                <a:xfrm>
                  <a:off x="593028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6" name="Graphic 195">
                <a:extLst>
                  <a:ext uri="{FF2B5EF4-FFF2-40B4-BE49-F238E27FC236}">
                    <a16:creationId xmlns:a16="http://schemas.microsoft.com/office/drawing/2014/main" id="{69B2B300-EA16-759F-5E27-C79921C9EF24}"/>
                  </a:ext>
                </a:extLst>
              </p:cNvPr>
              <p:cNvGrpSpPr/>
              <p:nvPr/>
            </p:nvGrpSpPr>
            <p:grpSpPr>
              <a:xfrm>
                <a:off x="5972094" y="1381170"/>
                <a:ext cx="44423" cy="43566"/>
                <a:chOff x="5972094" y="1381170"/>
                <a:chExt cx="44423" cy="43566"/>
              </a:xfrm>
            </p:grpSpPr>
            <p:sp>
              <p:nvSpPr>
                <p:cNvPr id="573" name="Freeform: Shape 572">
                  <a:extLst>
                    <a:ext uri="{FF2B5EF4-FFF2-40B4-BE49-F238E27FC236}">
                      <a16:creationId xmlns:a16="http://schemas.microsoft.com/office/drawing/2014/main" id="{5AD6E4DE-DB7B-0810-6F5D-26A03F881705}"/>
                    </a:ext>
                  </a:extLst>
                </p:cNvPr>
                <p:cNvSpPr/>
                <p:nvPr/>
              </p:nvSpPr>
              <p:spPr>
                <a:xfrm>
                  <a:off x="59943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Freeform: Shape 573">
                  <a:extLst>
                    <a:ext uri="{FF2B5EF4-FFF2-40B4-BE49-F238E27FC236}">
                      <a16:creationId xmlns:a16="http://schemas.microsoft.com/office/drawing/2014/main" id="{376F1F8E-9C03-6553-1DF9-27BD73EED480}"/>
                    </a:ext>
                  </a:extLst>
                </p:cNvPr>
                <p:cNvSpPr/>
                <p:nvPr/>
              </p:nvSpPr>
              <p:spPr>
                <a:xfrm>
                  <a:off x="597209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7" name="Graphic 195">
                <a:extLst>
                  <a:ext uri="{FF2B5EF4-FFF2-40B4-BE49-F238E27FC236}">
                    <a16:creationId xmlns:a16="http://schemas.microsoft.com/office/drawing/2014/main" id="{2EBC9F98-BE54-7443-8169-55E27DD91A54}"/>
                  </a:ext>
                </a:extLst>
              </p:cNvPr>
              <p:cNvGrpSpPr/>
              <p:nvPr/>
            </p:nvGrpSpPr>
            <p:grpSpPr>
              <a:xfrm>
                <a:off x="6048337" y="1381170"/>
                <a:ext cx="44423" cy="43566"/>
                <a:chOff x="6048337" y="1381170"/>
                <a:chExt cx="44423" cy="43566"/>
              </a:xfrm>
            </p:grpSpPr>
            <p:sp>
              <p:nvSpPr>
                <p:cNvPr id="571" name="Freeform: Shape 570">
                  <a:extLst>
                    <a:ext uri="{FF2B5EF4-FFF2-40B4-BE49-F238E27FC236}">
                      <a16:creationId xmlns:a16="http://schemas.microsoft.com/office/drawing/2014/main" id="{E10C8EEA-E61B-DE1B-B91D-1E8E62332D86}"/>
                    </a:ext>
                  </a:extLst>
                </p:cNvPr>
                <p:cNvSpPr/>
                <p:nvPr/>
              </p:nvSpPr>
              <p:spPr>
                <a:xfrm>
                  <a:off x="60704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Freeform: Shape 571">
                  <a:extLst>
                    <a:ext uri="{FF2B5EF4-FFF2-40B4-BE49-F238E27FC236}">
                      <a16:creationId xmlns:a16="http://schemas.microsoft.com/office/drawing/2014/main" id="{4A577404-3985-09D3-8C93-62261450EC2D}"/>
                    </a:ext>
                  </a:extLst>
                </p:cNvPr>
                <p:cNvSpPr/>
                <p:nvPr/>
              </p:nvSpPr>
              <p:spPr>
                <a:xfrm>
                  <a:off x="60483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8" name="Graphic 195">
                <a:extLst>
                  <a:ext uri="{FF2B5EF4-FFF2-40B4-BE49-F238E27FC236}">
                    <a16:creationId xmlns:a16="http://schemas.microsoft.com/office/drawing/2014/main" id="{5BA4ECEA-997A-8980-82F4-B8CFCEFEB1E6}"/>
                  </a:ext>
                </a:extLst>
              </p:cNvPr>
              <p:cNvGrpSpPr/>
              <p:nvPr/>
            </p:nvGrpSpPr>
            <p:grpSpPr>
              <a:xfrm>
                <a:off x="6126424" y="1381170"/>
                <a:ext cx="44577" cy="43566"/>
                <a:chOff x="6126424" y="1381170"/>
                <a:chExt cx="44577" cy="43566"/>
              </a:xfrm>
            </p:grpSpPr>
            <p:sp>
              <p:nvSpPr>
                <p:cNvPr id="569" name="Freeform: Shape 568">
                  <a:extLst>
                    <a:ext uri="{FF2B5EF4-FFF2-40B4-BE49-F238E27FC236}">
                      <a16:creationId xmlns:a16="http://schemas.microsoft.com/office/drawing/2014/main" id="{35DB31DF-124D-2539-711C-73130577B205}"/>
                    </a:ext>
                  </a:extLst>
                </p:cNvPr>
                <p:cNvSpPr/>
                <p:nvPr/>
              </p:nvSpPr>
              <p:spPr>
                <a:xfrm>
                  <a:off x="61487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Freeform: Shape 569">
                  <a:extLst>
                    <a:ext uri="{FF2B5EF4-FFF2-40B4-BE49-F238E27FC236}">
                      <a16:creationId xmlns:a16="http://schemas.microsoft.com/office/drawing/2014/main" id="{646F5804-D603-0763-1AE2-823DC69B156D}"/>
                    </a:ext>
                  </a:extLst>
                </p:cNvPr>
                <p:cNvSpPr/>
                <p:nvPr/>
              </p:nvSpPr>
              <p:spPr>
                <a:xfrm>
                  <a:off x="61264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9" name="Graphic 195">
                <a:extLst>
                  <a:ext uri="{FF2B5EF4-FFF2-40B4-BE49-F238E27FC236}">
                    <a16:creationId xmlns:a16="http://schemas.microsoft.com/office/drawing/2014/main" id="{51C68703-B5C9-FA65-0024-8DD8CBEB95A3}"/>
                  </a:ext>
                </a:extLst>
              </p:cNvPr>
              <p:cNvGrpSpPr/>
              <p:nvPr/>
            </p:nvGrpSpPr>
            <p:grpSpPr>
              <a:xfrm>
                <a:off x="6141489" y="1381170"/>
                <a:ext cx="44577" cy="43566"/>
                <a:chOff x="6141489" y="1381170"/>
                <a:chExt cx="44577" cy="43566"/>
              </a:xfrm>
            </p:grpSpPr>
            <p:sp>
              <p:nvSpPr>
                <p:cNvPr id="567" name="Freeform: Shape 566">
                  <a:extLst>
                    <a:ext uri="{FF2B5EF4-FFF2-40B4-BE49-F238E27FC236}">
                      <a16:creationId xmlns:a16="http://schemas.microsoft.com/office/drawing/2014/main" id="{1762ACC0-4F06-ED23-5393-0DA7E29C360D}"/>
                    </a:ext>
                  </a:extLst>
                </p:cNvPr>
                <p:cNvSpPr/>
                <p:nvPr/>
              </p:nvSpPr>
              <p:spPr>
                <a:xfrm>
                  <a:off x="61637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Freeform: Shape 567">
                  <a:extLst>
                    <a:ext uri="{FF2B5EF4-FFF2-40B4-BE49-F238E27FC236}">
                      <a16:creationId xmlns:a16="http://schemas.microsoft.com/office/drawing/2014/main" id="{711B0F1E-6A66-4BF1-795C-069ADBE84DF3}"/>
                    </a:ext>
                  </a:extLst>
                </p:cNvPr>
                <p:cNvSpPr/>
                <p:nvPr/>
              </p:nvSpPr>
              <p:spPr>
                <a:xfrm>
                  <a:off x="614148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0" name="Graphic 195">
                <a:extLst>
                  <a:ext uri="{FF2B5EF4-FFF2-40B4-BE49-F238E27FC236}">
                    <a16:creationId xmlns:a16="http://schemas.microsoft.com/office/drawing/2014/main" id="{D6939E8A-151A-65C4-CD3E-79560B184AA1}"/>
                  </a:ext>
                </a:extLst>
              </p:cNvPr>
              <p:cNvGrpSpPr/>
              <p:nvPr/>
            </p:nvGrpSpPr>
            <p:grpSpPr>
              <a:xfrm>
                <a:off x="6160396" y="1381170"/>
                <a:ext cx="44423" cy="43566"/>
                <a:chOff x="6160396" y="1381170"/>
                <a:chExt cx="44423" cy="43566"/>
              </a:xfrm>
            </p:grpSpPr>
            <p:sp>
              <p:nvSpPr>
                <p:cNvPr id="565" name="Freeform: Shape 564">
                  <a:extLst>
                    <a:ext uri="{FF2B5EF4-FFF2-40B4-BE49-F238E27FC236}">
                      <a16:creationId xmlns:a16="http://schemas.microsoft.com/office/drawing/2014/main" id="{6BD0549D-F605-431C-4B48-4477EC5C6DF3}"/>
                    </a:ext>
                  </a:extLst>
                </p:cNvPr>
                <p:cNvSpPr/>
                <p:nvPr/>
              </p:nvSpPr>
              <p:spPr>
                <a:xfrm>
                  <a:off x="61826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Freeform: Shape 565">
                  <a:extLst>
                    <a:ext uri="{FF2B5EF4-FFF2-40B4-BE49-F238E27FC236}">
                      <a16:creationId xmlns:a16="http://schemas.microsoft.com/office/drawing/2014/main" id="{9AC1B561-4272-1058-967D-F91BE4888BD5}"/>
                    </a:ext>
                  </a:extLst>
                </p:cNvPr>
                <p:cNvSpPr/>
                <p:nvPr/>
              </p:nvSpPr>
              <p:spPr>
                <a:xfrm>
                  <a:off x="61603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1" name="Graphic 195">
                <a:extLst>
                  <a:ext uri="{FF2B5EF4-FFF2-40B4-BE49-F238E27FC236}">
                    <a16:creationId xmlns:a16="http://schemas.microsoft.com/office/drawing/2014/main" id="{75D57862-426F-3EBE-18E6-97DDC113E7AE}"/>
                  </a:ext>
                </a:extLst>
              </p:cNvPr>
              <p:cNvGrpSpPr/>
              <p:nvPr/>
            </p:nvGrpSpPr>
            <p:grpSpPr>
              <a:xfrm>
                <a:off x="6178842" y="1381170"/>
                <a:ext cx="44423" cy="43566"/>
                <a:chOff x="6178842" y="1381170"/>
                <a:chExt cx="44423" cy="43566"/>
              </a:xfrm>
            </p:grpSpPr>
            <p:sp>
              <p:nvSpPr>
                <p:cNvPr id="563" name="Freeform: Shape 562">
                  <a:extLst>
                    <a:ext uri="{FF2B5EF4-FFF2-40B4-BE49-F238E27FC236}">
                      <a16:creationId xmlns:a16="http://schemas.microsoft.com/office/drawing/2014/main" id="{DB299B89-A2C7-D2A3-CBC8-94A4F0BB3359}"/>
                    </a:ext>
                  </a:extLst>
                </p:cNvPr>
                <p:cNvSpPr/>
                <p:nvPr/>
              </p:nvSpPr>
              <p:spPr>
                <a:xfrm>
                  <a:off x="62009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Freeform: Shape 563">
                  <a:extLst>
                    <a:ext uri="{FF2B5EF4-FFF2-40B4-BE49-F238E27FC236}">
                      <a16:creationId xmlns:a16="http://schemas.microsoft.com/office/drawing/2014/main" id="{4F7FAB1D-089B-B018-200D-78B622B9195A}"/>
                    </a:ext>
                  </a:extLst>
                </p:cNvPr>
                <p:cNvSpPr/>
                <p:nvPr/>
              </p:nvSpPr>
              <p:spPr>
                <a:xfrm>
                  <a:off x="6178842"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2" name="Graphic 195">
                <a:extLst>
                  <a:ext uri="{FF2B5EF4-FFF2-40B4-BE49-F238E27FC236}">
                    <a16:creationId xmlns:a16="http://schemas.microsoft.com/office/drawing/2014/main" id="{E0D9754F-455F-A582-ABDD-FF269DD9F89D}"/>
                  </a:ext>
                </a:extLst>
              </p:cNvPr>
              <p:cNvGrpSpPr/>
              <p:nvPr/>
            </p:nvGrpSpPr>
            <p:grpSpPr>
              <a:xfrm>
                <a:off x="6199440" y="1381170"/>
                <a:ext cx="44423" cy="43566"/>
                <a:chOff x="6199440" y="1381170"/>
                <a:chExt cx="44423" cy="43566"/>
              </a:xfrm>
            </p:grpSpPr>
            <p:sp>
              <p:nvSpPr>
                <p:cNvPr id="561" name="Freeform: Shape 560">
                  <a:extLst>
                    <a:ext uri="{FF2B5EF4-FFF2-40B4-BE49-F238E27FC236}">
                      <a16:creationId xmlns:a16="http://schemas.microsoft.com/office/drawing/2014/main" id="{1506D60E-A86B-729D-5411-E2268A446EE1}"/>
                    </a:ext>
                  </a:extLst>
                </p:cNvPr>
                <p:cNvSpPr/>
                <p:nvPr/>
              </p:nvSpPr>
              <p:spPr>
                <a:xfrm>
                  <a:off x="622157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Freeform: Shape 561">
                  <a:extLst>
                    <a:ext uri="{FF2B5EF4-FFF2-40B4-BE49-F238E27FC236}">
                      <a16:creationId xmlns:a16="http://schemas.microsoft.com/office/drawing/2014/main" id="{EB4B8879-3EFF-9CD4-5426-34710FDEAE8C}"/>
                    </a:ext>
                  </a:extLst>
                </p:cNvPr>
                <p:cNvSpPr/>
                <p:nvPr/>
              </p:nvSpPr>
              <p:spPr>
                <a:xfrm>
                  <a:off x="619944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3" name="Graphic 195">
                <a:extLst>
                  <a:ext uri="{FF2B5EF4-FFF2-40B4-BE49-F238E27FC236}">
                    <a16:creationId xmlns:a16="http://schemas.microsoft.com/office/drawing/2014/main" id="{524849BB-F4A0-F736-D17B-DCE70292685B}"/>
                  </a:ext>
                </a:extLst>
              </p:cNvPr>
              <p:cNvGrpSpPr/>
              <p:nvPr/>
            </p:nvGrpSpPr>
            <p:grpSpPr>
              <a:xfrm>
                <a:off x="6215887" y="1381170"/>
                <a:ext cx="44423" cy="43566"/>
                <a:chOff x="6215887" y="1381170"/>
                <a:chExt cx="44423" cy="43566"/>
              </a:xfrm>
            </p:grpSpPr>
            <p:sp>
              <p:nvSpPr>
                <p:cNvPr id="559" name="Freeform: Shape 558">
                  <a:extLst>
                    <a:ext uri="{FF2B5EF4-FFF2-40B4-BE49-F238E27FC236}">
                      <a16:creationId xmlns:a16="http://schemas.microsoft.com/office/drawing/2014/main" id="{339B2F89-09C6-9032-F645-918DE6176D9E}"/>
                    </a:ext>
                  </a:extLst>
                </p:cNvPr>
                <p:cNvSpPr/>
                <p:nvPr/>
              </p:nvSpPr>
              <p:spPr>
                <a:xfrm>
                  <a:off x="62380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Freeform: Shape 559">
                  <a:extLst>
                    <a:ext uri="{FF2B5EF4-FFF2-40B4-BE49-F238E27FC236}">
                      <a16:creationId xmlns:a16="http://schemas.microsoft.com/office/drawing/2014/main" id="{EDE7A266-D6A7-33CF-FB5C-EEC01C6844A5}"/>
                    </a:ext>
                  </a:extLst>
                </p:cNvPr>
                <p:cNvSpPr/>
                <p:nvPr/>
              </p:nvSpPr>
              <p:spPr>
                <a:xfrm>
                  <a:off x="621588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4" name="Graphic 195">
                <a:extLst>
                  <a:ext uri="{FF2B5EF4-FFF2-40B4-BE49-F238E27FC236}">
                    <a16:creationId xmlns:a16="http://schemas.microsoft.com/office/drawing/2014/main" id="{1B71C074-0C46-8A59-401F-0F883796967D}"/>
                  </a:ext>
                </a:extLst>
              </p:cNvPr>
              <p:cNvGrpSpPr/>
              <p:nvPr/>
            </p:nvGrpSpPr>
            <p:grpSpPr>
              <a:xfrm>
                <a:off x="6229260" y="1381170"/>
                <a:ext cx="44577" cy="43566"/>
                <a:chOff x="6229260" y="1381170"/>
                <a:chExt cx="44577" cy="43566"/>
              </a:xfrm>
            </p:grpSpPr>
            <p:sp>
              <p:nvSpPr>
                <p:cNvPr id="557" name="Freeform: Shape 556">
                  <a:extLst>
                    <a:ext uri="{FF2B5EF4-FFF2-40B4-BE49-F238E27FC236}">
                      <a16:creationId xmlns:a16="http://schemas.microsoft.com/office/drawing/2014/main" id="{EFE5341D-3787-CED5-7D14-C45FBF49DBE4}"/>
                    </a:ext>
                  </a:extLst>
                </p:cNvPr>
                <p:cNvSpPr/>
                <p:nvPr/>
              </p:nvSpPr>
              <p:spPr>
                <a:xfrm>
                  <a:off x="62515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Freeform: Shape 557">
                  <a:extLst>
                    <a:ext uri="{FF2B5EF4-FFF2-40B4-BE49-F238E27FC236}">
                      <a16:creationId xmlns:a16="http://schemas.microsoft.com/office/drawing/2014/main" id="{C567341B-AD4D-E946-1DEA-00A19A7BC3E0}"/>
                    </a:ext>
                  </a:extLst>
                </p:cNvPr>
                <p:cNvSpPr/>
                <p:nvPr/>
              </p:nvSpPr>
              <p:spPr>
                <a:xfrm>
                  <a:off x="62292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5" name="Graphic 195">
                <a:extLst>
                  <a:ext uri="{FF2B5EF4-FFF2-40B4-BE49-F238E27FC236}">
                    <a16:creationId xmlns:a16="http://schemas.microsoft.com/office/drawing/2014/main" id="{E3632527-6CEB-2DC6-47A9-610BE0CA8034}"/>
                  </a:ext>
                </a:extLst>
              </p:cNvPr>
              <p:cNvGrpSpPr/>
              <p:nvPr/>
            </p:nvGrpSpPr>
            <p:grpSpPr>
              <a:xfrm>
                <a:off x="6255085" y="1381170"/>
                <a:ext cx="44423" cy="43566"/>
                <a:chOff x="6255085" y="1381170"/>
                <a:chExt cx="44423" cy="43566"/>
              </a:xfrm>
            </p:grpSpPr>
            <p:sp>
              <p:nvSpPr>
                <p:cNvPr id="555" name="Freeform: Shape 554">
                  <a:extLst>
                    <a:ext uri="{FF2B5EF4-FFF2-40B4-BE49-F238E27FC236}">
                      <a16:creationId xmlns:a16="http://schemas.microsoft.com/office/drawing/2014/main" id="{D2E270F7-B1AD-8858-DDA5-A2643AF0E2FB}"/>
                    </a:ext>
                  </a:extLst>
                </p:cNvPr>
                <p:cNvSpPr/>
                <p:nvPr/>
              </p:nvSpPr>
              <p:spPr>
                <a:xfrm>
                  <a:off x="627737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Freeform: Shape 555">
                  <a:extLst>
                    <a:ext uri="{FF2B5EF4-FFF2-40B4-BE49-F238E27FC236}">
                      <a16:creationId xmlns:a16="http://schemas.microsoft.com/office/drawing/2014/main" id="{1235B084-EFF8-F03F-11C5-87DF043934E1}"/>
                    </a:ext>
                  </a:extLst>
                </p:cNvPr>
                <p:cNvSpPr/>
                <p:nvPr/>
              </p:nvSpPr>
              <p:spPr>
                <a:xfrm>
                  <a:off x="625508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6" name="Graphic 195">
                <a:extLst>
                  <a:ext uri="{FF2B5EF4-FFF2-40B4-BE49-F238E27FC236}">
                    <a16:creationId xmlns:a16="http://schemas.microsoft.com/office/drawing/2014/main" id="{2B4AA500-C663-9734-A091-D89A41C2FF83}"/>
                  </a:ext>
                </a:extLst>
              </p:cNvPr>
              <p:cNvGrpSpPr/>
              <p:nvPr/>
            </p:nvGrpSpPr>
            <p:grpSpPr>
              <a:xfrm>
                <a:off x="6281524" y="1381170"/>
                <a:ext cx="44577" cy="43566"/>
                <a:chOff x="6281524" y="1381170"/>
                <a:chExt cx="44577" cy="43566"/>
              </a:xfrm>
            </p:grpSpPr>
            <p:sp>
              <p:nvSpPr>
                <p:cNvPr id="553" name="Freeform: Shape 552">
                  <a:extLst>
                    <a:ext uri="{FF2B5EF4-FFF2-40B4-BE49-F238E27FC236}">
                      <a16:creationId xmlns:a16="http://schemas.microsoft.com/office/drawing/2014/main" id="{172D29ED-0037-E34C-6150-8B2E3F357C81}"/>
                    </a:ext>
                  </a:extLst>
                </p:cNvPr>
                <p:cNvSpPr/>
                <p:nvPr/>
              </p:nvSpPr>
              <p:spPr>
                <a:xfrm>
                  <a:off x="63038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Freeform: Shape 553">
                  <a:extLst>
                    <a:ext uri="{FF2B5EF4-FFF2-40B4-BE49-F238E27FC236}">
                      <a16:creationId xmlns:a16="http://schemas.microsoft.com/office/drawing/2014/main" id="{E03890E2-42F9-7DF5-EA9D-31AFC0FE0356}"/>
                    </a:ext>
                  </a:extLst>
                </p:cNvPr>
                <p:cNvSpPr/>
                <p:nvPr/>
              </p:nvSpPr>
              <p:spPr>
                <a:xfrm>
                  <a:off x="62815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7" name="Graphic 195">
                <a:extLst>
                  <a:ext uri="{FF2B5EF4-FFF2-40B4-BE49-F238E27FC236}">
                    <a16:creationId xmlns:a16="http://schemas.microsoft.com/office/drawing/2014/main" id="{FD491B43-F7F8-17F2-A32B-161DA69C2EBD}"/>
                  </a:ext>
                </a:extLst>
              </p:cNvPr>
              <p:cNvGrpSpPr/>
              <p:nvPr/>
            </p:nvGrpSpPr>
            <p:grpSpPr>
              <a:xfrm>
                <a:off x="6523934" y="1381170"/>
                <a:ext cx="44423" cy="43566"/>
                <a:chOff x="6523934" y="1381170"/>
                <a:chExt cx="44423" cy="43566"/>
              </a:xfrm>
            </p:grpSpPr>
            <p:sp>
              <p:nvSpPr>
                <p:cNvPr id="551" name="Freeform: Shape 550">
                  <a:extLst>
                    <a:ext uri="{FF2B5EF4-FFF2-40B4-BE49-F238E27FC236}">
                      <a16:creationId xmlns:a16="http://schemas.microsoft.com/office/drawing/2014/main" id="{5ACD4A81-6AA7-788A-8286-95297E274A58}"/>
                    </a:ext>
                  </a:extLst>
                </p:cNvPr>
                <p:cNvSpPr/>
                <p:nvPr/>
              </p:nvSpPr>
              <p:spPr>
                <a:xfrm>
                  <a:off x="65462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Freeform: Shape 551">
                  <a:extLst>
                    <a:ext uri="{FF2B5EF4-FFF2-40B4-BE49-F238E27FC236}">
                      <a16:creationId xmlns:a16="http://schemas.microsoft.com/office/drawing/2014/main" id="{2810FA06-9ACE-0F5A-2B34-3114CCB975E3}"/>
                    </a:ext>
                  </a:extLst>
                </p:cNvPr>
                <p:cNvSpPr/>
                <p:nvPr/>
              </p:nvSpPr>
              <p:spPr>
                <a:xfrm>
                  <a:off x="65239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8" name="Graphic 195">
                <a:extLst>
                  <a:ext uri="{FF2B5EF4-FFF2-40B4-BE49-F238E27FC236}">
                    <a16:creationId xmlns:a16="http://schemas.microsoft.com/office/drawing/2014/main" id="{377C056D-820A-8E48-A1ED-47135F2CB5BF}"/>
                  </a:ext>
                </a:extLst>
              </p:cNvPr>
              <p:cNvGrpSpPr/>
              <p:nvPr/>
            </p:nvGrpSpPr>
            <p:grpSpPr>
              <a:xfrm>
                <a:off x="3424406" y="1295544"/>
                <a:ext cx="44423" cy="43566"/>
                <a:chOff x="3424406" y="1295544"/>
                <a:chExt cx="44423" cy="43566"/>
              </a:xfrm>
            </p:grpSpPr>
            <p:sp>
              <p:nvSpPr>
                <p:cNvPr id="549" name="Freeform: Shape 548">
                  <a:extLst>
                    <a:ext uri="{FF2B5EF4-FFF2-40B4-BE49-F238E27FC236}">
                      <a16:creationId xmlns:a16="http://schemas.microsoft.com/office/drawing/2014/main" id="{9BF044C1-277C-8AEC-65CA-0FECF4A3C7EB}"/>
                    </a:ext>
                  </a:extLst>
                </p:cNvPr>
                <p:cNvSpPr/>
                <p:nvPr/>
              </p:nvSpPr>
              <p:spPr>
                <a:xfrm>
                  <a:off x="3446541"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Freeform: Shape 549">
                  <a:extLst>
                    <a:ext uri="{FF2B5EF4-FFF2-40B4-BE49-F238E27FC236}">
                      <a16:creationId xmlns:a16="http://schemas.microsoft.com/office/drawing/2014/main" id="{3221055D-10D6-D1A1-BC20-3780D632203E}"/>
                    </a:ext>
                  </a:extLst>
                </p:cNvPr>
                <p:cNvSpPr/>
                <p:nvPr/>
              </p:nvSpPr>
              <p:spPr>
                <a:xfrm>
                  <a:off x="342440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aphicFrame>
        <p:nvGraphicFramePr>
          <p:cNvPr id="7" name="Table 6">
            <a:extLst>
              <a:ext uri="{FF2B5EF4-FFF2-40B4-BE49-F238E27FC236}">
                <a16:creationId xmlns:a16="http://schemas.microsoft.com/office/drawing/2014/main" id="{0E4B3E04-F795-5638-1773-0BE8362047A6}"/>
              </a:ext>
            </a:extLst>
          </p:cNvPr>
          <p:cNvGraphicFramePr>
            <a:graphicFrameLocks noGrp="1"/>
          </p:cNvGraphicFramePr>
          <p:nvPr/>
        </p:nvGraphicFramePr>
        <p:xfrm>
          <a:off x="8908915" y="3263302"/>
          <a:ext cx="3159853" cy="1173406"/>
        </p:xfrm>
        <a:graphic>
          <a:graphicData uri="http://schemas.openxmlformats.org/drawingml/2006/table">
            <a:tbl>
              <a:tblPr firstRow="1" bandRow="1">
                <a:tableStyleId>{5C22544A-7EE6-4342-B048-85BDC9FD1C3A}</a:tableStyleId>
              </a:tblPr>
              <a:tblGrid>
                <a:gridCol w="811601">
                  <a:extLst>
                    <a:ext uri="{9D8B030D-6E8A-4147-A177-3AD203B41FA5}">
                      <a16:colId xmlns:a16="http://schemas.microsoft.com/office/drawing/2014/main" val="1223279402"/>
                    </a:ext>
                  </a:extLst>
                </a:gridCol>
                <a:gridCol w="459051">
                  <a:extLst>
                    <a:ext uri="{9D8B030D-6E8A-4147-A177-3AD203B41FA5}">
                      <a16:colId xmlns:a16="http://schemas.microsoft.com/office/drawing/2014/main" val="1322499117"/>
                    </a:ext>
                  </a:extLst>
                </a:gridCol>
                <a:gridCol w="529005">
                  <a:extLst>
                    <a:ext uri="{9D8B030D-6E8A-4147-A177-3AD203B41FA5}">
                      <a16:colId xmlns:a16="http://schemas.microsoft.com/office/drawing/2014/main" val="633405091"/>
                    </a:ext>
                  </a:extLst>
                </a:gridCol>
                <a:gridCol w="1360196">
                  <a:extLst>
                    <a:ext uri="{9D8B030D-6E8A-4147-A177-3AD203B41FA5}">
                      <a16:colId xmlns:a16="http://schemas.microsoft.com/office/drawing/2014/main" val="4255190237"/>
                    </a:ext>
                  </a:extLst>
                </a:gridCol>
              </a:tblGrid>
              <a:tr h="294080">
                <a:tc>
                  <a:txBody>
                    <a:bodyPr/>
                    <a:lstStyle/>
                    <a:p>
                      <a:pPr algn="l"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468997"/>
                  </a:ext>
                </a:extLst>
              </a:tr>
              <a:tr h="329920">
                <a:tc>
                  <a:txBody>
                    <a:bodyPr/>
                    <a:lstStyle/>
                    <a:p>
                      <a:pPr algn="l" fontAlgn="b"/>
                      <a:endParaRPr lang="en-GB" sz="11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100" b="1" i="0" u="none" strike="noStrike">
                          <a:solidFill>
                            <a:srgbClr val="000000"/>
                          </a:solidFill>
                          <a:effectLst/>
                          <a:latin typeface="Arial" panose="020B0604020202020204" pitchFamily="34" charset="0"/>
                          <a:cs typeface="Arial" panose="020B0604020202020204" pitchFamily="34" charset="0"/>
                        </a:rPr>
                        <a:t>Total, n</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609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fontAlgn="b"/>
                      <a:r>
                        <a:rPr lang="en-GB" sz="1100" b="1" i="0" u="none" strike="noStrike">
                          <a:solidFill>
                            <a:srgbClr val="000000"/>
                          </a:solidFill>
                          <a:effectLst/>
                          <a:latin typeface="Arial" panose="020B0604020202020204" pitchFamily="34" charset="0"/>
                          <a:cs typeface="Arial" panose="020B0604020202020204" pitchFamily="34" charset="0"/>
                        </a:rPr>
                        <a:t>Stratified HR </a:t>
                      </a:r>
                      <a:br>
                        <a:rPr lang="en-GB" sz="1100" b="1" i="0" u="none" strike="noStrike">
                          <a:solidFill>
                            <a:srgbClr val="000000"/>
                          </a:solidFill>
                          <a:effectLst/>
                          <a:latin typeface="Arial" panose="020B0604020202020204" pitchFamily="34" charset="0"/>
                          <a:cs typeface="Arial" panose="020B0604020202020204" pitchFamily="34" charset="0"/>
                        </a:rPr>
                      </a:br>
                      <a:r>
                        <a:rPr lang="en-GB" sz="1100" b="1" i="0" u="none" strike="noStrike">
                          <a:solidFill>
                            <a:srgbClr val="000000"/>
                          </a:solidFill>
                          <a:effectLst/>
                          <a:latin typeface="Arial" panose="020B0604020202020204" pitchFamily="34" charset="0"/>
                          <a:cs typeface="Arial" panose="020B0604020202020204" pitchFamily="34" charset="0"/>
                        </a:rPr>
                        <a:t>(95% CI)</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196085"/>
                  </a:ext>
                </a:extLst>
              </a:tr>
              <a:tr h="267083">
                <a:tc>
                  <a:txBody>
                    <a:bodyPr/>
                    <a:lstStyle/>
                    <a:p>
                      <a:pPr algn="r" fontAlgn="b"/>
                      <a:r>
                        <a:rPr lang="en-GB" sz="1100" b="1" i="0" u="none" strike="noStrike">
                          <a:solidFill>
                            <a:srgbClr val="000000"/>
                          </a:solidFill>
                          <a:effectLst/>
                          <a:latin typeface="Arial" panose="020B0604020202020204" pitchFamily="34" charset="0"/>
                          <a:cs typeface="Arial" panose="020B0604020202020204" pitchFamily="34" charset="0"/>
                        </a:rPr>
                        <a:t>AI</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1745</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0.73 (0.58, 0.92)</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69553538"/>
                  </a:ext>
                </a:extLst>
              </a:tr>
              <a:tr h="267083">
                <a:tc>
                  <a:txBody>
                    <a:bodyPr/>
                    <a:lstStyle/>
                    <a:p>
                      <a:pPr marL="0" indent="0" algn="r" defTabSz="541338" fontAlgn="b"/>
                      <a:r>
                        <a:rPr lang="en-GB" sz="1100" b="1" i="0" u="none" strike="noStrike">
                          <a:solidFill>
                            <a:srgbClr val="000000"/>
                          </a:solidFill>
                          <a:effectLst/>
                          <a:latin typeface="Arial" panose="020B0604020202020204" pitchFamily="34" charset="0"/>
                          <a:cs typeface="Arial" panose="020B0604020202020204" pitchFamily="34" charset="0"/>
                        </a:rPr>
                        <a:t>Tamoxifen</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326</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0.53 (0.35, 0.80)</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796130"/>
                  </a:ext>
                </a:extLst>
              </a:tr>
            </a:tbl>
          </a:graphicData>
        </a:graphic>
      </p:graphicFrame>
      <p:grpSp>
        <p:nvGrpSpPr>
          <p:cNvPr id="8" name="Group 7">
            <a:extLst>
              <a:ext uri="{FF2B5EF4-FFF2-40B4-BE49-F238E27FC236}">
                <a16:creationId xmlns:a16="http://schemas.microsoft.com/office/drawing/2014/main" id="{C1406F41-D88B-8CCC-D03A-48611DC39376}"/>
              </a:ext>
            </a:extLst>
          </p:cNvPr>
          <p:cNvGrpSpPr/>
          <p:nvPr/>
        </p:nvGrpSpPr>
        <p:grpSpPr>
          <a:xfrm>
            <a:off x="9246509" y="4798624"/>
            <a:ext cx="2597863" cy="164212"/>
            <a:chOff x="36691" y="9184940"/>
            <a:chExt cx="6217251" cy="84105"/>
          </a:xfrm>
        </p:grpSpPr>
        <p:sp>
          <p:nvSpPr>
            <p:cNvPr id="252" name="TextBox 251">
              <a:extLst>
                <a:ext uri="{FF2B5EF4-FFF2-40B4-BE49-F238E27FC236}">
                  <a16:creationId xmlns:a16="http://schemas.microsoft.com/office/drawing/2014/main" id="{596BEBF0-06ED-CF28-B58B-C26BDC6BFD6B}"/>
                </a:ext>
              </a:extLst>
            </p:cNvPr>
            <p:cNvSpPr txBox="1"/>
            <p:nvPr/>
          </p:nvSpPr>
          <p:spPr>
            <a:xfrm>
              <a:off x="36691" y="9184940"/>
              <a:ext cx="3405108" cy="84105"/>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sym typeface="Arial"/>
                </a:rPr>
                <a:t>Giredestrant better</a:t>
              </a:r>
            </a:p>
          </p:txBody>
        </p:sp>
        <p:sp>
          <p:nvSpPr>
            <p:cNvPr id="281" name="TextBox 280">
              <a:extLst>
                <a:ext uri="{FF2B5EF4-FFF2-40B4-BE49-F238E27FC236}">
                  <a16:creationId xmlns:a16="http://schemas.microsoft.com/office/drawing/2014/main" id="{15B8DE11-7F5D-8B07-1AA7-95B45020D303}"/>
                </a:ext>
              </a:extLst>
            </p:cNvPr>
            <p:cNvSpPr txBox="1"/>
            <p:nvPr/>
          </p:nvSpPr>
          <p:spPr>
            <a:xfrm>
              <a:off x="3938820" y="9184940"/>
              <a:ext cx="2315122" cy="84105"/>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SOC ET better</a:t>
              </a:r>
            </a:p>
          </p:txBody>
        </p:sp>
      </p:grpSp>
      <p:sp>
        <p:nvSpPr>
          <p:cNvPr id="282" name="Content Placeholder 10">
            <a:extLst>
              <a:ext uri="{FF2B5EF4-FFF2-40B4-BE49-F238E27FC236}">
                <a16:creationId xmlns:a16="http://schemas.microsoft.com/office/drawing/2014/main" id="{1D4270A1-123B-A44E-4BC3-617DF87A4341}"/>
              </a:ext>
            </a:extLst>
          </p:cNvPr>
          <p:cNvSpPr txBox="1">
            <a:spLocks/>
          </p:cNvSpPr>
          <p:nvPr/>
        </p:nvSpPr>
        <p:spPr>
          <a:xfrm>
            <a:off x="8940267" y="3325578"/>
            <a:ext cx="3159853" cy="47198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2400"/>
              </a:spcAft>
              <a:buClr>
                <a:srgbClr val="000000"/>
              </a:buClr>
              <a:buSzPts val="1400"/>
              <a:buFont typeface="Arial"/>
              <a:buNone/>
              <a:tabLst/>
              <a:defRPr/>
            </a:pPr>
            <a:r>
              <a:rPr kumimoji="0" lang="en-US" sz="1067" b="1" i="0" u="none" strike="noStrike" kern="0" cap="none" spc="0" normalizeH="0" baseline="0" noProof="0">
                <a:ln>
                  <a:noFill/>
                </a:ln>
                <a:solidFill>
                  <a:srgbClr val="000000"/>
                </a:solidFill>
                <a:effectLst/>
                <a:uLnTx/>
                <a:uFillTx/>
                <a:latin typeface="Arial"/>
                <a:cs typeface="Arial"/>
                <a:sym typeface="Arial"/>
              </a:rPr>
              <a:t>Exploratory analysis: IDFS by SOC ET</a:t>
            </a:r>
          </a:p>
        </p:txBody>
      </p:sp>
      <p:grpSp>
        <p:nvGrpSpPr>
          <p:cNvPr id="3" name="Group 2">
            <a:extLst>
              <a:ext uri="{FF2B5EF4-FFF2-40B4-BE49-F238E27FC236}">
                <a16:creationId xmlns:a16="http://schemas.microsoft.com/office/drawing/2014/main" id="{5319AA24-F6EC-CEF3-04B4-6C103494C06F}"/>
              </a:ext>
            </a:extLst>
          </p:cNvPr>
          <p:cNvGrpSpPr/>
          <p:nvPr/>
        </p:nvGrpSpPr>
        <p:grpSpPr>
          <a:xfrm>
            <a:off x="0" y="-15305"/>
            <a:ext cx="1264155" cy="458149"/>
            <a:chOff x="14612565" y="92258"/>
            <a:chExt cx="1216706" cy="343612"/>
          </a:xfrm>
        </p:grpSpPr>
        <p:sp>
          <p:nvSpPr>
            <p:cNvPr id="59" name="TextBox 58">
              <a:extLst>
                <a:ext uri="{FF2B5EF4-FFF2-40B4-BE49-F238E27FC236}">
                  <a16:creationId xmlns:a16="http://schemas.microsoft.com/office/drawing/2014/main" id="{8F0555B4-A1C4-8279-6E9D-97E93050AEAB}"/>
                </a:ext>
              </a:extLst>
            </p:cNvPr>
            <p:cNvSpPr txBox="1"/>
            <p:nvPr/>
          </p:nvSpPr>
          <p:spPr>
            <a:xfrm>
              <a:off x="14612565" y="92258"/>
              <a:ext cx="1216706"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1867" b="1" i="0" u="none" strike="noStrike" kern="1200" cap="none" spc="0" normalizeH="0" baseline="0" noProof="0">
                  <a:ln>
                    <a:noFill/>
                  </a:ln>
                  <a:solidFill>
                    <a:srgbClr val="E60000"/>
                  </a:solidFill>
                  <a:effectLst/>
                  <a:uLnTx/>
                  <a:uFillTx/>
                  <a:latin typeface="Arial Narrow bold" panose="020B0706020202030204" pitchFamily="34" charset="0"/>
                  <a:ea typeface="+mn-ea"/>
                  <a:cs typeface="Arial"/>
                  <a:sym typeface="Arial"/>
                </a:rPr>
                <a:t>lid</a:t>
              </a:r>
              <a:r>
                <a:rPr kumimoji="0" lang="en-SG" sz="1867" b="1" i="0" u="none" strike="noStrike" kern="1200" cap="none" spc="0" normalizeH="0" baseline="0" noProof="0">
                  <a:ln>
                    <a:noFill/>
                  </a:ln>
                  <a:solidFill>
                    <a:srgbClr val="522972"/>
                  </a:solidFill>
                  <a:effectLst/>
                  <a:uLnTx/>
                  <a:uFillTx/>
                  <a:latin typeface="Arial Narrow bold" panose="020B0706020202030204" pitchFamily="34" charset="0"/>
                  <a:ea typeface="+mn-ea"/>
                  <a:cs typeface="Arial"/>
                  <a:sym typeface="Arial"/>
                </a:rPr>
                <a:t>ERA</a:t>
              </a:r>
            </a:p>
          </p:txBody>
        </p:sp>
        <p:sp>
          <p:nvSpPr>
            <p:cNvPr id="3786" name="TextBox 3785">
              <a:extLst>
                <a:ext uri="{FF2B5EF4-FFF2-40B4-BE49-F238E27FC236}">
                  <a16:creationId xmlns:a16="http://schemas.microsoft.com/office/drawing/2014/main" id="{8022965E-58E8-C36D-E2C2-34D0F858D238}"/>
                </a:ext>
              </a:extLst>
            </p:cNvPr>
            <p:cNvSpPr txBox="1"/>
            <p:nvPr/>
          </p:nvSpPr>
          <p:spPr>
            <a:xfrm>
              <a:off x="14881141" y="268180"/>
              <a:ext cx="948125" cy="1676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853" b="0" i="0" u="none" strike="noStrike" kern="1200" cap="none" spc="0" normalizeH="0" baseline="0" noProof="0">
                  <a:ln>
                    <a:noFill/>
                  </a:ln>
                  <a:solidFill>
                    <a:srgbClr val="522972"/>
                  </a:solidFill>
                  <a:effectLst/>
                  <a:uLnTx/>
                  <a:uFillTx/>
                  <a:latin typeface="Arial"/>
                  <a:ea typeface="+mn-ea"/>
                  <a:cs typeface="Arial" panose="020B0604020202020204" pitchFamily="34" charset="0"/>
                  <a:sym typeface="Arial"/>
                </a:rPr>
                <a:t>Breast Cancer</a:t>
              </a:r>
            </a:p>
          </p:txBody>
        </p:sp>
      </p:grpSp>
      <p:sp>
        <p:nvSpPr>
          <p:cNvPr id="3787" name="Google Shape;240;p9">
            <a:extLst>
              <a:ext uri="{FF2B5EF4-FFF2-40B4-BE49-F238E27FC236}">
                <a16:creationId xmlns:a16="http://schemas.microsoft.com/office/drawing/2014/main" id="{6C20BA43-F5CE-75CA-91C3-F79C0F51D0BC}"/>
              </a:ext>
            </a:extLst>
          </p:cNvPr>
          <p:cNvSpPr/>
          <p:nvPr/>
        </p:nvSpPr>
        <p:spPr>
          <a:xfrm>
            <a:off x="10937277" y="1793570"/>
            <a:ext cx="1131492" cy="459620"/>
          </a:xfrm>
          <a:prstGeom prst="round2SameRect">
            <a:avLst>
              <a:gd name="adj1" fmla="val 16667"/>
              <a:gd name="adj2" fmla="val 0"/>
            </a:avLst>
          </a:prstGeom>
          <a:solidFill>
            <a:srgbClr val="7F7F7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2086</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8" name="Google Shape;241;p9">
            <a:extLst>
              <a:ext uri="{FF2B5EF4-FFF2-40B4-BE49-F238E27FC236}">
                <a16:creationId xmlns:a16="http://schemas.microsoft.com/office/drawing/2014/main" id="{ECC6596B-BAC0-DBF4-9D96-B4C614012F86}"/>
              </a:ext>
            </a:extLst>
          </p:cNvPr>
          <p:cNvSpPr/>
          <p:nvPr/>
        </p:nvSpPr>
        <p:spPr>
          <a:xfrm>
            <a:off x="9810073" y="1793570"/>
            <a:ext cx="1131492" cy="459620"/>
          </a:xfrm>
          <a:prstGeom prst="round2SameRect">
            <a:avLst>
              <a:gd name="adj1" fmla="val 16667"/>
              <a:gd name="adj2" fmla="val 0"/>
            </a:avLst>
          </a:prstGeom>
          <a:solidFill>
            <a:srgbClr val="6E1E50"/>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TextBox 57">
            <a:extLst>
              <a:ext uri="{FF2B5EF4-FFF2-40B4-BE49-F238E27FC236}">
                <a16:creationId xmlns:a16="http://schemas.microsoft.com/office/drawing/2014/main" id="{0F2AE302-2C87-4956-DBC8-6E903DAA76F4}"/>
              </a:ext>
            </a:extLst>
          </p:cNvPr>
          <p:cNvSpPr txBox="1"/>
          <p:nvPr/>
        </p:nvSpPr>
        <p:spPr>
          <a:xfrm>
            <a:off x="9968822" y="5307906"/>
            <a:ext cx="1992597" cy="328423"/>
          </a:xfrm>
          <a:prstGeom prst="rect">
            <a:avLst/>
          </a:prstGeom>
          <a:noFill/>
        </p:spPr>
        <p:txBody>
          <a:bodyPr wrap="non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Median follow-up: 32.3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9" name="Google Shape;219;p9">
            <a:extLst>
              <a:ext uri="{FF2B5EF4-FFF2-40B4-BE49-F238E27FC236}">
                <a16:creationId xmlns:a16="http://schemas.microsoft.com/office/drawing/2014/main" id="{1490ACC2-67DD-3572-5325-A95372091FEF}"/>
              </a:ext>
            </a:extLst>
          </p:cNvPr>
          <p:cNvSpPr txBox="1"/>
          <p:nvPr/>
        </p:nvSpPr>
        <p:spPr>
          <a:xfrm>
            <a:off x="772292" y="1452966"/>
            <a:ext cx="368256"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220;p9">
            <a:extLst>
              <a:ext uri="{FF2B5EF4-FFF2-40B4-BE49-F238E27FC236}">
                <a16:creationId xmlns:a16="http://schemas.microsoft.com/office/drawing/2014/main" id="{192E960B-9F07-7C7A-15F6-98D4B34E2C09}"/>
              </a:ext>
            </a:extLst>
          </p:cNvPr>
          <p:cNvSpPr txBox="1"/>
          <p:nvPr/>
        </p:nvSpPr>
        <p:spPr>
          <a:xfrm>
            <a:off x="838240" y="2062310"/>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80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2" name="Google Shape;221;p9">
            <a:extLst>
              <a:ext uri="{FF2B5EF4-FFF2-40B4-BE49-F238E27FC236}">
                <a16:creationId xmlns:a16="http://schemas.microsoft.com/office/drawing/2014/main" id="{2797B4D2-4A4E-EF60-6B2D-843E5F950FAA}"/>
              </a:ext>
            </a:extLst>
          </p:cNvPr>
          <p:cNvSpPr txBox="1"/>
          <p:nvPr/>
        </p:nvSpPr>
        <p:spPr>
          <a:xfrm>
            <a:off x="838240" y="2676735"/>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3" name="Google Shape;222;p9">
            <a:extLst>
              <a:ext uri="{FF2B5EF4-FFF2-40B4-BE49-F238E27FC236}">
                <a16:creationId xmlns:a16="http://schemas.microsoft.com/office/drawing/2014/main" id="{471022BB-14F5-DE84-D2B9-7CD5A48891FC}"/>
              </a:ext>
            </a:extLst>
          </p:cNvPr>
          <p:cNvSpPr txBox="1"/>
          <p:nvPr/>
        </p:nvSpPr>
        <p:spPr>
          <a:xfrm>
            <a:off x="838240" y="3286078"/>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223;p9">
            <a:extLst>
              <a:ext uri="{FF2B5EF4-FFF2-40B4-BE49-F238E27FC236}">
                <a16:creationId xmlns:a16="http://schemas.microsoft.com/office/drawing/2014/main" id="{8DC80E86-4B85-C18C-6A9C-CF4A96BAA02C}"/>
              </a:ext>
            </a:extLst>
          </p:cNvPr>
          <p:cNvSpPr txBox="1"/>
          <p:nvPr/>
        </p:nvSpPr>
        <p:spPr>
          <a:xfrm>
            <a:off x="838240" y="3895424"/>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224;p9">
            <a:extLst>
              <a:ext uri="{FF2B5EF4-FFF2-40B4-BE49-F238E27FC236}">
                <a16:creationId xmlns:a16="http://schemas.microsoft.com/office/drawing/2014/main" id="{EDF6D635-D628-6FB2-F337-60BC6B98375F}"/>
              </a:ext>
            </a:extLst>
          </p:cNvPr>
          <p:cNvSpPr txBox="1"/>
          <p:nvPr/>
        </p:nvSpPr>
        <p:spPr>
          <a:xfrm>
            <a:off x="838240" y="4513736"/>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6" name="Google Shape;275;p10">
            <a:extLst>
              <a:ext uri="{FF2B5EF4-FFF2-40B4-BE49-F238E27FC236}">
                <a16:creationId xmlns:a16="http://schemas.microsoft.com/office/drawing/2014/main" id="{866609D2-14F6-1D39-4C30-05092A94393B}"/>
              </a:ext>
            </a:extLst>
          </p:cNvPr>
          <p:cNvSpPr txBox="1"/>
          <p:nvPr/>
        </p:nvSpPr>
        <p:spPr>
          <a:xfrm>
            <a:off x="1332730" y="2849875"/>
            <a:ext cx="222065" cy="102657"/>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mn-ea"/>
                <a:cs typeface="Arial"/>
                <a:sym typeface="Arial"/>
              </a:rPr>
              <a:t>9</a:t>
            </a: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797" name="Google Shape;279;p10">
            <a:extLst>
              <a:ext uri="{FF2B5EF4-FFF2-40B4-BE49-F238E27FC236}">
                <a16:creationId xmlns:a16="http://schemas.microsoft.com/office/drawing/2014/main" id="{AD597BAC-855A-510A-D3D4-154CD4A37C0B}"/>
              </a:ext>
            </a:extLst>
          </p:cNvPr>
          <p:cNvCxnSpPr/>
          <p:nvPr/>
        </p:nvCxnSpPr>
        <p:spPr>
          <a:xfrm rot="10800000">
            <a:off x="1589448" y="2903519"/>
            <a:ext cx="60029" cy="0"/>
          </a:xfrm>
          <a:prstGeom prst="straightConnector1">
            <a:avLst/>
          </a:prstGeom>
          <a:noFill/>
          <a:ln w="12700" cap="sq" cmpd="sng">
            <a:solidFill>
              <a:srgbClr val="000000"/>
            </a:solidFill>
            <a:prstDash val="solid"/>
            <a:miter lim="800000"/>
            <a:headEnd type="none" w="sm" len="sm"/>
            <a:tailEnd type="none" w="sm" len="sm"/>
          </a:ln>
        </p:spPr>
      </p:cxnSp>
      <p:sp>
        <p:nvSpPr>
          <p:cNvPr id="13" name="Google Shape;173;p8">
            <a:extLst>
              <a:ext uri="{FF2B5EF4-FFF2-40B4-BE49-F238E27FC236}">
                <a16:creationId xmlns:a16="http://schemas.microsoft.com/office/drawing/2014/main" id="{6BBB524B-ABBC-858B-F450-DAA66B426DC8}"/>
              </a:ext>
            </a:extLst>
          </p:cNvPr>
          <p:cNvSpPr/>
          <p:nvPr/>
        </p:nvSpPr>
        <p:spPr>
          <a:xfrm>
            <a:off x="203200" y="5533534"/>
            <a:ext cx="11785600" cy="576676"/>
          </a:xfrm>
          <a:prstGeom prst="roundRect">
            <a:avLst>
              <a:gd name="adj" fmla="val 16667"/>
            </a:avLst>
          </a:prstGeom>
          <a:solidFill>
            <a:srgbClr val="F2F2F2"/>
          </a:solidFill>
          <a:ln w="19050" cap="flat" cmpd="sng">
            <a:solidFill>
              <a:srgbClr val="6E1E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mn-ea"/>
                <a:cs typeface="Arial"/>
                <a:sym typeface="Arial"/>
              </a:rPr>
              <a:t>Statistically significant and clinically meaningful improvement in IDFS:</a:t>
            </a:r>
            <a:br>
              <a:rPr kumimoji="0" lang="en-US" sz="1600" b="1" i="0" u="none" strike="noStrike" kern="0" cap="none" spc="0" normalizeH="0" baseline="0" noProof="0">
                <a:ln>
                  <a:noFill/>
                </a:ln>
                <a:solidFill>
                  <a:srgbClr val="000000"/>
                </a:solidFill>
                <a:effectLst/>
                <a:uLnTx/>
                <a:uFillTx/>
                <a:latin typeface="Arial"/>
                <a:ea typeface="+mn-ea"/>
                <a:cs typeface="Arial"/>
                <a:sym typeface="Arial"/>
              </a:rPr>
            </a:br>
            <a:r>
              <a:rPr kumimoji="0" lang="en-US" sz="1600" b="1" i="0" u="none" strike="noStrike" kern="0" cap="none" spc="0" normalizeH="0" baseline="0" noProof="0">
                <a:ln>
                  <a:noFill/>
                </a:ln>
                <a:solidFill>
                  <a:srgbClr val="000000"/>
                </a:solidFill>
                <a:effectLst/>
                <a:uLnTx/>
                <a:uFillTx/>
                <a:latin typeface="Arial"/>
                <a:ea typeface="+mn-ea"/>
                <a:cs typeface="Arial"/>
                <a:sym typeface="Arial"/>
              </a:rPr>
              <a:t>Giredestrant reduced the risk of invasive disease recurrence or death by 30% compared with SOC ET</a:t>
            </a:r>
            <a:endParaRPr kumimoji="0" lang="en-US" sz="1600"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14" name="Content Placeholder 8">
            <a:extLst>
              <a:ext uri="{FF2B5EF4-FFF2-40B4-BE49-F238E27FC236}">
                <a16:creationId xmlns:a16="http://schemas.microsoft.com/office/drawing/2014/main" id="{3BC8BB84-28DC-BC01-97C9-9AF160C74AAA}"/>
              </a:ext>
            </a:extLst>
          </p:cNvPr>
          <p:cNvGraphicFramePr>
            <a:graphicFrameLocks/>
          </p:cNvGraphicFramePr>
          <p:nvPr/>
        </p:nvGraphicFramePr>
        <p:xfrm>
          <a:off x="9947131" y="3179513"/>
          <a:ext cx="1146125" cy="1611303"/>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82561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ADDE4-E2E0-1257-479F-B085685EC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F5B07-6262-9FC6-D2CF-37B8D8729DD0}"/>
              </a:ext>
            </a:extLst>
          </p:cNvPr>
          <p:cNvSpPr>
            <a:spLocks noGrp="1"/>
          </p:cNvSpPr>
          <p:nvPr>
            <p:ph type="ctrTitle"/>
          </p:nvPr>
        </p:nvSpPr>
        <p:spPr/>
        <p:txBody>
          <a:bodyPr/>
          <a:lstStyle/>
          <a:p>
            <a:r>
              <a:rPr lang="en-US" dirty="0" err="1">
                <a:latin typeface="Arial"/>
                <a:ea typeface="Arial"/>
                <a:cs typeface="Arial"/>
                <a:sym typeface="Arial"/>
              </a:rPr>
              <a:t>lidERA</a:t>
            </a:r>
            <a:r>
              <a:rPr lang="en-US" dirty="0">
                <a:latin typeface="Arial"/>
                <a:ea typeface="Arial"/>
                <a:cs typeface="Arial"/>
                <a:sym typeface="Arial"/>
              </a:rPr>
              <a:t> AE Overview</a:t>
            </a:r>
            <a:endParaRPr lang="en-US" b="0" dirty="0"/>
          </a:p>
        </p:txBody>
      </p:sp>
      <p:sp>
        <p:nvSpPr>
          <p:cNvPr id="4" name="Google Shape;538;p16">
            <a:extLst>
              <a:ext uri="{FF2B5EF4-FFF2-40B4-BE49-F238E27FC236}">
                <a16:creationId xmlns:a16="http://schemas.microsoft.com/office/drawing/2014/main" id="{F3B6E38F-A264-9DBB-3028-ABE2D998E990}"/>
              </a:ext>
            </a:extLst>
          </p:cNvPr>
          <p:cNvSpPr txBox="1">
            <a:spLocks/>
          </p:cNvSpPr>
          <p:nvPr/>
        </p:nvSpPr>
        <p:spPr>
          <a:xfrm>
            <a:off x="357581" y="5716748"/>
            <a:ext cx="11758219" cy="430695"/>
          </a:xfrm>
          <a:prstGeom prst="rect">
            <a:avLst/>
          </a:prstGeom>
          <a:noFill/>
          <a:ln>
            <a:noFill/>
          </a:ln>
        </p:spPr>
        <p:txBody>
          <a:bodyPr spcFirstLastPara="1" wrap="square" lIns="0" tIns="0" rIns="0" bIns="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t>Data cutoff: August 8, 2025. * Assessed as medical concepts using grouped terms; all other AEs by medical concept were comparable between arms, including four patients per arm (0.2%) who experienced photopsia.</a:t>
            </a:r>
            <a:b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br>
            <a:r>
              <a:rPr kumimoji="0" lang="en-US" sz="933" b="0" i="0" u="none" strike="noStrike" kern="0" cap="none" spc="0" normalizeH="0" baseline="30000" noProof="0" dirty="0">
                <a:ln>
                  <a:noFill/>
                </a:ln>
                <a:solidFill>
                  <a:srgbClr val="7F7F7F"/>
                </a:solidFill>
                <a:effectLst/>
                <a:uLnTx/>
                <a:uFillTx/>
                <a:latin typeface="Arial"/>
                <a:ea typeface="+mn-ea"/>
                <a:cs typeface="Arial"/>
                <a:sym typeface="Arial"/>
              </a:rPr>
              <a:t>†</a:t>
            </a:r>
            <a: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t> G2 events occurred in 17 patients; 13 resolved, four patients discontinued treatment and the events resolved. </a:t>
            </a:r>
            <a:r>
              <a:rPr kumimoji="0" lang="en-US" sz="933" b="0" i="0" u="none" strike="noStrike" kern="0" cap="none" spc="0" normalizeH="0" baseline="30000" noProof="0" dirty="0">
                <a:ln>
                  <a:noFill/>
                </a:ln>
                <a:solidFill>
                  <a:srgbClr val="7F7F7F"/>
                </a:solidFill>
                <a:effectLst/>
                <a:uLnTx/>
                <a:uFillTx/>
                <a:latin typeface="Arial"/>
                <a:ea typeface="+mn-ea"/>
                <a:cs typeface="Arial"/>
                <a:sym typeface="Arial"/>
              </a:rPr>
              <a:t>‡</a:t>
            </a:r>
            <a: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t> G3 only. AE, adverse event; ET, endocrine therapy; G, grade; PT, preferred term; SOC, standard-of-care; </a:t>
            </a:r>
            <a:b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mn-ea"/>
                <a:cs typeface="Arial"/>
                <a:sym typeface="Arial"/>
              </a:rPr>
              <a:t>TEAE, treatment-emergent adverse event.</a:t>
            </a:r>
          </a:p>
        </p:txBody>
      </p:sp>
      <p:sp>
        <p:nvSpPr>
          <p:cNvPr id="7" name="Google Shape;541;p16">
            <a:extLst>
              <a:ext uri="{FF2B5EF4-FFF2-40B4-BE49-F238E27FC236}">
                <a16:creationId xmlns:a16="http://schemas.microsoft.com/office/drawing/2014/main" id="{FB6E0E24-0D90-9127-1032-55B24C741BD9}"/>
              </a:ext>
            </a:extLst>
          </p:cNvPr>
          <p:cNvSpPr txBox="1"/>
          <p:nvPr/>
        </p:nvSpPr>
        <p:spPr>
          <a:xfrm>
            <a:off x="6674913" y="920208"/>
            <a:ext cx="5444781"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A4661"/>
                </a:solidFill>
                <a:effectLst/>
                <a:uLnTx/>
                <a:uFillTx/>
                <a:latin typeface="Arial"/>
                <a:ea typeface="Arial"/>
                <a:cs typeface="Arial"/>
                <a:sym typeface="Arial"/>
              </a:rPr>
              <a:t>Selected AEs</a:t>
            </a:r>
            <a:endParaRPr kumimoji="0" sz="1867" b="0" i="0" u="none" strike="noStrike" kern="0" cap="none" spc="0" normalizeH="0" baseline="0" noProof="0" dirty="0">
              <a:ln>
                <a:noFill/>
              </a:ln>
              <a:solidFill>
                <a:srgbClr val="0A4661"/>
              </a:solidFill>
              <a:effectLst/>
              <a:uLnTx/>
              <a:uFillTx/>
              <a:latin typeface="Arial"/>
              <a:ea typeface="+mn-ea"/>
              <a:cs typeface="Arial"/>
              <a:sym typeface="Arial"/>
            </a:endParaRPr>
          </a:p>
        </p:txBody>
      </p:sp>
      <p:graphicFrame>
        <p:nvGraphicFramePr>
          <p:cNvPr id="8" name="Google Shape;542;p16">
            <a:extLst>
              <a:ext uri="{FF2B5EF4-FFF2-40B4-BE49-F238E27FC236}">
                <a16:creationId xmlns:a16="http://schemas.microsoft.com/office/drawing/2014/main" id="{D82A5BFC-5AE0-487D-0C90-766910F688F5}"/>
              </a:ext>
            </a:extLst>
          </p:cNvPr>
          <p:cNvGraphicFramePr/>
          <p:nvPr/>
        </p:nvGraphicFramePr>
        <p:xfrm>
          <a:off x="147295" y="1598109"/>
          <a:ext cx="1454833" cy="3596592"/>
        </p:xfrm>
        <a:graphic>
          <a:graphicData uri="http://schemas.openxmlformats.org/drawingml/2006/table">
            <a:tbl>
              <a:tblPr>
                <a:noFill/>
              </a:tblPr>
              <a:tblGrid>
                <a:gridCol w="1454833">
                  <a:extLst>
                    <a:ext uri="{9D8B030D-6E8A-4147-A177-3AD203B41FA5}">
                      <a16:colId xmlns:a16="http://schemas.microsoft.com/office/drawing/2014/main" val="20000"/>
                    </a:ext>
                  </a:extLst>
                </a:gridCol>
              </a:tblGrid>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Arthralgia</a:t>
                      </a:r>
                      <a:endParaRPr sz="1200" b="0" i="0" u="none" strike="noStrike" cap="none">
                        <a:solidFill>
                          <a:srgbClr val="000000"/>
                        </a:solidFill>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Hot flush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Headache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Fatigue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Insomnia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Nausea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COVID-19</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Asthenia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Back pain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Radiation skin injury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Hypertension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Urinary tract infection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Cough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Diarrhea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Pain in extremity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dirty="0">
                          <a:solidFill>
                            <a:srgbClr val="000000"/>
                          </a:solidFill>
                          <a:latin typeface="Arial"/>
                          <a:ea typeface="Arial"/>
                          <a:cs typeface="Arial"/>
                          <a:sym typeface="Arial"/>
                        </a:rPr>
                        <a:t>Constipation</a:t>
                      </a:r>
                      <a:endParaRPr sz="1200" dirty="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pSp>
        <p:nvGrpSpPr>
          <p:cNvPr id="9" name="Google Shape;543;p16">
            <a:extLst>
              <a:ext uri="{FF2B5EF4-FFF2-40B4-BE49-F238E27FC236}">
                <a16:creationId xmlns:a16="http://schemas.microsoft.com/office/drawing/2014/main" id="{F5CE99E4-A126-D490-1EBD-76E4894F9C7D}"/>
              </a:ext>
            </a:extLst>
          </p:cNvPr>
          <p:cNvGrpSpPr/>
          <p:nvPr/>
        </p:nvGrpSpPr>
        <p:grpSpPr>
          <a:xfrm>
            <a:off x="1295400" y="1294759"/>
            <a:ext cx="5258732" cy="4291388"/>
            <a:chOff x="2088285" y="2260561"/>
            <a:chExt cx="8820825" cy="6539443"/>
          </a:xfrm>
        </p:grpSpPr>
        <p:graphicFrame>
          <p:nvGraphicFramePr>
            <p:cNvPr id="10" name="Google Shape;544;p16">
              <a:extLst>
                <a:ext uri="{FF2B5EF4-FFF2-40B4-BE49-F238E27FC236}">
                  <a16:creationId xmlns:a16="http://schemas.microsoft.com/office/drawing/2014/main" id="{1A96AD13-A5F6-EAF3-4960-37BDE5BE45B0}"/>
                </a:ext>
              </a:extLst>
            </p:cNvPr>
            <p:cNvGraphicFramePr/>
            <p:nvPr/>
          </p:nvGraphicFramePr>
          <p:xfrm>
            <a:off x="2380268" y="2260561"/>
            <a:ext cx="8528842" cy="6466152"/>
          </p:xfrm>
          <a:graphic>
            <a:graphicData uri="http://schemas.openxmlformats.org/drawingml/2006/chart">
              <c:chart xmlns:c="http://schemas.openxmlformats.org/drawingml/2006/chart" xmlns:r="http://schemas.openxmlformats.org/officeDocument/2006/relationships" r:id="rId2"/>
            </a:graphicData>
          </a:graphic>
        </p:graphicFrame>
        <p:sp>
          <p:nvSpPr>
            <p:cNvPr id="11" name="Google Shape;545;p16">
              <a:extLst>
                <a:ext uri="{FF2B5EF4-FFF2-40B4-BE49-F238E27FC236}">
                  <a16:creationId xmlns:a16="http://schemas.microsoft.com/office/drawing/2014/main" id="{22276DBF-271E-D128-8B6A-CC385F6DDEC0}"/>
                </a:ext>
              </a:extLst>
            </p:cNvPr>
            <p:cNvSpPr txBox="1"/>
            <p:nvPr/>
          </p:nvSpPr>
          <p:spPr>
            <a:xfrm>
              <a:off x="2088285" y="2417475"/>
              <a:ext cx="4474396" cy="281404"/>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900"/>
                <a:buFontTx/>
                <a:buNone/>
                <a:tabLst/>
                <a:defRPr/>
              </a:pPr>
              <a:r>
                <a:rPr kumimoji="0" lang="en-US" sz="1200" b="1" i="0" u="none" strike="noStrike" kern="0" cap="none" spc="0" normalizeH="0" baseline="0" noProof="0">
                  <a:ln>
                    <a:noFill/>
                  </a:ln>
                  <a:solidFill>
                    <a:srgbClr val="6E1E50"/>
                  </a:solidFill>
                  <a:effectLst/>
                  <a:uLnTx/>
                  <a:uFillTx/>
                  <a:latin typeface="Arial"/>
                  <a:ea typeface="Arial"/>
                  <a:cs typeface="Arial"/>
                  <a:sym typeface="Arial"/>
                </a:rPr>
                <a:t>Giredestrant n = 2060</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546;p16">
              <a:extLst>
                <a:ext uri="{FF2B5EF4-FFF2-40B4-BE49-F238E27FC236}">
                  <a16:creationId xmlns:a16="http://schemas.microsoft.com/office/drawing/2014/main" id="{1E14E9A4-FF3E-336D-439F-8FAFEFF58BE4}"/>
                </a:ext>
              </a:extLst>
            </p:cNvPr>
            <p:cNvSpPr txBox="1"/>
            <p:nvPr/>
          </p:nvSpPr>
          <p:spPr>
            <a:xfrm>
              <a:off x="6753272" y="2417475"/>
              <a:ext cx="3954454" cy="281404"/>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7F7F7F"/>
                </a:buClr>
                <a:buSzPts val="900"/>
                <a:buFontTx/>
                <a:buNone/>
                <a:tabLst/>
                <a:defRPr/>
              </a:pPr>
              <a:r>
                <a:rPr kumimoji="0" lang="en-US" sz="1200" b="1" i="0" u="none" strike="noStrike" kern="0" cap="none" spc="0" normalizeH="0" baseline="0" noProof="0">
                  <a:ln>
                    <a:noFill/>
                  </a:ln>
                  <a:solidFill>
                    <a:srgbClr val="7F7F7F"/>
                  </a:solidFill>
                  <a:effectLst/>
                  <a:uLnTx/>
                  <a:uFillTx/>
                  <a:latin typeface="Arial"/>
                  <a:ea typeface="Arial"/>
                  <a:cs typeface="Arial"/>
                  <a:sym typeface="Arial"/>
                </a:rPr>
                <a:t>SOC ET n = 2074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47;p16">
              <a:extLst>
                <a:ext uri="{FF2B5EF4-FFF2-40B4-BE49-F238E27FC236}">
                  <a16:creationId xmlns:a16="http://schemas.microsoft.com/office/drawing/2014/main" id="{C35EE83D-A7EB-7CEE-CD8E-E99D1C322E8D}"/>
                </a:ext>
              </a:extLst>
            </p:cNvPr>
            <p:cNvSpPr txBox="1"/>
            <p:nvPr/>
          </p:nvSpPr>
          <p:spPr>
            <a:xfrm>
              <a:off x="4616452" y="8518600"/>
              <a:ext cx="4086223" cy="281404"/>
            </a:xfrm>
            <a:prstGeom prst="rect">
              <a:avLst/>
            </a:prstGeom>
            <a:noFill/>
            <a:ln>
              <a:noFill/>
            </a:ln>
          </p:spPr>
          <p:txBody>
            <a:bodyPr spcFirstLastPara="1" wrap="square" lIns="121900" tIns="0" rIns="12190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Patients (%)</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548;p16">
              <a:extLst>
                <a:ext uri="{FF2B5EF4-FFF2-40B4-BE49-F238E27FC236}">
                  <a16:creationId xmlns:a16="http://schemas.microsoft.com/office/drawing/2014/main" id="{CC586A00-97B4-61BF-2CAE-8F403896B7A9}"/>
                </a:ext>
              </a:extLst>
            </p:cNvPr>
            <p:cNvSpPr/>
            <p:nvPr/>
          </p:nvSpPr>
          <p:spPr>
            <a:xfrm>
              <a:off x="2672766" y="8297487"/>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549;p16">
              <a:extLst>
                <a:ext uri="{FF2B5EF4-FFF2-40B4-BE49-F238E27FC236}">
                  <a16:creationId xmlns:a16="http://schemas.microsoft.com/office/drawing/2014/main" id="{DFAD0025-98B8-0502-EF5F-C01B82ADA4F1}"/>
                </a:ext>
              </a:extLst>
            </p:cNvPr>
            <p:cNvSpPr/>
            <p:nvPr/>
          </p:nvSpPr>
          <p:spPr>
            <a:xfrm>
              <a:off x="3420926" y="8275836"/>
              <a:ext cx="62179" cy="214315"/>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550;p16">
              <a:extLst>
                <a:ext uri="{FF2B5EF4-FFF2-40B4-BE49-F238E27FC236}">
                  <a16:creationId xmlns:a16="http://schemas.microsoft.com/office/drawing/2014/main" id="{6B80943C-E9D9-D82A-0C95-291B5552C093}"/>
                </a:ext>
              </a:extLst>
            </p:cNvPr>
            <p:cNvSpPr/>
            <p:nvPr/>
          </p:nvSpPr>
          <p:spPr>
            <a:xfrm>
              <a:off x="4200682" y="8277733"/>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551;p16">
              <a:extLst>
                <a:ext uri="{FF2B5EF4-FFF2-40B4-BE49-F238E27FC236}">
                  <a16:creationId xmlns:a16="http://schemas.microsoft.com/office/drawing/2014/main" id="{091985A4-D187-3B4B-06B1-72112F39D8C9}"/>
                </a:ext>
              </a:extLst>
            </p:cNvPr>
            <p:cNvSpPr/>
            <p:nvPr/>
          </p:nvSpPr>
          <p:spPr>
            <a:xfrm>
              <a:off x="4978035" y="8271288"/>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552;p16">
              <a:extLst>
                <a:ext uri="{FF2B5EF4-FFF2-40B4-BE49-F238E27FC236}">
                  <a16:creationId xmlns:a16="http://schemas.microsoft.com/office/drawing/2014/main" id="{50697F10-C01F-1EF2-4CC6-60CDD2412105}"/>
                </a:ext>
              </a:extLst>
            </p:cNvPr>
            <p:cNvSpPr/>
            <p:nvPr/>
          </p:nvSpPr>
          <p:spPr>
            <a:xfrm>
              <a:off x="5741563" y="8294321"/>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9" name="Google Shape;553;p16">
            <a:extLst>
              <a:ext uri="{FF2B5EF4-FFF2-40B4-BE49-F238E27FC236}">
                <a16:creationId xmlns:a16="http://schemas.microsoft.com/office/drawing/2014/main" id="{6542AAA6-1823-E3CB-3ADF-F16546A3A3EB}"/>
              </a:ext>
            </a:extLst>
          </p:cNvPr>
          <p:cNvSpPr txBox="1"/>
          <p:nvPr/>
        </p:nvSpPr>
        <p:spPr>
          <a:xfrm>
            <a:off x="310882" y="920439"/>
            <a:ext cx="6110275"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A4661"/>
                </a:solidFill>
                <a:effectLst/>
                <a:uLnTx/>
                <a:uFillTx/>
                <a:latin typeface="Arial"/>
                <a:ea typeface="Arial"/>
                <a:cs typeface="Arial"/>
                <a:sym typeface="Arial"/>
              </a:rPr>
              <a:t>Common TEAEs (≥ 7.5% of patients in either arm at any grade)</a:t>
            </a:r>
            <a:endParaRPr kumimoji="0" sz="1867" b="0" i="0" u="none" strike="noStrike" kern="0" cap="none" spc="0" normalizeH="0" baseline="0" noProof="0" dirty="0">
              <a:ln>
                <a:noFill/>
              </a:ln>
              <a:solidFill>
                <a:srgbClr val="0A4661"/>
              </a:solidFill>
              <a:effectLst/>
              <a:uLnTx/>
              <a:uFillTx/>
              <a:latin typeface="Arial"/>
              <a:ea typeface="+mn-ea"/>
              <a:cs typeface="Arial"/>
              <a:sym typeface="Arial"/>
            </a:endParaRPr>
          </a:p>
        </p:txBody>
      </p:sp>
      <p:sp>
        <p:nvSpPr>
          <p:cNvPr id="20" name="Google Shape;555;p16">
            <a:extLst>
              <a:ext uri="{FF2B5EF4-FFF2-40B4-BE49-F238E27FC236}">
                <a16:creationId xmlns:a16="http://schemas.microsoft.com/office/drawing/2014/main" id="{C5B0C027-1E65-1D75-03B6-2F6A909E9AC5}"/>
              </a:ext>
            </a:extLst>
          </p:cNvPr>
          <p:cNvSpPr/>
          <p:nvPr/>
        </p:nvSpPr>
        <p:spPr>
          <a:xfrm>
            <a:off x="5146996" y="4723096"/>
            <a:ext cx="154991" cy="165371"/>
          </a:xfrm>
          <a:prstGeom prst="rect">
            <a:avLst/>
          </a:prstGeom>
          <a:solidFill>
            <a:srgbClr val="D3B6D7"/>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 name="Google Shape;556;p16">
            <a:extLst>
              <a:ext uri="{FF2B5EF4-FFF2-40B4-BE49-F238E27FC236}">
                <a16:creationId xmlns:a16="http://schemas.microsoft.com/office/drawing/2014/main" id="{D418D271-54E5-650D-6700-0220D4A3BF45}"/>
              </a:ext>
            </a:extLst>
          </p:cNvPr>
          <p:cNvSpPr/>
          <p:nvPr/>
        </p:nvSpPr>
        <p:spPr>
          <a:xfrm>
            <a:off x="5146996" y="4947873"/>
            <a:ext cx="154991" cy="165371"/>
          </a:xfrm>
          <a:prstGeom prst="rect">
            <a:avLst/>
          </a:prstGeom>
          <a:solidFill>
            <a:srgbClr val="6E1E5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 name="Google Shape;557;p16">
            <a:extLst>
              <a:ext uri="{FF2B5EF4-FFF2-40B4-BE49-F238E27FC236}">
                <a16:creationId xmlns:a16="http://schemas.microsoft.com/office/drawing/2014/main" id="{79FCDE39-7BB8-FDD9-A1D4-C5914D649260}"/>
              </a:ext>
            </a:extLst>
          </p:cNvPr>
          <p:cNvSpPr/>
          <p:nvPr/>
        </p:nvSpPr>
        <p:spPr>
          <a:xfrm>
            <a:off x="5863425" y="4723096"/>
            <a:ext cx="154991" cy="165371"/>
          </a:xfrm>
          <a:prstGeom prst="rect">
            <a:avLst/>
          </a:prstGeom>
          <a:solidFill>
            <a:srgbClr val="CCCCCC"/>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 name="Google Shape;558;p16">
            <a:extLst>
              <a:ext uri="{FF2B5EF4-FFF2-40B4-BE49-F238E27FC236}">
                <a16:creationId xmlns:a16="http://schemas.microsoft.com/office/drawing/2014/main" id="{689193EF-817E-B47F-14C0-0A1778815572}"/>
              </a:ext>
            </a:extLst>
          </p:cNvPr>
          <p:cNvSpPr/>
          <p:nvPr/>
        </p:nvSpPr>
        <p:spPr>
          <a:xfrm>
            <a:off x="5863425" y="4947873"/>
            <a:ext cx="154991" cy="16537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 name="Google Shape;559;p16">
            <a:extLst>
              <a:ext uri="{FF2B5EF4-FFF2-40B4-BE49-F238E27FC236}">
                <a16:creationId xmlns:a16="http://schemas.microsoft.com/office/drawing/2014/main" id="{C85266B7-CCB4-58BD-ADB1-7D18638B06A5}"/>
              </a:ext>
            </a:extLst>
          </p:cNvPr>
          <p:cNvSpPr txBox="1"/>
          <p:nvPr/>
        </p:nvSpPr>
        <p:spPr>
          <a:xfrm>
            <a:off x="5276237" y="4744227"/>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G1–2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560;p16">
            <a:extLst>
              <a:ext uri="{FF2B5EF4-FFF2-40B4-BE49-F238E27FC236}">
                <a16:creationId xmlns:a16="http://schemas.microsoft.com/office/drawing/2014/main" id="{C3896B47-A911-66BE-BC91-F5B8A35510AB}"/>
              </a:ext>
            </a:extLst>
          </p:cNvPr>
          <p:cNvSpPr txBox="1"/>
          <p:nvPr/>
        </p:nvSpPr>
        <p:spPr>
          <a:xfrm>
            <a:off x="5291769" y="4969005"/>
            <a:ext cx="581876"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G3–4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61;p16">
            <a:extLst>
              <a:ext uri="{FF2B5EF4-FFF2-40B4-BE49-F238E27FC236}">
                <a16:creationId xmlns:a16="http://schemas.microsoft.com/office/drawing/2014/main" id="{3E1A6BFE-8C56-8D89-4A5E-3DF9DF6671D6}"/>
              </a:ext>
            </a:extLst>
          </p:cNvPr>
          <p:cNvSpPr/>
          <p:nvPr/>
        </p:nvSpPr>
        <p:spPr>
          <a:xfrm>
            <a:off x="4851515" y="4488135"/>
            <a:ext cx="1454841" cy="706557"/>
          </a:xfrm>
          <a:prstGeom prst="rect">
            <a:avLst/>
          </a:prstGeom>
          <a:noFill/>
          <a:ln w="9525"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 name="Google Shape;562;p16">
            <a:extLst>
              <a:ext uri="{FF2B5EF4-FFF2-40B4-BE49-F238E27FC236}">
                <a16:creationId xmlns:a16="http://schemas.microsoft.com/office/drawing/2014/main" id="{D70889DA-BCBC-2657-CC4B-930380FF9730}"/>
              </a:ext>
            </a:extLst>
          </p:cNvPr>
          <p:cNvSpPr txBox="1"/>
          <p:nvPr/>
        </p:nvSpPr>
        <p:spPr>
          <a:xfrm>
            <a:off x="4853963" y="4527947"/>
            <a:ext cx="741051"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63;p16">
            <a:extLst>
              <a:ext uri="{FF2B5EF4-FFF2-40B4-BE49-F238E27FC236}">
                <a16:creationId xmlns:a16="http://schemas.microsoft.com/office/drawing/2014/main" id="{5CA29350-83FE-53FE-0843-2635753441B8}"/>
              </a:ext>
            </a:extLst>
          </p:cNvPr>
          <p:cNvSpPr txBox="1"/>
          <p:nvPr/>
        </p:nvSpPr>
        <p:spPr>
          <a:xfrm>
            <a:off x="5634450" y="4529661"/>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64;p16">
            <a:extLst>
              <a:ext uri="{FF2B5EF4-FFF2-40B4-BE49-F238E27FC236}">
                <a16:creationId xmlns:a16="http://schemas.microsoft.com/office/drawing/2014/main" id="{F790FACA-1A31-CEFA-7480-8977F3BED2C8}"/>
              </a:ext>
            </a:extLst>
          </p:cNvPr>
          <p:cNvSpPr txBox="1"/>
          <p:nvPr/>
        </p:nvSpPr>
        <p:spPr>
          <a:xfrm>
            <a:off x="1800206" y="1579922"/>
            <a:ext cx="1002416"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1.5 / 46.5</a:t>
            </a:r>
            <a:endParaRPr kumimoji="0" sz="1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566;p16">
            <a:extLst>
              <a:ext uri="{FF2B5EF4-FFF2-40B4-BE49-F238E27FC236}">
                <a16:creationId xmlns:a16="http://schemas.microsoft.com/office/drawing/2014/main" id="{7B445D5C-A53A-8BA8-598D-7C67B1EA4AC7}"/>
              </a:ext>
            </a:extLst>
          </p:cNvPr>
          <p:cNvSpPr txBox="1"/>
          <p:nvPr/>
        </p:nvSpPr>
        <p:spPr>
          <a:xfrm>
            <a:off x="2702069" y="1804446"/>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0.3 / 27.1</a:t>
            </a:r>
            <a:endParaRPr kumimoji="0" sz="1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567;p16">
            <a:extLst>
              <a:ext uri="{FF2B5EF4-FFF2-40B4-BE49-F238E27FC236}">
                <a16:creationId xmlns:a16="http://schemas.microsoft.com/office/drawing/2014/main" id="{ED88A4DA-573B-F58B-ACA9-33A097B6A71C}"/>
              </a:ext>
            </a:extLst>
          </p:cNvPr>
          <p:cNvSpPr txBox="1"/>
          <p:nvPr/>
        </p:nvSpPr>
        <p:spPr>
          <a:xfrm>
            <a:off x="4619478" y="1804446"/>
            <a:ext cx="912491"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28.5 / 0.3</a:t>
            </a:r>
          </a:p>
        </p:txBody>
      </p:sp>
      <p:sp>
        <p:nvSpPr>
          <p:cNvPr id="32" name="Google Shape;568;p16">
            <a:extLst>
              <a:ext uri="{FF2B5EF4-FFF2-40B4-BE49-F238E27FC236}">
                <a16:creationId xmlns:a16="http://schemas.microsoft.com/office/drawing/2014/main" id="{F7C489AC-BD70-72F4-8A06-6981C12DDFF7}"/>
              </a:ext>
            </a:extLst>
          </p:cNvPr>
          <p:cNvSpPr txBox="1"/>
          <p:nvPr/>
        </p:nvSpPr>
        <p:spPr>
          <a:xfrm>
            <a:off x="3234453" y="2023369"/>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0.1 / 15.2</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569;p16">
            <a:extLst>
              <a:ext uri="{FF2B5EF4-FFF2-40B4-BE49-F238E27FC236}">
                <a16:creationId xmlns:a16="http://schemas.microsoft.com/office/drawing/2014/main" id="{08993E93-A4CC-7728-FF3D-F7CACD98B349}"/>
              </a:ext>
            </a:extLst>
          </p:cNvPr>
          <p:cNvSpPr txBox="1"/>
          <p:nvPr/>
        </p:nvSpPr>
        <p:spPr>
          <a:xfrm>
            <a:off x="3932432" y="2023369"/>
            <a:ext cx="1097524"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13.1 / 0.1</a:t>
            </a:r>
          </a:p>
        </p:txBody>
      </p:sp>
      <p:sp>
        <p:nvSpPr>
          <p:cNvPr id="34" name="Rectangle 33">
            <a:extLst>
              <a:ext uri="{FF2B5EF4-FFF2-40B4-BE49-F238E27FC236}">
                <a16:creationId xmlns:a16="http://schemas.microsoft.com/office/drawing/2014/main" id="{3CBF3DB9-A657-6FBD-901A-D889A64A73D3}"/>
              </a:ext>
            </a:extLst>
          </p:cNvPr>
          <p:cNvSpPr>
            <a:spLocks/>
          </p:cNvSpPr>
          <p:nvPr/>
        </p:nvSpPr>
        <p:spPr>
          <a:xfrm>
            <a:off x="5863425" y="4947873"/>
            <a:ext cx="154991" cy="16537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35" name="Google Shape;554;p16">
            <a:extLst>
              <a:ext uri="{FF2B5EF4-FFF2-40B4-BE49-F238E27FC236}">
                <a16:creationId xmlns:a16="http://schemas.microsoft.com/office/drawing/2014/main" id="{BFCF94E2-7D69-6527-24F9-C0333E091F56}"/>
              </a:ext>
            </a:extLst>
          </p:cNvPr>
          <p:cNvGraphicFramePr/>
          <p:nvPr/>
        </p:nvGraphicFramePr>
        <p:xfrm>
          <a:off x="6611590" y="1302942"/>
          <a:ext cx="5336936" cy="1838445"/>
        </p:xfrm>
        <a:graphic>
          <a:graphicData uri="http://schemas.openxmlformats.org/drawingml/2006/table">
            <a:tbl>
              <a:tblPr firstRow="1" bandRow="1">
                <a:noFill/>
              </a:tblPr>
              <a:tblGrid>
                <a:gridCol w="1933568">
                  <a:extLst>
                    <a:ext uri="{9D8B030D-6E8A-4147-A177-3AD203B41FA5}">
                      <a16:colId xmlns:a16="http://schemas.microsoft.com/office/drawing/2014/main" val="20000"/>
                    </a:ext>
                  </a:extLst>
                </a:gridCol>
                <a:gridCol w="1701684">
                  <a:extLst>
                    <a:ext uri="{9D8B030D-6E8A-4147-A177-3AD203B41FA5}">
                      <a16:colId xmlns:a16="http://schemas.microsoft.com/office/drawing/2014/main" val="2389677014"/>
                    </a:ext>
                  </a:extLst>
                </a:gridCol>
                <a:gridCol w="1701684">
                  <a:extLst>
                    <a:ext uri="{9D8B030D-6E8A-4147-A177-3AD203B41FA5}">
                      <a16:colId xmlns:a16="http://schemas.microsoft.com/office/drawing/2014/main" val="20003"/>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Giredestrant</a:t>
                      </a:r>
                      <a:br>
                        <a:rPr lang="en-US" sz="1200" u="none" strike="noStrike" cap="none" dirty="0">
                          <a:solidFill>
                            <a:schemeClr val="bg1"/>
                          </a:solidFill>
                          <a:latin typeface="Arial"/>
                          <a:ea typeface="Arial"/>
                          <a:cs typeface="Arial"/>
                          <a:sym typeface="Arial"/>
                        </a:rPr>
                      </a:br>
                      <a:r>
                        <a:rPr lang="en-US" sz="1200" b="0" u="none" strike="noStrike" cap="none" dirty="0">
                          <a:solidFill>
                            <a:schemeClr val="bg1"/>
                          </a:solidFill>
                          <a:latin typeface="Arial"/>
                          <a:ea typeface="Arial"/>
                          <a:cs typeface="Arial"/>
                          <a:sym typeface="Arial"/>
                        </a:rPr>
                        <a:t>n = 2060</a:t>
                      </a:r>
                      <a:endParaRPr sz="250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291489">
                <a:tc gridSpan="3">
                  <a:txBody>
                    <a:bodyPr/>
                    <a:lstStyle/>
                    <a:p>
                      <a:pPr marL="0" marR="0" lvl="0" indent="0" algn="l"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Patients, n (%) with treatment discontinuations due to AEs</a:t>
                      </a:r>
                      <a:endParaRPr sz="1200" b="1"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Musculoskeletal disorders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38 (1.8)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92 (4.4)</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6"/>
                  </a:ext>
                </a:extLst>
              </a:tr>
              <a:tr h="291489">
                <a:tc>
                  <a:txBody>
                    <a:bodyPr/>
                    <a:lstStyle/>
                    <a:p>
                      <a:pPr marL="282575" marR="0" lvl="2" indent="-111125" algn="l" defTabSz="228600" rtl="0">
                        <a:lnSpc>
                          <a:spcPct val="100000"/>
                        </a:lnSpc>
                        <a:spcBef>
                          <a:spcPts val="0"/>
                        </a:spcBef>
                        <a:spcAft>
                          <a:spcPts val="0"/>
                        </a:spcAft>
                        <a:buFont typeface="Arial" panose="020B0604020202020204" pitchFamily="34" charset="0"/>
                        <a:buChar char="•"/>
                        <a:tabLst/>
                      </a:pPr>
                      <a:r>
                        <a:rPr lang="de-CH" sz="1200" u="none" strike="noStrike" cap="none">
                          <a:latin typeface="Arial"/>
                          <a:ea typeface="Arial"/>
                          <a:cs typeface="Arial"/>
                          <a:sym typeface="Arial"/>
                        </a:rPr>
                        <a:t>Arthralgias (PT)</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2" indent="0" algn="ctr" defTabSz="228600" rtl="0">
                        <a:lnSpc>
                          <a:spcPct val="100000"/>
                        </a:lnSpc>
                        <a:spcBef>
                          <a:spcPts val="0"/>
                        </a:spcBef>
                        <a:spcAft>
                          <a:spcPts val="0"/>
                        </a:spcAft>
                        <a:buNone/>
                        <a:tabLst>
                          <a:tab pos="228600" algn="l"/>
                        </a:tabLst>
                      </a:pPr>
                      <a:r>
                        <a:rPr lang="de-CH" sz="1200" u="none" strike="noStrike" cap="none">
                          <a:latin typeface="Arial"/>
                          <a:ea typeface="Arial"/>
                          <a:cs typeface="Arial"/>
                          <a:sym typeface="Arial"/>
                        </a:rPr>
                        <a:t>32 (1.6)</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b="0" i="0" u="none" strike="noStrike" cap="none">
                          <a:solidFill>
                            <a:srgbClr val="000000"/>
                          </a:solidFill>
                          <a:latin typeface="Arial"/>
                          <a:ea typeface="Arial"/>
                          <a:cs typeface="Arial"/>
                          <a:sym typeface="Arial"/>
                        </a:rPr>
                        <a:t>76 (3.7)</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Vasomotor disorders </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2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18 (0.9)</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7"/>
                  </a:ext>
                </a:extLst>
              </a:tr>
              <a:tr h="291489">
                <a:tc>
                  <a:txBody>
                    <a:bodyPr/>
                    <a:lstStyle/>
                    <a:p>
                      <a:pPr marL="282575" marR="0" lvl="0" indent="-111125" algn="l" defTabSz="169863" rtl="0">
                        <a:lnSpc>
                          <a:spcPct val="100000"/>
                        </a:lnSpc>
                        <a:spcBef>
                          <a:spcPts val="0"/>
                        </a:spcBef>
                        <a:spcAft>
                          <a:spcPts val="0"/>
                        </a:spcAft>
                        <a:buFont typeface="Arial" panose="020B0604020202020204" pitchFamily="34" charset="0"/>
                        <a:buChar char="•"/>
                      </a:pPr>
                      <a:r>
                        <a:rPr lang="de-CH" sz="1200" u="none" strike="noStrike" cap="none" dirty="0">
                          <a:latin typeface="Arial"/>
                          <a:ea typeface="Arial"/>
                          <a:cs typeface="Arial"/>
                          <a:sym typeface="Arial"/>
                        </a:rPr>
                        <a:t>Hot </a:t>
                      </a:r>
                      <a:r>
                        <a:rPr lang="de-CH" sz="1200" u="none" strike="noStrike" cap="none" dirty="0" err="1">
                          <a:latin typeface="Arial"/>
                          <a:ea typeface="Arial"/>
                          <a:cs typeface="Arial"/>
                          <a:sym typeface="Arial"/>
                        </a:rPr>
                        <a:t>flush</a:t>
                      </a:r>
                      <a:r>
                        <a:rPr lang="de-CH" sz="1200" u="none" strike="noStrike" cap="none" dirty="0">
                          <a:latin typeface="Arial"/>
                          <a:ea typeface="Arial"/>
                          <a:cs typeface="Arial"/>
                          <a:sym typeface="Arial"/>
                        </a:rPr>
                        <a:t> (PT)</a:t>
                      </a:r>
                      <a:endParaRPr sz="1200" u="none" strike="noStrike" cap="none" dirty="0">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1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en-US" sz="1200" u="none" strike="noStrike" cap="none" dirty="0">
                          <a:solidFill>
                            <a:schemeClr val="dk1"/>
                          </a:solidFill>
                          <a:latin typeface="Arial"/>
                          <a:ea typeface="Arial"/>
                          <a:cs typeface="Arial"/>
                          <a:sym typeface="Arial"/>
                        </a:rPr>
                        <a:t>16 (0.8)</a:t>
                      </a:r>
                      <a:endParaRPr lang="en-US" sz="1200" b="0" i="0" u="none" strike="noStrike" cap="none" dirty="0">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graphicFrame>
        <p:nvGraphicFramePr>
          <p:cNvPr id="36" name="Google Shape;554;p16">
            <a:extLst>
              <a:ext uri="{FF2B5EF4-FFF2-40B4-BE49-F238E27FC236}">
                <a16:creationId xmlns:a16="http://schemas.microsoft.com/office/drawing/2014/main" id="{C0040A11-9FA4-7223-781D-28D1F747A1BE}"/>
              </a:ext>
            </a:extLst>
          </p:cNvPr>
          <p:cNvGraphicFramePr/>
          <p:nvPr/>
        </p:nvGraphicFramePr>
        <p:xfrm>
          <a:off x="6616095" y="3353914"/>
          <a:ext cx="5332430" cy="1892047"/>
        </p:xfrm>
        <a:graphic>
          <a:graphicData uri="http://schemas.openxmlformats.org/drawingml/2006/table">
            <a:tbl>
              <a:tblPr firstRow="1" bandRow="1">
                <a:noFill/>
              </a:tblPr>
              <a:tblGrid>
                <a:gridCol w="1461596">
                  <a:extLst>
                    <a:ext uri="{9D8B030D-6E8A-4147-A177-3AD203B41FA5}">
                      <a16:colId xmlns:a16="http://schemas.microsoft.com/office/drawing/2014/main" val="20000"/>
                    </a:ext>
                  </a:extLst>
                </a:gridCol>
                <a:gridCol w="645139">
                  <a:extLst>
                    <a:ext uri="{9D8B030D-6E8A-4147-A177-3AD203B41FA5}">
                      <a16:colId xmlns:a16="http://schemas.microsoft.com/office/drawing/2014/main" val="2389677014"/>
                    </a:ext>
                  </a:extLst>
                </a:gridCol>
                <a:gridCol w="645139">
                  <a:extLst>
                    <a:ext uri="{9D8B030D-6E8A-4147-A177-3AD203B41FA5}">
                      <a16:colId xmlns:a16="http://schemas.microsoft.com/office/drawing/2014/main" val="2746833762"/>
                    </a:ext>
                  </a:extLst>
                </a:gridCol>
                <a:gridCol w="645139">
                  <a:extLst>
                    <a:ext uri="{9D8B030D-6E8A-4147-A177-3AD203B41FA5}">
                      <a16:colId xmlns:a16="http://schemas.microsoft.com/office/drawing/2014/main" val="911817895"/>
                    </a:ext>
                  </a:extLst>
                </a:gridCol>
                <a:gridCol w="645139">
                  <a:extLst>
                    <a:ext uri="{9D8B030D-6E8A-4147-A177-3AD203B41FA5}">
                      <a16:colId xmlns:a16="http://schemas.microsoft.com/office/drawing/2014/main" val="20003"/>
                    </a:ext>
                  </a:extLst>
                </a:gridCol>
                <a:gridCol w="645139">
                  <a:extLst>
                    <a:ext uri="{9D8B030D-6E8A-4147-A177-3AD203B41FA5}">
                      <a16:colId xmlns:a16="http://schemas.microsoft.com/office/drawing/2014/main" val="1598768769"/>
                    </a:ext>
                  </a:extLst>
                </a:gridCol>
                <a:gridCol w="645139">
                  <a:extLst>
                    <a:ext uri="{9D8B030D-6E8A-4147-A177-3AD203B41FA5}">
                      <a16:colId xmlns:a16="http://schemas.microsoft.com/office/drawing/2014/main" val="2415969461"/>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Giredestrant</a:t>
                      </a:r>
                      <a:br>
                        <a:rPr lang="en-US" sz="1200" u="none" strike="noStrike" cap="none" dirty="0">
                          <a:solidFill>
                            <a:schemeClr val="bg1"/>
                          </a:solidFill>
                          <a:latin typeface="Arial"/>
                          <a:ea typeface="Arial"/>
                          <a:cs typeface="Arial"/>
                          <a:sym typeface="Arial"/>
                        </a:rPr>
                      </a:br>
                      <a:r>
                        <a:rPr lang="en-US" sz="1200" b="0" u="none" strike="noStrike" cap="none" dirty="0">
                          <a:solidFill>
                            <a:schemeClr val="bg1"/>
                          </a:solidFill>
                          <a:latin typeface="Arial"/>
                          <a:ea typeface="Arial"/>
                          <a:cs typeface="Arial"/>
                          <a:sym typeface="Arial"/>
                        </a:rPr>
                        <a:t>n = 2060</a:t>
                      </a:r>
                      <a:endParaRPr sz="250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0"/>
                  </a:ext>
                </a:extLst>
              </a:tr>
              <a:tr h="324003">
                <a:tc gridSpan="7">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a:solidFill>
                            <a:schemeClr val="dk1"/>
                          </a:solidFill>
                          <a:latin typeface="Arial"/>
                          <a:ea typeface="Arial"/>
                          <a:cs typeface="Arial"/>
                          <a:sym typeface="Arial"/>
                        </a:rPr>
                        <a:t>Patients, n (%) with selected AEs by medical concept*</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5"/>
                  </a:ext>
                </a:extLst>
              </a:tr>
              <a:tr h="327508">
                <a:tc>
                  <a:txBody>
                    <a:bodyPr/>
                    <a:lstStyle/>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65760">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Bradycardia</a:t>
                      </a:r>
                      <a:r>
                        <a:rPr lang="en-US" sz="1200" u="none" strike="noStrike" cap="none" baseline="30000">
                          <a:solidFill>
                            <a:schemeClr val="dk1"/>
                          </a:solidFill>
                          <a:latin typeface="Arial"/>
                          <a:ea typeface="Arial"/>
                          <a:cs typeface="Arial"/>
                          <a:sym typeface="Arial"/>
                        </a:rPr>
                        <a:t>†</a:t>
                      </a:r>
                      <a:endParaRPr sz="2500"/>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217 (10.5)</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de-CH" sz="1200"/>
                        <a:t>15</a:t>
                      </a:r>
                      <a:br>
                        <a:rPr lang="de-CH" sz="1200"/>
                      </a:br>
                      <a:r>
                        <a:rPr lang="de-CH" sz="1200"/>
                        <a:t>(0.7)</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64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(3.1)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2 </a:t>
                      </a:r>
                      <a:br>
                        <a:rPr lang="de-CH" sz="1200"/>
                      </a:br>
                      <a:r>
                        <a:rPr lang="de-CH" sz="1200"/>
                        <a:t>(&lt; 0.1)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493776">
                <a:tc>
                  <a:txBody>
                    <a:bodyPr/>
                    <a:lstStyle/>
                    <a:p>
                      <a:pPr marL="0" marR="0" lvl="0" indent="0" algn="l" rtl="0">
                        <a:lnSpc>
                          <a:spcPct val="90000"/>
                        </a:lnSpc>
                        <a:spcBef>
                          <a:spcPts val="0"/>
                        </a:spcBef>
                        <a:spcAft>
                          <a:spcPts val="0"/>
                        </a:spcAft>
                        <a:buNone/>
                      </a:pPr>
                      <a:r>
                        <a:rPr lang="en-US" sz="1200" u="none" strike="noStrike" cap="none">
                          <a:latin typeface="Arial"/>
                          <a:ea typeface="Arial"/>
                          <a:cs typeface="Arial"/>
                          <a:sym typeface="Arial"/>
                        </a:rPr>
                        <a:t>Venous thromboembolic events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4 </a:t>
                      </a:r>
                      <a:br>
                        <a:rPr lang="en-US" sz="1200" u="none" strike="noStrike" cap="none">
                          <a:latin typeface="Arial"/>
                          <a:ea typeface="Arial"/>
                          <a:cs typeface="Arial"/>
                          <a:sym typeface="Arial"/>
                        </a:rPr>
                      </a:br>
                      <a:r>
                        <a:rPr lang="en-US" sz="1200" u="none" strike="noStrike" cap="none">
                          <a:latin typeface="Arial"/>
                          <a:ea typeface="Arial"/>
                          <a:cs typeface="Arial"/>
                          <a:sym typeface="Arial"/>
                        </a:rPr>
                        <a:t>(0.2)</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de-CH" sz="1200"/>
                        <a:t>12 </a:t>
                      </a:r>
                      <a:br>
                        <a:rPr lang="de-CH" sz="1200"/>
                      </a:br>
                      <a:r>
                        <a:rPr lang="de-CH" sz="1200"/>
                        <a:t>(0.6)</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(&lt; 0.1)</a:t>
                      </a:r>
                      <a:r>
                        <a:rPr lang="en-US" sz="1200" b="0" i="0" u="none" strike="noStrike" cap="none" baseline="30000">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3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(0.1)</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7 </a:t>
                      </a:r>
                      <a:br>
                        <a:rPr lang="de-CH" sz="1200"/>
                      </a:br>
                      <a:r>
                        <a:rPr lang="de-CH" sz="1200"/>
                        <a:t>(0.3)</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7 </a:t>
                      </a:r>
                      <a:br>
                        <a:rPr lang="en-US" sz="12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(0.3)</a:t>
                      </a:r>
                      <a:endParaRPr sz="2500" dirty="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sp>
        <p:nvSpPr>
          <p:cNvPr id="37" name="Google Shape;565;p16">
            <a:extLst>
              <a:ext uri="{FF2B5EF4-FFF2-40B4-BE49-F238E27FC236}">
                <a16:creationId xmlns:a16="http://schemas.microsoft.com/office/drawing/2014/main" id="{6C56CCB8-0745-EFD2-645C-F6A474BA7D3E}"/>
              </a:ext>
            </a:extLst>
          </p:cNvPr>
          <p:cNvSpPr txBox="1"/>
          <p:nvPr/>
        </p:nvSpPr>
        <p:spPr>
          <a:xfrm>
            <a:off x="5413473" y="1565007"/>
            <a:ext cx="1002416" cy="287268"/>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45.3</a:t>
            </a:r>
            <a:r>
              <a:rPr kumimoji="0" lang="en-US" sz="1067" b="0" i="0" u="none" strike="noStrike" kern="0" cap="none" spc="0" normalizeH="0" baseline="0" noProof="0">
                <a:ln>
                  <a:noFill/>
                </a:ln>
                <a:solidFill>
                  <a:srgbClr val="000000"/>
                </a:solidFill>
                <a:effectLst/>
                <a:uLnTx/>
                <a:uFillTx/>
                <a:latin typeface="Arial"/>
                <a:ea typeface="+mn-ea"/>
                <a:cs typeface="Arial"/>
                <a:sym typeface="Arial"/>
              </a:rPr>
              <a:t> / 1.8</a:t>
            </a:r>
            <a:endParaRPr kumimoji="0" sz="10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Rectangle 37">
            <a:extLst>
              <a:ext uri="{FF2B5EF4-FFF2-40B4-BE49-F238E27FC236}">
                <a16:creationId xmlns:a16="http://schemas.microsoft.com/office/drawing/2014/main" id="{75D3FCC3-C30D-358E-B93C-4002059D630D}"/>
              </a:ext>
            </a:extLst>
          </p:cNvPr>
          <p:cNvSpPr/>
          <p:nvPr/>
        </p:nvSpPr>
        <p:spPr>
          <a:xfrm>
            <a:off x="342901" y="1567171"/>
            <a:ext cx="5998852" cy="29608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C9B0E74-8C20-C6E2-9B58-449DC1E54BB2}"/>
              </a:ext>
            </a:extLst>
          </p:cNvPr>
          <p:cNvSpPr/>
          <p:nvPr/>
        </p:nvSpPr>
        <p:spPr>
          <a:xfrm>
            <a:off x="6611588" y="1966146"/>
            <a:ext cx="5336936" cy="57445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D855A7DF-B849-9FB6-1D3B-C1263BBC3461}"/>
              </a:ext>
            </a:extLst>
          </p:cNvPr>
          <p:cNvSpPr/>
          <p:nvPr/>
        </p:nvSpPr>
        <p:spPr>
          <a:xfrm>
            <a:off x="6611588" y="4384226"/>
            <a:ext cx="5332430" cy="36000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Google Shape;101;p5">
            <a:extLst>
              <a:ext uri="{FF2B5EF4-FFF2-40B4-BE49-F238E27FC236}">
                <a16:creationId xmlns:a16="http://schemas.microsoft.com/office/drawing/2014/main" id="{5796303F-B195-B920-94B3-4EEDD806A2D6}"/>
              </a:ext>
            </a:extLst>
          </p:cNvPr>
          <p:cNvSpPr txBox="1"/>
          <p:nvPr/>
        </p:nvSpPr>
        <p:spPr>
          <a:xfrm>
            <a:off x="1981200" y="6342903"/>
            <a:ext cx="1676400" cy="12311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14461"/>
                </a:solidFill>
                <a:effectLst/>
                <a:uLnTx/>
                <a:uFillTx/>
                <a:latin typeface="Arial"/>
                <a:ea typeface="Arial"/>
                <a:cs typeface="Arial"/>
                <a:sym typeface="Arial"/>
              </a:rPr>
              <a:t>Presented by: Aditya L. Bardia, MD.</a:t>
            </a:r>
            <a:endParaRPr kumimoji="0"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55250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D1436-9908-07E1-5B7C-DD2F7263D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76464-8B17-8530-1ECA-E164755730BE}"/>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lidERA</a:t>
            </a:r>
            <a:r>
              <a:rPr lang="en-US" dirty="0">
                <a:latin typeface="Calibri" panose="020F0502020204030204" pitchFamily="34" charset="0"/>
                <a:cs typeface="Calibri" panose="020F0502020204030204" pitchFamily="34" charset="0"/>
              </a:rPr>
              <a:t> in Context of Other Adjuvant Advances</a:t>
            </a:r>
          </a:p>
        </p:txBody>
      </p:sp>
      <p:graphicFrame>
        <p:nvGraphicFramePr>
          <p:cNvPr id="5" name="Chart 4">
            <a:extLst>
              <a:ext uri="{FF2B5EF4-FFF2-40B4-BE49-F238E27FC236}">
                <a16:creationId xmlns:a16="http://schemas.microsoft.com/office/drawing/2014/main" id="{771C8C1B-0265-BDF8-5C8D-9A296E1110AC}"/>
              </a:ext>
            </a:extLst>
          </p:cNvPr>
          <p:cNvGraphicFramePr/>
          <p:nvPr/>
        </p:nvGraphicFramePr>
        <p:xfrm>
          <a:off x="212165" y="1561946"/>
          <a:ext cx="8128000" cy="4800317"/>
        </p:xfrm>
        <a:graphic>
          <a:graphicData uri="http://schemas.openxmlformats.org/drawingml/2006/chart">
            <c:chart xmlns:c="http://schemas.openxmlformats.org/drawingml/2006/chart" xmlns:r="http://schemas.openxmlformats.org/officeDocument/2006/relationships" r:id="rId2"/>
          </a:graphicData>
        </a:graphic>
      </p:graphicFrame>
      <p:sp>
        <p:nvSpPr>
          <p:cNvPr id="6" name="Google Shape;52;p6">
            <a:extLst>
              <a:ext uri="{FF2B5EF4-FFF2-40B4-BE49-F238E27FC236}">
                <a16:creationId xmlns:a16="http://schemas.microsoft.com/office/drawing/2014/main" id="{DFFF7B4F-16EB-12E1-7E41-F30B32E909CF}"/>
              </a:ext>
            </a:extLst>
          </p:cNvPr>
          <p:cNvSpPr txBox="1"/>
          <p:nvPr/>
        </p:nvSpPr>
        <p:spPr>
          <a:xfrm>
            <a:off x="203200" y="6511266"/>
            <a:ext cx="11654789" cy="164212"/>
          </a:xfrm>
          <a:prstGeom prst="rect">
            <a:avLst/>
          </a:prstGeom>
          <a:solidFill>
            <a:schemeClr val="bg1"/>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sym typeface="Arial"/>
              </a:rPr>
              <a:t>Presented by: Lisa A Carey, MD, </a:t>
            </a:r>
            <a:r>
              <a:rPr kumimoji="0" lang="en-US" sz="1067" b="0" i="0" u="none" strike="noStrike" kern="0" cap="none" spc="0" normalizeH="0" baseline="0" noProof="0" dirty="0" err="1">
                <a:ln>
                  <a:noFill/>
                </a:ln>
                <a:solidFill>
                  <a:srgbClr val="014461"/>
                </a:solidFill>
                <a:effectLst/>
                <a:uLnTx/>
                <a:uFillTx/>
                <a:latin typeface="Calibri" panose="020F0502020204030204" pitchFamily="34" charset="0"/>
                <a:ea typeface="+mn-ea"/>
                <a:cs typeface="Calibri" panose="020F0502020204030204" pitchFamily="34" charset="0"/>
                <a:sym typeface="Arial"/>
              </a:rPr>
              <a:t>ScM</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sym typeface="Arial"/>
              </a:rPr>
              <a:t>.</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aphicFrame>
        <p:nvGraphicFramePr>
          <p:cNvPr id="9" name="Table 8">
            <a:extLst>
              <a:ext uri="{FF2B5EF4-FFF2-40B4-BE49-F238E27FC236}">
                <a16:creationId xmlns:a16="http://schemas.microsoft.com/office/drawing/2014/main" id="{95CB4795-2DC8-C40E-7AF9-6830D4EE3ECB}"/>
              </a:ext>
            </a:extLst>
          </p:cNvPr>
          <p:cNvGraphicFramePr>
            <a:graphicFrameLocks noGrp="1"/>
          </p:cNvGraphicFramePr>
          <p:nvPr/>
        </p:nvGraphicFramePr>
        <p:xfrm>
          <a:off x="7957626" y="1400361"/>
          <a:ext cx="3900364" cy="3901738"/>
        </p:xfrm>
        <a:graphic>
          <a:graphicData uri="http://schemas.openxmlformats.org/drawingml/2006/table">
            <a:tbl>
              <a:tblPr firstRow="1" bandRow="1">
                <a:tableStyleId>{638B1855-1B75-4FBE-930C-398BA8C253C6}</a:tableStyleId>
              </a:tblPr>
              <a:tblGrid>
                <a:gridCol w="1597500">
                  <a:extLst>
                    <a:ext uri="{9D8B030D-6E8A-4147-A177-3AD203B41FA5}">
                      <a16:colId xmlns:a16="http://schemas.microsoft.com/office/drawing/2014/main" val="1788433271"/>
                    </a:ext>
                  </a:extLst>
                </a:gridCol>
                <a:gridCol w="1233377">
                  <a:extLst>
                    <a:ext uri="{9D8B030D-6E8A-4147-A177-3AD203B41FA5}">
                      <a16:colId xmlns:a16="http://schemas.microsoft.com/office/drawing/2014/main" val="1439485494"/>
                    </a:ext>
                  </a:extLst>
                </a:gridCol>
                <a:gridCol w="1069487">
                  <a:extLst>
                    <a:ext uri="{9D8B030D-6E8A-4147-A177-3AD203B41FA5}">
                      <a16:colId xmlns:a16="http://schemas.microsoft.com/office/drawing/2014/main" val="2418310392"/>
                    </a:ext>
                  </a:extLst>
                </a:gridCol>
              </a:tblGrid>
              <a:tr h="315027">
                <a:tc>
                  <a:txBody>
                    <a:bodyPr/>
                    <a:lstStyle/>
                    <a:p>
                      <a:pPr algn="ctr" fontAlgn="b">
                        <a:buNone/>
                      </a:pPr>
                      <a:endParaRPr lang="en-US" sz="1600" b="1"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tc>
                  <a:txBody>
                    <a:bodyPr/>
                    <a:lstStyle/>
                    <a:p>
                      <a:pPr algn="ctr" fontAlgn="b">
                        <a:buNone/>
                      </a:pPr>
                      <a:r>
                        <a:rPr lang="en-US" sz="1600" u="none" strike="noStrike" dirty="0">
                          <a:solidFill>
                            <a:schemeClr val="tx1"/>
                          </a:solidFill>
                          <a:effectLst/>
                        </a:rPr>
                        <a:t>absolute △</a:t>
                      </a:r>
                      <a:endParaRPr lang="en-US" sz="1600" b="0"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tc>
                  <a:txBody>
                    <a:bodyPr/>
                    <a:lstStyle/>
                    <a:p>
                      <a:pPr algn="ctr" fontAlgn="b">
                        <a:buNone/>
                      </a:pPr>
                      <a:r>
                        <a:rPr lang="en-US" sz="1600" u="none" strike="noStrike" dirty="0">
                          <a:solidFill>
                            <a:schemeClr val="tx1"/>
                          </a:solidFill>
                          <a:effectLst/>
                        </a:rPr>
                        <a:t>HR</a:t>
                      </a:r>
                      <a:endParaRPr lang="en-US" sz="1600" b="0"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extLst>
                  <a:ext uri="{0D108BD9-81ED-4DB2-BD59-A6C34878D82A}">
                    <a16:rowId xmlns:a16="http://schemas.microsoft.com/office/drawing/2014/main" val="2111268275"/>
                  </a:ext>
                </a:extLst>
              </a:tr>
              <a:tr h="482005">
                <a:tc>
                  <a:txBody>
                    <a:bodyPr/>
                    <a:lstStyle/>
                    <a:p>
                      <a:pPr algn="ctr" fontAlgn="b">
                        <a:buNone/>
                      </a:pPr>
                      <a:r>
                        <a:rPr lang="en-US" sz="1600" b="1" i="0" u="none" strike="noStrike" dirty="0" err="1">
                          <a:solidFill>
                            <a:schemeClr val="tx1"/>
                          </a:solidFill>
                          <a:effectLst/>
                          <a:latin typeface="Aptos Narrow" panose="020B0004020202020204" pitchFamily="34" charset="0"/>
                        </a:rPr>
                        <a:t>lidERA</a:t>
                      </a:r>
                      <a:r>
                        <a:rPr lang="en-US" sz="1600" b="1" i="0" u="none" strike="noStrike" dirty="0">
                          <a:solidFill>
                            <a:schemeClr val="tx1"/>
                          </a:solidFill>
                          <a:effectLst/>
                          <a:latin typeface="Aptos Narrow" panose="020B0004020202020204" pitchFamily="34" charset="0"/>
                        </a:rPr>
                        <a:t> (2.75y)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2.8%</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0.70</a:t>
                      </a:r>
                    </a:p>
                  </a:txBody>
                  <a:tcPr marL="12700" marR="12700" marT="12700" marB="0" anchor="b">
                    <a:solidFill>
                      <a:schemeClr val="bg2">
                        <a:lumMod val="20000"/>
                        <a:lumOff val="80000"/>
                      </a:schemeClr>
                    </a:solidFill>
                  </a:tcPr>
                </a:tc>
                <a:extLst>
                  <a:ext uri="{0D108BD9-81ED-4DB2-BD59-A6C34878D82A}">
                    <a16:rowId xmlns:a16="http://schemas.microsoft.com/office/drawing/2014/main" val="4143190531"/>
                  </a:ext>
                </a:extLst>
              </a:tr>
              <a:tr h="425303">
                <a:tc>
                  <a:txBody>
                    <a:bodyPr/>
                    <a:lstStyle/>
                    <a:p>
                      <a:pPr algn="ctr" fontAlgn="b">
                        <a:buNone/>
                      </a:pPr>
                      <a:r>
                        <a:rPr lang="en-US" sz="1600" b="1" i="0" u="none" strike="noStrike" dirty="0">
                          <a:solidFill>
                            <a:schemeClr val="tx1"/>
                          </a:solidFill>
                          <a:effectLst/>
                          <a:latin typeface="Aptos Narrow" panose="020B0004020202020204" pitchFamily="34" charset="0"/>
                        </a:rPr>
                        <a:t>ATAC (3y)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2.0%</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0.83</a:t>
                      </a:r>
                    </a:p>
                  </a:txBody>
                  <a:tcPr marL="12700" marR="12700" marT="12700" marB="0" anchor="b">
                    <a:solidFill>
                      <a:schemeClr val="bg2">
                        <a:lumMod val="20000"/>
                        <a:lumOff val="80000"/>
                      </a:schemeClr>
                    </a:solidFill>
                  </a:tcPr>
                </a:tc>
                <a:extLst>
                  <a:ext uri="{0D108BD9-81ED-4DB2-BD59-A6C34878D82A}">
                    <a16:rowId xmlns:a16="http://schemas.microsoft.com/office/drawing/2014/main" val="782289362"/>
                  </a:ext>
                </a:extLst>
              </a:tr>
              <a:tr h="396949">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(2y)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2.8%</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0.75</a:t>
                      </a:r>
                    </a:p>
                  </a:txBody>
                  <a:tcPr marL="12700" marR="12700" marT="12700" marB="0" anchor="b">
                    <a:solidFill>
                      <a:schemeClr val="bg2">
                        <a:lumMod val="20000"/>
                        <a:lumOff val="80000"/>
                      </a:schemeClr>
                    </a:solidFill>
                  </a:tcPr>
                </a:tc>
                <a:extLst>
                  <a:ext uri="{0D108BD9-81ED-4DB2-BD59-A6C34878D82A}">
                    <a16:rowId xmlns:a16="http://schemas.microsoft.com/office/drawing/2014/main" val="2236119296"/>
                  </a:ext>
                </a:extLst>
              </a:tr>
              <a:tr h="494453">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(4y)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6.4%</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0.66</a:t>
                      </a:r>
                    </a:p>
                  </a:txBody>
                  <a:tcPr marL="12700" marR="12700" marT="12700" marB="0" anchor="b">
                    <a:solidFill>
                      <a:schemeClr val="bg2">
                        <a:lumMod val="20000"/>
                        <a:lumOff val="80000"/>
                      </a:schemeClr>
                    </a:solidFill>
                  </a:tcPr>
                </a:tc>
                <a:extLst>
                  <a:ext uri="{0D108BD9-81ED-4DB2-BD59-A6C34878D82A}">
                    <a16:rowId xmlns:a16="http://schemas.microsoft.com/office/drawing/2014/main" val="1992361636"/>
                  </a:ext>
                </a:extLst>
              </a:tr>
              <a:tr h="412857">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(7y)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6.5%</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0.73</a:t>
                      </a:r>
                    </a:p>
                  </a:txBody>
                  <a:tcPr marL="12700" marR="12700" marT="12700" marB="0" anchor="b">
                    <a:solidFill>
                      <a:schemeClr val="bg2">
                        <a:lumMod val="20000"/>
                        <a:lumOff val="80000"/>
                      </a:schemeClr>
                    </a:solidFill>
                  </a:tcPr>
                </a:tc>
                <a:extLst>
                  <a:ext uri="{0D108BD9-81ED-4DB2-BD59-A6C34878D82A}">
                    <a16:rowId xmlns:a16="http://schemas.microsoft.com/office/drawing/2014/main" val="4270955230"/>
                  </a:ext>
                </a:extLst>
              </a:tr>
              <a:tr h="494453">
                <a:tc>
                  <a:txBody>
                    <a:bodyPr/>
                    <a:lstStyle/>
                    <a:p>
                      <a:pPr algn="ctr" fontAlgn="b">
                        <a:buNone/>
                      </a:pPr>
                      <a:r>
                        <a:rPr lang="en-US" sz="1600" b="1" i="0" u="none" strike="noStrike" dirty="0">
                          <a:solidFill>
                            <a:schemeClr val="tx1"/>
                          </a:solidFill>
                          <a:effectLst/>
                          <a:latin typeface="Aptos Narrow" panose="020B0004020202020204" pitchFamily="34" charset="0"/>
                        </a:rPr>
                        <a:t>NATALEE (3y)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2.7%</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0.75</a:t>
                      </a:r>
                    </a:p>
                  </a:txBody>
                  <a:tcPr marL="12700" marR="12700" marT="12700" marB="0" anchor="b">
                    <a:solidFill>
                      <a:schemeClr val="bg2">
                        <a:lumMod val="20000"/>
                        <a:lumOff val="80000"/>
                      </a:schemeClr>
                    </a:solidFill>
                  </a:tcPr>
                </a:tc>
                <a:extLst>
                  <a:ext uri="{0D108BD9-81ED-4DB2-BD59-A6C34878D82A}">
                    <a16:rowId xmlns:a16="http://schemas.microsoft.com/office/drawing/2014/main" val="1242785692"/>
                  </a:ext>
                </a:extLst>
              </a:tr>
              <a:tr h="473031">
                <a:tc>
                  <a:txBody>
                    <a:bodyPr/>
                    <a:lstStyle/>
                    <a:p>
                      <a:pPr algn="ctr" fontAlgn="b">
                        <a:buNone/>
                      </a:pPr>
                      <a:r>
                        <a:rPr lang="en-US" sz="1600" b="1" i="0" u="none" strike="noStrike" dirty="0">
                          <a:solidFill>
                            <a:schemeClr val="tx1"/>
                          </a:solidFill>
                          <a:effectLst/>
                          <a:latin typeface="Aptos Narrow" panose="020B0004020202020204" pitchFamily="34" charset="0"/>
                        </a:rPr>
                        <a:t>NATALEE (4y)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4.4%</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0.72</a:t>
                      </a:r>
                    </a:p>
                  </a:txBody>
                  <a:tcPr marL="12700" marR="12700" marT="12700" marB="0" anchor="b">
                    <a:solidFill>
                      <a:schemeClr val="bg2">
                        <a:lumMod val="20000"/>
                        <a:lumOff val="80000"/>
                      </a:schemeClr>
                    </a:solidFill>
                  </a:tcPr>
                </a:tc>
                <a:extLst>
                  <a:ext uri="{0D108BD9-81ED-4DB2-BD59-A6C34878D82A}">
                    <a16:rowId xmlns:a16="http://schemas.microsoft.com/office/drawing/2014/main" val="1578506053"/>
                  </a:ext>
                </a:extLst>
              </a:tr>
              <a:tr h="407660">
                <a:tc>
                  <a:txBody>
                    <a:bodyPr/>
                    <a:lstStyle/>
                    <a:p>
                      <a:pPr algn="ctr" fontAlgn="b">
                        <a:buNone/>
                      </a:pPr>
                      <a:r>
                        <a:rPr lang="en-US" sz="1600" b="1" i="0" u="none" strike="noStrike" dirty="0">
                          <a:solidFill>
                            <a:schemeClr val="tx1"/>
                          </a:solidFill>
                          <a:effectLst/>
                          <a:latin typeface="Aptos Narrow" panose="020B0004020202020204" pitchFamily="34" charset="0"/>
                        </a:rPr>
                        <a:t>NATALEE (5y)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4.5%</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0.72</a:t>
                      </a:r>
                    </a:p>
                  </a:txBody>
                  <a:tcPr marL="12700" marR="12700" marT="12700" marB="0" anchor="b">
                    <a:solidFill>
                      <a:schemeClr val="bg2">
                        <a:lumMod val="20000"/>
                        <a:lumOff val="80000"/>
                      </a:schemeClr>
                    </a:solidFill>
                  </a:tcPr>
                </a:tc>
                <a:extLst>
                  <a:ext uri="{0D108BD9-81ED-4DB2-BD59-A6C34878D82A}">
                    <a16:rowId xmlns:a16="http://schemas.microsoft.com/office/drawing/2014/main" val="4102596252"/>
                  </a:ext>
                </a:extLst>
              </a:tr>
            </a:tbl>
          </a:graphicData>
        </a:graphic>
      </p:graphicFrame>
      <p:sp>
        <p:nvSpPr>
          <p:cNvPr id="12" name="TextBox 11">
            <a:extLst>
              <a:ext uri="{FF2B5EF4-FFF2-40B4-BE49-F238E27FC236}">
                <a16:creationId xmlns:a16="http://schemas.microsoft.com/office/drawing/2014/main" id="{1BC268AD-8F6A-43C8-8D5E-42A63F348695}"/>
              </a:ext>
            </a:extLst>
          </p:cNvPr>
          <p:cNvSpPr txBox="1"/>
          <p:nvPr/>
        </p:nvSpPr>
        <p:spPr>
          <a:xfrm>
            <a:off x="348355" y="6245129"/>
            <a:ext cx="11476379" cy="46166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Bardia A, SABCS2025; ATAC Trialists, Lancet 2005; Johnston S, JCO2020; Lancet Oncol 2023; ESMO2025; </a:t>
            </a:r>
            <a:r>
              <a:rPr kumimoji="0" lang="en-US" sz="1200" b="0" i="1"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Hortobagyi</a:t>
            </a: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G, Ann Oncol2025; Fasching PA, JAMA Oncol 2025; Crown J, ESMO2025 </a:t>
            </a:r>
          </a:p>
        </p:txBody>
      </p:sp>
      <p:sp>
        <p:nvSpPr>
          <p:cNvPr id="3" name="Rectangle 2">
            <a:extLst>
              <a:ext uri="{FF2B5EF4-FFF2-40B4-BE49-F238E27FC236}">
                <a16:creationId xmlns:a16="http://schemas.microsoft.com/office/drawing/2014/main" id="{BE6C51FF-CD35-6BE1-2FF2-04936288A986}"/>
              </a:ext>
            </a:extLst>
          </p:cNvPr>
          <p:cNvSpPr/>
          <p:nvPr/>
        </p:nvSpPr>
        <p:spPr>
          <a:xfrm>
            <a:off x="188856" y="1676999"/>
            <a:ext cx="7657972" cy="4787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CAAE2988-FC4E-49EB-B2E7-0C826B71AE7F}"/>
              </a:ext>
            </a:extLst>
          </p:cNvPr>
          <p:cNvSpPr/>
          <p:nvPr/>
        </p:nvSpPr>
        <p:spPr>
          <a:xfrm>
            <a:off x="188856" y="2730482"/>
            <a:ext cx="7657972" cy="4787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B1F9390-F126-ECB1-8F6C-E6C01E6544A4}"/>
              </a:ext>
            </a:extLst>
          </p:cNvPr>
          <p:cNvSpPr/>
          <p:nvPr/>
        </p:nvSpPr>
        <p:spPr>
          <a:xfrm>
            <a:off x="188856" y="4227201"/>
            <a:ext cx="7657972" cy="4787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F3321B9-6A4C-665D-8EB7-53E475873822}"/>
              </a:ext>
            </a:extLst>
          </p:cNvPr>
          <p:cNvSpPr/>
          <p:nvPr/>
        </p:nvSpPr>
        <p:spPr>
          <a:xfrm>
            <a:off x="7957625" y="1838584"/>
            <a:ext cx="3900364"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8C11A0D-44B6-844E-D46F-54E1135FCF59}"/>
              </a:ext>
            </a:extLst>
          </p:cNvPr>
          <p:cNvSpPr/>
          <p:nvPr/>
        </p:nvSpPr>
        <p:spPr>
          <a:xfrm>
            <a:off x="7957625" y="2694208"/>
            <a:ext cx="3900364"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52B4A90-31D7-6FFE-AFD5-6DBEA670A7B7}"/>
              </a:ext>
            </a:extLst>
          </p:cNvPr>
          <p:cNvSpPr/>
          <p:nvPr/>
        </p:nvSpPr>
        <p:spPr>
          <a:xfrm>
            <a:off x="7957625" y="4072215"/>
            <a:ext cx="3900364"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D1FA8CEE-9553-7EEE-0E2D-AA9FB4F89D5B}"/>
              </a:ext>
            </a:extLst>
          </p:cNvPr>
          <p:cNvSpPr txBox="1"/>
          <p:nvPr/>
        </p:nvSpPr>
        <p:spPr>
          <a:xfrm>
            <a:off x="960391" y="6003291"/>
            <a:ext cx="9571734"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Highly similar HR and absolute </a:t>
            </a:r>
            <a:r>
              <a:rPr kumimoji="0" lang="en-US" sz="1800" b="1" i="0" u="none" strike="noStrike" kern="1200" cap="none" spc="0" normalizeH="0" baseline="0" noProof="0" dirty="0" err="1">
                <a:ln>
                  <a:noFill/>
                </a:ln>
                <a:solidFill>
                  <a:srgbClr val="000000"/>
                </a:solidFill>
                <a:effectLst/>
                <a:uLnTx/>
                <a:uFillTx/>
                <a:latin typeface="Arial"/>
                <a:ea typeface="+mn-ea"/>
                <a:cs typeface="+mn-cs"/>
              </a:rPr>
              <a:t>iDFS</a:t>
            </a:r>
            <a:r>
              <a:rPr kumimoji="0" lang="en-US" sz="1800" b="1" i="0" u="none" strike="noStrike" kern="1200" cap="none" spc="0" normalizeH="0" baseline="0" noProof="0" dirty="0">
                <a:ln>
                  <a:noFill/>
                </a:ln>
                <a:solidFill>
                  <a:srgbClr val="000000"/>
                </a:solidFill>
                <a:effectLst/>
                <a:uLnTx/>
                <a:uFillTx/>
                <a:latin typeface="Arial"/>
                <a:ea typeface="+mn-ea"/>
                <a:cs typeface="+mn-cs"/>
              </a:rPr>
              <a:t> benefit for adjuvant CDK4/6i trials and </a:t>
            </a:r>
            <a:r>
              <a:rPr kumimoji="0" lang="en-US" sz="1800" b="1" i="0" u="none" strike="noStrike" kern="1200" cap="none" spc="0" normalizeH="0" baseline="0" noProof="0" dirty="0" err="1">
                <a:ln>
                  <a:noFill/>
                </a:ln>
                <a:solidFill>
                  <a:srgbClr val="000000"/>
                </a:solidFill>
                <a:effectLst/>
                <a:uLnTx/>
                <a:uFillTx/>
                <a:latin typeface="Arial"/>
                <a:ea typeface="+mn-ea"/>
                <a:cs typeface="+mn-cs"/>
              </a:rPr>
              <a:t>lidERA</a:t>
            </a:r>
            <a:r>
              <a:rPr kumimoji="0" lang="en-US" sz="1800" b="1" i="0" u="none" strike="noStrike" kern="1200" cap="none" spc="0" normalizeH="0" baseline="0" noProof="0" dirty="0">
                <a:ln>
                  <a:noFill/>
                </a:ln>
                <a:solidFill>
                  <a:srgbClr val="000000"/>
                </a:solidFill>
                <a:effectLst/>
                <a:uLnTx/>
                <a:uFillTx/>
                <a:latin typeface="Arial"/>
                <a:ea typeface="+mn-ea"/>
                <a:cs typeface="+mn-cs"/>
              </a:rPr>
              <a:t> at same timepoint: Are these agents interchangeable?</a:t>
            </a:r>
          </a:p>
        </p:txBody>
      </p:sp>
    </p:spTree>
    <p:extLst>
      <p:ext uri="{BB962C8B-B14F-4D97-AF65-F5344CB8AC3E}">
        <p14:creationId xmlns:p14="http://schemas.microsoft.com/office/powerpoint/2010/main" val="31825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10" grpId="0" animBg="1"/>
      <p:bldP spid="10" grpId="1" animBg="1"/>
      <p:bldP spid="11" grpId="0" animBg="1"/>
      <p:bldP spid="11" grpId="1" animBg="1"/>
      <p:bldP spid="13" grpId="0" animBg="1"/>
      <p:bldP spid="13" grpId="1" animBg="1"/>
      <p:bldP spid="14" grpId="0" animBg="1"/>
      <p:bldP spid="14" grpId="1"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g3a3f876cfed_2_2109"/>
          <p:cNvSpPr txBox="1">
            <a:spLocks noGrp="1"/>
          </p:cNvSpPr>
          <p:nvPr>
            <p:ph type="title"/>
          </p:nvPr>
        </p:nvSpPr>
        <p:spPr>
          <a:xfrm>
            <a:off x="352670" y="202089"/>
            <a:ext cx="11219700" cy="396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100"/>
              <a:buNone/>
            </a:pPr>
            <a:r>
              <a:rPr lang="en" dirty="0"/>
              <a:t>Adjuvant Trial Inclusion Criteria by Stage</a:t>
            </a:r>
            <a:endParaRPr dirty="0"/>
          </a:p>
        </p:txBody>
      </p:sp>
      <p:graphicFrame>
        <p:nvGraphicFramePr>
          <p:cNvPr id="2622" name="Google Shape;2622;g3a3f876cfed_2_2109"/>
          <p:cNvGraphicFramePr/>
          <p:nvPr/>
        </p:nvGraphicFramePr>
        <p:xfrm>
          <a:off x="1667002" y="812644"/>
          <a:ext cx="8858000" cy="5680542"/>
        </p:xfrm>
        <a:graphic>
          <a:graphicData uri="http://schemas.openxmlformats.org/drawingml/2006/table">
            <a:tbl>
              <a:tblPr>
                <a:noFill/>
              </a:tblPr>
              <a:tblGrid>
                <a:gridCol w="1698400">
                  <a:extLst>
                    <a:ext uri="{9D8B030D-6E8A-4147-A177-3AD203B41FA5}">
                      <a16:colId xmlns:a16="http://schemas.microsoft.com/office/drawing/2014/main" val="20000"/>
                    </a:ext>
                  </a:extLst>
                </a:gridCol>
                <a:gridCol w="1351900">
                  <a:extLst>
                    <a:ext uri="{9D8B030D-6E8A-4147-A177-3AD203B41FA5}">
                      <a16:colId xmlns:a16="http://schemas.microsoft.com/office/drawing/2014/main" val="20001"/>
                    </a:ext>
                  </a:extLst>
                </a:gridCol>
                <a:gridCol w="1857225">
                  <a:extLst>
                    <a:ext uri="{9D8B030D-6E8A-4147-A177-3AD203B41FA5}">
                      <a16:colId xmlns:a16="http://schemas.microsoft.com/office/drawing/2014/main" val="20002"/>
                    </a:ext>
                  </a:extLst>
                </a:gridCol>
                <a:gridCol w="1481825">
                  <a:extLst>
                    <a:ext uri="{9D8B030D-6E8A-4147-A177-3AD203B41FA5}">
                      <a16:colId xmlns:a16="http://schemas.microsoft.com/office/drawing/2014/main" val="20003"/>
                    </a:ext>
                  </a:extLst>
                </a:gridCol>
                <a:gridCol w="2468650">
                  <a:extLst>
                    <a:ext uri="{9D8B030D-6E8A-4147-A177-3AD203B41FA5}">
                      <a16:colId xmlns:a16="http://schemas.microsoft.com/office/drawing/2014/main" val="20004"/>
                    </a:ext>
                  </a:extLst>
                </a:gridCol>
              </a:tblGrid>
              <a:tr h="470150">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rPr>
                        <a:t>Anatomic Stage (AJCC 8)</a:t>
                      </a:r>
                      <a:endParaRPr sz="1300" b="1" u="none" strike="noStrike" cap="none">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rPr>
                        <a:t>TNM Stage</a:t>
                      </a:r>
                      <a:endParaRPr sz="1300" b="1" u="none" strike="noStrike" cap="none">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rPr>
                        <a:t>LidERA BC</a:t>
                      </a:r>
                      <a:endParaRPr sz="1300" b="1" u="none" strike="noStrike" cap="none">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rPr>
                        <a:t>NATALEE</a:t>
                      </a:r>
                      <a:endParaRPr sz="1300" b="1" u="none" strike="noStrike" cap="none">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rPr>
                        <a:t>MonarchE</a:t>
                      </a:r>
                      <a:endParaRPr sz="1300" b="1" u="none" strike="noStrike" cap="none">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14275">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IA</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T1 N0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Tumor larger than 1 cm and at least one high risk feature: Grade 3, or Ki67 ≥20%, or Oncotype DX ≥ 26 or High-Risk MammaPrint</a:t>
                      </a:r>
                      <a:endParaRPr sz="800" b="1" u="none" strike="noStrike" cap="none">
                        <a:solidFill>
                          <a:srgbClr val="FF0000"/>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30740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IB</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T0 N1mi M0 </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800" u="none" strike="noStrike" cap="none">
                          <a:solidFill>
                            <a:schemeClr val="dk1"/>
                          </a:solidFill>
                        </a:rPr>
                        <a:t>N1 with one high risk feature</a:t>
                      </a:r>
                      <a:endParaRPr sz="800" u="none" strike="noStrike" cap="none">
                        <a:solidFill>
                          <a:schemeClr val="dk1"/>
                        </a:solidFill>
                      </a:endParaRPr>
                    </a:p>
                    <a:p>
                      <a:pPr marL="0" marR="0" lvl="0" indent="0" algn="ctr" rtl="0">
                        <a:lnSpc>
                          <a:spcPct val="115000"/>
                        </a:lnSpc>
                        <a:spcBef>
                          <a:spcPts val="0"/>
                        </a:spcBef>
                        <a:spcAft>
                          <a:spcPts val="0"/>
                        </a:spcAft>
                        <a:buClr>
                          <a:srgbClr val="000000"/>
                        </a:buClr>
                        <a:buSzPts val="800"/>
                        <a:buFont typeface="Arial"/>
                        <a:buNone/>
                      </a:pPr>
                      <a:endParaRPr sz="8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T1 N1mi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FF0000"/>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N1 with one high risk feature</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IIA</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T0 N1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N1 with one high risk feature</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T1 N1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N1 with one high risk feature</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44302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T2 N0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One high risk feature: Grade 3, or Ki67 ≥20%, or Oncotype DX ≥ 26 or High-Risk MammaPrint</a:t>
                      </a:r>
                      <a:endParaRPr sz="800" u="none" strike="noStrike" cap="none">
                        <a:solidFill>
                          <a:schemeClr val="dk1"/>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dirty="0">
                          <a:solidFill>
                            <a:schemeClr val="dk1"/>
                          </a:solidFill>
                        </a:rPr>
                        <a:t>Grade 3 or high risk Grade 2: </a:t>
                      </a:r>
                      <a:r>
                        <a:rPr lang="en-US" sz="800" u="none" strike="noStrike" cap="none" dirty="0">
                          <a:solidFill>
                            <a:schemeClr val="dk1"/>
                          </a:solidFill>
                        </a:rPr>
                        <a:t>Ki67 &gt;20% or high genomic risk</a:t>
                      </a:r>
                      <a:endParaRPr sz="800" u="none" strike="noStrike" cap="none" dirty="0">
                        <a:solidFill>
                          <a:schemeClr val="dk1"/>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IIB</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T2 N1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443025">
                <a:tc>
                  <a:txBody>
                    <a:bodyPr/>
                    <a:lstStyle/>
                    <a:p>
                      <a:pPr marL="0" marR="0" lvl="0" indent="0" algn="ctr" rtl="0">
                        <a:lnSpc>
                          <a:spcPct val="115000"/>
                        </a:lnSpc>
                        <a:spcBef>
                          <a:spcPts val="0"/>
                        </a:spcBef>
                        <a:spcAft>
                          <a:spcPts val="0"/>
                        </a:spcAft>
                        <a:buClr>
                          <a:srgbClr val="000000"/>
                        </a:buClr>
                        <a:buSzPts val="1300"/>
                        <a:buFont typeface="Arial"/>
                        <a:buNone/>
                      </a:pP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T3 N0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en" sz="800" u="none" strike="noStrike" cap="none">
                          <a:solidFill>
                            <a:schemeClr val="dk1"/>
                          </a:solidFill>
                        </a:rPr>
                        <a:t>One high risk feature: Grade 3, or Ki67 ≥20%, or Oncotype DX ≥ 26 or High-Risk MammaPrint</a:t>
                      </a:r>
                      <a:endParaRPr sz="8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extLst>
                  <a:ext uri="{0D108BD9-81ED-4DB2-BD59-A6C34878D82A}">
                    <a16:rowId xmlns:a16="http://schemas.microsoft.com/office/drawing/2014/main" val="10008"/>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IIIA</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T0 N2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09"/>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T1 N2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0"/>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T2 N2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1"/>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T3 N1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2"/>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T3 N2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3"/>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IIIB</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T4 N0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0000"/>
                          </a:solidFill>
                        </a:rPr>
                        <a:t>X</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4CCCC"/>
                    </a:solidFill>
                  </a:tcPr>
                </a:tc>
                <a:extLst>
                  <a:ext uri="{0D108BD9-81ED-4DB2-BD59-A6C34878D82A}">
                    <a16:rowId xmlns:a16="http://schemas.microsoft.com/office/drawing/2014/main" val="10014"/>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T4 N1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5"/>
                  </a:ext>
                </a:extLst>
              </a:tr>
              <a:tr h="2531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T4 N2 M0</a:t>
                      </a:r>
                      <a:endParaRPr sz="1300" i="1"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6"/>
                  </a:ext>
                </a:extLst>
              </a:tr>
              <a:tr h="253150">
                <a:tc>
                  <a:txBody>
                    <a:bodyPr/>
                    <a:lstStyle/>
                    <a:p>
                      <a:pPr marL="0" marR="0" lvl="0" indent="0" algn="ctr" rtl="0">
                        <a:lnSpc>
                          <a:spcPct val="115000"/>
                        </a:lnSpc>
                        <a:spcBef>
                          <a:spcPts val="0"/>
                        </a:spcBef>
                        <a:spcAft>
                          <a:spcPts val="0"/>
                        </a:spcAft>
                        <a:buClr>
                          <a:srgbClr val="000000"/>
                        </a:buClr>
                        <a:buSzPts val="1300"/>
                        <a:buFont typeface="Arial"/>
                        <a:buNone/>
                      </a:pPr>
                      <a:r>
                        <a:rPr lang="en" sz="1300" u="none" strike="noStrike" cap="none"/>
                        <a:t>IIIC</a:t>
                      </a:r>
                      <a:endParaRPr sz="13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 sz="1300" i="1" u="none" strike="noStrike" cap="none"/>
                        <a:t>Any T N3 M0</a:t>
                      </a:r>
                      <a:endParaRPr sz="1300" i="1" u="none" strike="noStrike" cap="none"/>
                    </a:p>
                  </a:txBody>
                  <a:tcPr marL="91425" marR="9142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38761D"/>
                          </a:solidFill>
                        </a:rPr>
                        <a:t>✓</a:t>
                      </a:r>
                      <a:endParaRPr sz="1400" b="1" u="none" strike="noStrike" cap="none">
                        <a:solidFill>
                          <a:srgbClr val="38761D"/>
                        </a:solidFill>
                      </a:endParaRPr>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38761D"/>
                          </a:solidFill>
                        </a:rPr>
                        <a:t>✓</a:t>
                      </a:r>
                      <a:endParaRPr sz="1400" u="none" strike="noStrike" cap="none"/>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dirty="0">
                          <a:solidFill>
                            <a:srgbClr val="38761D"/>
                          </a:solidFill>
                        </a:rPr>
                        <a:t>✓</a:t>
                      </a:r>
                      <a:endParaRPr sz="1400" u="none" strike="noStrike" cap="none" dirty="0"/>
                    </a:p>
                  </a:txBody>
                  <a:tcPr marL="28575" marR="28575" marT="19050" marB="1905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D9EAD3"/>
                    </a:solidFill>
                  </a:tcPr>
                </a:tc>
                <a:extLst>
                  <a:ext uri="{0D108BD9-81ED-4DB2-BD59-A6C34878D82A}">
                    <a16:rowId xmlns:a16="http://schemas.microsoft.com/office/drawing/2014/main" val="1001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82D8-CB18-6F0A-E718-D0B2D29AA803}"/>
              </a:ext>
            </a:extLst>
          </p:cNvPr>
          <p:cNvSpPr>
            <a:spLocks noGrp="1"/>
          </p:cNvSpPr>
          <p:nvPr>
            <p:ph type="title"/>
          </p:nvPr>
        </p:nvSpPr>
        <p:spPr>
          <a:xfrm>
            <a:off x="838200" y="365125"/>
            <a:ext cx="10515600" cy="666233"/>
          </a:xfrm>
        </p:spPr>
        <p:txBody>
          <a:bodyPr>
            <a:normAutofit/>
          </a:bodyPr>
          <a:lstStyle/>
          <a:p>
            <a:r>
              <a:rPr lang="en-US" sz="3600" dirty="0"/>
              <a:t>SERENA-1: Efficacy</a:t>
            </a:r>
          </a:p>
        </p:txBody>
      </p:sp>
      <p:sp>
        <p:nvSpPr>
          <p:cNvPr id="5" name="TextBox 4">
            <a:extLst>
              <a:ext uri="{FF2B5EF4-FFF2-40B4-BE49-F238E27FC236}">
                <a16:creationId xmlns:a16="http://schemas.microsoft.com/office/drawing/2014/main" id="{434E10DF-F496-91BB-78B2-2C81B7C49192}"/>
              </a:ext>
            </a:extLst>
          </p:cNvPr>
          <p:cNvSpPr txBox="1"/>
          <p:nvPr/>
        </p:nvSpPr>
        <p:spPr>
          <a:xfrm>
            <a:off x="2390497" y="5039143"/>
            <a:ext cx="7411005"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Evidence of activity with camizestrant 75mg combined with all 3 CDK4/6i was observed, including in patients 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prior fulvestrant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prior CDK4/6i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with or without </a:t>
            </a:r>
            <a:r>
              <a:rPr kumimoji="0" lang="en-US" sz="1600" b="0" i="1" u="none" strike="noStrike" kern="1200" cap="none" spc="0" normalizeH="0" baseline="0" noProof="0" dirty="0">
                <a:ln>
                  <a:noFill/>
                </a:ln>
                <a:solidFill>
                  <a:prstClr val="black"/>
                </a:solidFill>
                <a:effectLst/>
                <a:uLnTx/>
                <a:uFillTx/>
                <a:latin typeface="Aptos" panose="02110004020202020204"/>
                <a:ea typeface="+mn-ea"/>
                <a:cs typeface="+mn-cs"/>
              </a:rPr>
              <a:t>ESR1m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with visceral disease</a:t>
            </a:r>
          </a:p>
        </p:txBody>
      </p:sp>
      <p:pic>
        <p:nvPicPr>
          <p:cNvPr id="7" name="Picture 6">
            <a:extLst>
              <a:ext uri="{FF2B5EF4-FFF2-40B4-BE49-F238E27FC236}">
                <a16:creationId xmlns:a16="http://schemas.microsoft.com/office/drawing/2014/main" id="{F25F6A93-29C8-5389-60D0-3225C7571A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0120" y="1143844"/>
            <a:ext cx="5677787" cy="3895299"/>
          </a:xfrm>
          <a:prstGeom prst="rect">
            <a:avLst/>
          </a:prstGeom>
        </p:spPr>
      </p:pic>
      <p:pic>
        <p:nvPicPr>
          <p:cNvPr id="8" name="Picture 7">
            <a:extLst>
              <a:ext uri="{FF2B5EF4-FFF2-40B4-BE49-F238E27FC236}">
                <a16:creationId xmlns:a16="http://schemas.microsoft.com/office/drawing/2014/main" id="{4E0E27AC-8A04-91CF-3273-49D09D7E55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25411" y="1143844"/>
            <a:ext cx="6112519" cy="3895299"/>
          </a:xfrm>
          <a:prstGeom prst="rect">
            <a:avLst/>
          </a:prstGeom>
        </p:spPr>
      </p:pic>
    </p:spTree>
    <p:extLst>
      <p:ext uri="{BB962C8B-B14F-4D97-AF65-F5344CB8AC3E}">
        <p14:creationId xmlns:p14="http://schemas.microsoft.com/office/powerpoint/2010/main" val="219792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F700-5E41-1FA7-CC42-35F00360E980}"/>
              </a:ext>
            </a:extLst>
          </p:cNvPr>
          <p:cNvSpPr>
            <a:spLocks noGrp="1"/>
          </p:cNvSpPr>
          <p:nvPr>
            <p:ph type="title"/>
          </p:nvPr>
        </p:nvSpPr>
        <p:spPr>
          <a:xfrm>
            <a:off x="838200" y="365126"/>
            <a:ext cx="10515600" cy="995842"/>
          </a:xfrm>
        </p:spPr>
        <p:txBody>
          <a:bodyPr>
            <a:normAutofit/>
          </a:bodyPr>
          <a:lstStyle/>
          <a:p>
            <a:r>
              <a:rPr lang="en-US" sz="4000" dirty="0" err="1"/>
              <a:t>lidERA</a:t>
            </a:r>
            <a:r>
              <a:rPr lang="en-US" sz="4000" dirty="0"/>
              <a:t> Discussion</a:t>
            </a:r>
          </a:p>
        </p:txBody>
      </p:sp>
      <p:sp>
        <p:nvSpPr>
          <p:cNvPr id="3" name="Content Placeholder 2">
            <a:extLst>
              <a:ext uri="{FF2B5EF4-FFF2-40B4-BE49-F238E27FC236}">
                <a16:creationId xmlns:a16="http://schemas.microsoft.com/office/drawing/2014/main" id="{74304350-23C2-CCAC-677F-B61A9B183DB1}"/>
              </a:ext>
            </a:extLst>
          </p:cNvPr>
          <p:cNvSpPr>
            <a:spLocks noGrp="1"/>
          </p:cNvSpPr>
          <p:nvPr>
            <p:ph idx="1"/>
          </p:nvPr>
        </p:nvSpPr>
        <p:spPr>
          <a:xfrm>
            <a:off x="838200" y="1509935"/>
            <a:ext cx="10515600" cy="4802187"/>
          </a:xfrm>
        </p:spPr>
        <p:txBody>
          <a:bodyPr>
            <a:normAutofit/>
          </a:bodyPr>
          <a:lstStyle/>
          <a:p>
            <a:r>
              <a:rPr lang="en-US" sz="2400" dirty="0"/>
              <a:t>Early readout – will benefits persist over time? Early events vs late events? Time-dependent effects on luminal B vs luminal A disease?</a:t>
            </a:r>
          </a:p>
          <a:p>
            <a:r>
              <a:rPr lang="en-US" sz="2400" dirty="0"/>
              <a:t>Few events in Stage I or medium-risk subgroups at early readout, need more maturity</a:t>
            </a:r>
          </a:p>
          <a:p>
            <a:r>
              <a:rPr lang="en-US" sz="2400" dirty="0"/>
              <a:t>No concurrent or sequential CDK4/6i used in the trial; unclear if combined SERD and CDK4/6i treatment would be additive or not.</a:t>
            </a:r>
          </a:p>
          <a:p>
            <a:r>
              <a:rPr lang="en-US" sz="2400" dirty="0"/>
              <a:t>Heterogenous treatment in premenopausal patients, comprising 40% of population.</a:t>
            </a:r>
          </a:p>
          <a:p>
            <a:r>
              <a:rPr lang="en-US" sz="2400" dirty="0"/>
              <a:t>Likely low percentage </a:t>
            </a:r>
            <a:r>
              <a:rPr lang="en-US" sz="2400" i="1" dirty="0"/>
              <a:t>ESR1m</a:t>
            </a:r>
            <a:r>
              <a:rPr lang="en-US" sz="2400" dirty="0"/>
              <a:t> positive tumors; how to explain activity of SERD over AI monotherapy in absence of mutation? Are there any biomarkers to predict benefit? </a:t>
            </a:r>
          </a:p>
          <a:p>
            <a:r>
              <a:rPr lang="en-US" sz="2400" dirty="0"/>
              <a:t>Financial costs should giredestrant be approved</a:t>
            </a:r>
          </a:p>
          <a:p>
            <a:endParaRPr lang="en-US" dirty="0"/>
          </a:p>
          <a:p>
            <a:endParaRPr lang="en-US" dirty="0"/>
          </a:p>
        </p:txBody>
      </p:sp>
    </p:spTree>
    <p:extLst>
      <p:ext uri="{BB962C8B-B14F-4D97-AF65-F5344CB8AC3E}">
        <p14:creationId xmlns:p14="http://schemas.microsoft.com/office/powerpoint/2010/main" val="193710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CE90-F062-4DE2-1EC5-927E6AAA9613}"/>
              </a:ext>
            </a:extLst>
          </p:cNvPr>
          <p:cNvSpPr>
            <a:spLocks noGrp="1"/>
          </p:cNvSpPr>
          <p:nvPr>
            <p:ph type="title"/>
          </p:nvPr>
        </p:nvSpPr>
        <p:spPr>
          <a:xfrm>
            <a:off x="838200" y="365125"/>
            <a:ext cx="10515600" cy="921415"/>
          </a:xfrm>
        </p:spPr>
        <p:txBody>
          <a:bodyPr>
            <a:noAutofit/>
          </a:bodyPr>
          <a:lstStyle/>
          <a:p>
            <a:r>
              <a:rPr lang="en-US" sz="3200" dirty="0"/>
              <a:t>Selection of Adjuvant Systemic Therapy for HR+ HER2- </a:t>
            </a:r>
            <a:r>
              <a:rPr lang="en-US" sz="3200" dirty="0" err="1"/>
              <a:t>eBC</a:t>
            </a:r>
            <a:endParaRPr lang="en-US" sz="3200" dirty="0"/>
          </a:p>
        </p:txBody>
      </p:sp>
      <p:graphicFrame>
        <p:nvGraphicFramePr>
          <p:cNvPr id="4" name="Content Placeholder 3">
            <a:extLst>
              <a:ext uri="{FF2B5EF4-FFF2-40B4-BE49-F238E27FC236}">
                <a16:creationId xmlns:a16="http://schemas.microsoft.com/office/drawing/2014/main" id="{F6082EDC-A2A0-6096-F364-0DB365221DCD}"/>
              </a:ext>
            </a:extLst>
          </p:cNvPr>
          <p:cNvGraphicFramePr>
            <a:graphicFrameLocks noGrp="1"/>
          </p:cNvGraphicFramePr>
          <p:nvPr>
            <p:ph idx="1"/>
            <p:extLst>
              <p:ext uri="{D42A27DB-BD31-4B8C-83A1-F6EECF244321}">
                <p14:modId xmlns:p14="http://schemas.microsoft.com/office/powerpoint/2010/main" val="1650564665"/>
              </p:ext>
            </p:extLst>
          </p:nvPr>
        </p:nvGraphicFramePr>
        <p:xfrm>
          <a:off x="838200" y="1825625"/>
          <a:ext cx="10515597" cy="19812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067617606"/>
                    </a:ext>
                  </a:extLst>
                </a:gridCol>
                <a:gridCol w="3505199">
                  <a:extLst>
                    <a:ext uri="{9D8B030D-6E8A-4147-A177-3AD203B41FA5}">
                      <a16:colId xmlns:a16="http://schemas.microsoft.com/office/drawing/2014/main" val="2133852052"/>
                    </a:ext>
                  </a:extLst>
                </a:gridCol>
                <a:gridCol w="3505199">
                  <a:extLst>
                    <a:ext uri="{9D8B030D-6E8A-4147-A177-3AD203B41FA5}">
                      <a16:colId xmlns:a16="http://schemas.microsoft.com/office/drawing/2014/main" val="2648978200"/>
                    </a:ext>
                  </a:extLst>
                </a:gridCol>
              </a:tblGrid>
              <a:tr h="370840">
                <a:tc>
                  <a:txBody>
                    <a:bodyPr/>
                    <a:lstStyle/>
                    <a:p>
                      <a:r>
                        <a:rPr lang="en-US" sz="2000" dirty="0"/>
                        <a:t>Stage</a:t>
                      </a:r>
                    </a:p>
                  </a:txBody>
                  <a:tcPr/>
                </a:tc>
                <a:tc>
                  <a:txBody>
                    <a:bodyPr/>
                    <a:lstStyle/>
                    <a:p>
                      <a:r>
                        <a:rPr lang="en-US" sz="2000" dirty="0"/>
                        <a:t>CDK4/6i yes/no</a:t>
                      </a:r>
                    </a:p>
                  </a:txBody>
                  <a:tcPr/>
                </a:tc>
                <a:tc>
                  <a:txBody>
                    <a:bodyPr/>
                    <a:lstStyle/>
                    <a:p>
                      <a:r>
                        <a:rPr lang="en-US" sz="2000" dirty="0"/>
                        <a:t>Oral SERD yes/no</a:t>
                      </a:r>
                    </a:p>
                  </a:txBody>
                  <a:tcPr/>
                </a:tc>
                <a:extLst>
                  <a:ext uri="{0D108BD9-81ED-4DB2-BD59-A6C34878D82A}">
                    <a16:rowId xmlns:a16="http://schemas.microsoft.com/office/drawing/2014/main" val="1809986065"/>
                  </a:ext>
                </a:extLst>
              </a:tr>
              <a:tr h="370840">
                <a:tc>
                  <a:txBody>
                    <a:bodyPr/>
                    <a:lstStyle/>
                    <a:p>
                      <a:r>
                        <a:rPr lang="en-US" sz="2000" dirty="0"/>
                        <a:t>I (higher risk)</a:t>
                      </a:r>
                    </a:p>
                  </a:txBody>
                  <a:tcPr/>
                </a:tc>
                <a:tc>
                  <a:txBody>
                    <a:bodyPr/>
                    <a:lstStyle/>
                    <a:p>
                      <a:r>
                        <a:rPr lang="en-US" sz="2000" dirty="0"/>
                        <a:t>N</a:t>
                      </a:r>
                    </a:p>
                  </a:txBody>
                  <a:tcPr/>
                </a:tc>
                <a:tc>
                  <a:txBody>
                    <a:bodyPr/>
                    <a:lstStyle/>
                    <a:p>
                      <a:r>
                        <a:rPr lang="en-US" sz="2000" dirty="0"/>
                        <a:t>Select cases</a:t>
                      </a:r>
                    </a:p>
                  </a:txBody>
                  <a:tcPr/>
                </a:tc>
                <a:extLst>
                  <a:ext uri="{0D108BD9-81ED-4DB2-BD59-A6C34878D82A}">
                    <a16:rowId xmlns:a16="http://schemas.microsoft.com/office/drawing/2014/main" val="71670115"/>
                  </a:ext>
                </a:extLst>
              </a:tr>
              <a:tr h="370840">
                <a:tc>
                  <a:txBody>
                    <a:bodyPr/>
                    <a:lstStyle/>
                    <a:p>
                      <a:r>
                        <a:rPr lang="en-US" sz="2000" dirty="0"/>
                        <a:t>IIA</a:t>
                      </a:r>
                    </a:p>
                  </a:txBody>
                  <a:tcPr/>
                </a:tc>
                <a:tc>
                  <a:txBody>
                    <a:bodyPr/>
                    <a:lstStyle/>
                    <a:p>
                      <a:r>
                        <a:rPr lang="en-US" sz="2000" dirty="0"/>
                        <a:t>Consider</a:t>
                      </a:r>
                    </a:p>
                  </a:txBody>
                  <a:tcPr/>
                </a:tc>
                <a:tc>
                  <a:txBody>
                    <a:bodyPr/>
                    <a:lstStyle/>
                    <a:p>
                      <a:r>
                        <a:rPr lang="en-US" sz="2000" dirty="0"/>
                        <a:t>Consider</a:t>
                      </a:r>
                    </a:p>
                  </a:txBody>
                  <a:tcPr/>
                </a:tc>
                <a:extLst>
                  <a:ext uri="{0D108BD9-81ED-4DB2-BD59-A6C34878D82A}">
                    <a16:rowId xmlns:a16="http://schemas.microsoft.com/office/drawing/2014/main" val="122799783"/>
                  </a:ext>
                </a:extLst>
              </a:tr>
              <a:tr h="370840">
                <a:tc>
                  <a:txBody>
                    <a:bodyPr/>
                    <a:lstStyle/>
                    <a:p>
                      <a:r>
                        <a:rPr lang="en-US" sz="2000" dirty="0"/>
                        <a:t>IIB</a:t>
                      </a:r>
                    </a:p>
                  </a:txBody>
                  <a:tcPr/>
                </a:tc>
                <a:tc>
                  <a:txBody>
                    <a:bodyPr/>
                    <a:lstStyle/>
                    <a:p>
                      <a:r>
                        <a:rPr lang="en-US" sz="2000" dirty="0"/>
                        <a:t>Y</a:t>
                      </a:r>
                    </a:p>
                  </a:txBody>
                  <a:tcPr/>
                </a:tc>
                <a:tc>
                  <a:txBody>
                    <a:bodyPr/>
                    <a:lstStyle/>
                    <a:p>
                      <a:r>
                        <a:rPr lang="en-US" sz="2000" dirty="0"/>
                        <a:t>After CDK?</a:t>
                      </a:r>
                    </a:p>
                  </a:txBody>
                  <a:tcPr/>
                </a:tc>
                <a:extLst>
                  <a:ext uri="{0D108BD9-81ED-4DB2-BD59-A6C34878D82A}">
                    <a16:rowId xmlns:a16="http://schemas.microsoft.com/office/drawing/2014/main" val="300847072"/>
                  </a:ext>
                </a:extLst>
              </a:tr>
              <a:tr h="370840">
                <a:tc>
                  <a:txBody>
                    <a:bodyPr/>
                    <a:lstStyle/>
                    <a:p>
                      <a:r>
                        <a:rPr lang="en-US" sz="2000" dirty="0"/>
                        <a:t>III</a:t>
                      </a:r>
                    </a:p>
                  </a:txBody>
                  <a:tcPr/>
                </a:tc>
                <a:tc>
                  <a:txBody>
                    <a:bodyPr/>
                    <a:lstStyle/>
                    <a:p>
                      <a:r>
                        <a:rPr lang="en-US" sz="2000" dirty="0"/>
                        <a:t>Y</a:t>
                      </a:r>
                    </a:p>
                  </a:txBody>
                  <a:tcPr/>
                </a:tc>
                <a:tc>
                  <a:txBody>
                    <a:bodyPr/>
                    <a:lstStyle/>
                    <a:p>
                      <a:r>
                        <a:rPr lang="en-US" sz="2000" dirty="0"/>
                        <a:t>After CDK?</a:t>
                      </a:r>
                    </a:p>
                  </a:txBody>
                  <a:tcPr/>
                </a:tc>
                <a:extLst>
                  <a:ext uri="{0D108BD9-81ED-4DB2-BD59-A6C34878D82A}">
                    <a16:rowId xmlns:a16="http://schemas.microsoft.com/office/drawing/2014/main" val="3167594205"/>
                  </a:ext>
                </a:extLst>
              </a:tr>
            </a:tbl>
          </a:graphicData>
        </a:graphic>
      </p:graphicFrame>
      <p:sp>
        <p:nvSpPr>
          <p:cNvPr id="3" name="TextBox 2">
            <a:extLst>
              <a:ext uri="{FF2B5EF4-FFF2-40B4-BE49-F238E27FC236}">
                <a16:creationId xmlns:a16="http://schemas.microsoft.com/office/drawing/2014/main" id="{609422A6-89B8-029A-9DB0-A85721573AC0}"/>
              </a:ext>
            </a:extLst>
          </p:cNvPr>
          <p:cNvSpPr txBox="1"/>
          <p:nvPr/>
        </p:nvSpPr>
        <p:spPr>
          <a:xfrm>
            <a:off x="744280" y="4049633"/>
            <a:ext cx="91546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If contraindication for CDK4/6i or deciding not to give, then more strongly consider giredestrant</a:t>
            </a:r>
          </a:p>
        </p:txBody>
      </p:sp>
      <p:sp>
        <p:nvSpPr>
          <p:cNvPr id="5" name="TextBox 4">
            <a:extLst>
              <a:ext uri="{FF2B5EF4-FFF2-40B4-BE49-F238E27FC236}">
                <a16:creationId xmlns:a16="http://schemas.microsoft.com/office/drawing/2014/main" id="{2C23830C-2F21-AFD7-539F-D39A274C234D}"/>
              </a:ext>
            </a:extLst>
          </p:cNvPr>
          <p:cNvSpPr txBox="1"/>
          <p:nvPr/>
        </p:nvSpPr>
        <p:spPr>
          <a:xfrm>
            <a:off x="2692692" y="4848447"/>
            <a:ext cx="6806612" cy="461665"/>
          </a:xfrm>
          <a:prstGeom prst="rect">
            <a:avLst/>
          </a:prstGeom>
          <a:noFill/>
          <a:ln>
            <a:solidFill>
              <a:schemeClr val="tx1"/>
            </a:solidFill>
          </a:ln>
        </p:spPr>
        <p:txBody>
          <a:bodyPr wrap="square" rtlCol="0">
            <a:spAutoFit/>
          </a:bodyPr>
          <a:lstStyle/>
          <a:p>
            <a:r>
              <a:rPr lang="en-US" sz="2400" i="1" dirty="0"/>
              <a:t>Await results of CAMBRIA1/2, EMBER-4, ELEGANT </a:t>
            </a:r>
          </a:p>
        </p:txBody>
      </p:sp>
    </p:spTree>
    <p:extLst>
      <p:ext uri="{BB962C8B-B14F-4D97-AF65-F5344CB8AC3E}">
        <p14:creationId xmlns:p14="http://schemas.microsoft.com/office/powerpoint/2010/main" val="3280050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51286-8BBF-0B18-4D8F-B249FD73F12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41F5F48-8317-FB8B-4E39-C045C62448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72859" y="4310702"/>
            <a:ext cx="1869743" cy="2566027"/>
          </a:xfrm>
          <a:prstGeom prst="rect">
            <a:avLst/>
          </a:prstGeom>
        </p:spPr>
      </p:pic>
      <p:pic>
        <p:nvPicPr>
          <p:cNvPr id="13" name="Picture 12">
            <a:extLst>
              <a:ext uri="{FF2B5EF4-FFF2-40B4-BE49-F238E27FC236}">
                <a16:creationId xmlns:a16="http://schemas.microsoft.com/office/drawing/2014/main" id="{3BB2B902-D877-F9F0-0CEA-5781E2DE070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 y="4338550"/>
            <a:ext cx="3741839" cy="2533099"/>
          </a:xfrm>
          <a:prstGeom prst="rect">
            <a:avLst/>
          </a:prstGeom>
        </p:spPr>
      </p:pic>
      <p:sp>
        <p:nvSpPr>
          <p:cNvPr id="20" name="TextBox 19">
            <a:extLst>
              <a:ext uri="{FF2B5EF4-FFF2-40B4-BE49-F238E27FC236}">
                <a16:creationId xmlns:a16="http://schemas.microsoft.com/office/drawing/2014/main" id="{CBC499FC-1B6D-30C7-6346-FDEDE949DDB3}"/>
              </a:ext>
            </a:extLst>
          </p:cNvPr>
          <p:cNvSpPr txBox="1"/>
          <p:nvPr/>
        </p:nvSpPr>
        <p:spPr>
          <a:xfrm>
            <a:off x="9280479" y="4067035"/>
            <a:ext cx="2811439" cy="215444"/>
          </a:xfrm>
          <a:prstGeom prst="rect">
            <a:avLst/>
          </a:prstGeom>
          <a:noFill/>
        </p:spPr>
        <p:txBody>
          <a:bodyPr wrap="square" rtlCol="0">
            <a:spAutoFit/>
          </a:bodyPr>
          <a:lstStyle/>
          <a:p>
            <a:pPr algn="ctr" defTabSz="914446"/>
            <a:r>
              <a:rPr lang="en-US" sz="800" dirty="0">
                <a:solidFill>
                  <a:srgbClr val="63666A"/>
                </a:solidFill>
                <a:latin typeface="Arial" panose="020B0604020202020204" pitchFamily="34" charset="0"/>
                <a:cs typeface="Arial" panose="020B0604020202020204" pitchFamily="34" charset="0"/>
              </a:rPr>
              <a:t>Presentation is not for distribution without permission</a:t>
            </a:r>
            <a:endParaRPr lang="en-US" sz="800" kern="300" spc="289" dirty="0">
              <a:solidFill>
                <a:srgbClr val="63666A"/>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F10F4B7-F6F6-00A7-A86D-84E032E70A93}"/>
              </a:ext>
            </a:extLst>
          </p:cNvPr>
          <p:cNvSpPr/>
          <p:nvPr/>
        </p:nvSpPr>
        <p:spPr>
          <a:xfrm>
            <a:off x="1978925" y="4343400"/>
            <a:ext cx="137160" cy="256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351" dirty="0">
              <a:solidFill>
                <a:srgbClr val="4C91B9"/>
              </a:solidFill>
              <a:latin typeface="Aptos" panose="02110004020202020204"/>
            </a:endParaRPr>
          </a:p>
        </p:txBody>
      </p:sp>
      <p:sp>
        <p:nvSpPr>
          <p:cNvPr id="22" name="Rectangle 21">
            <a:extLst>
              <a:ext uri="{FF2B5EF4-FFF2-40B4-BE49-F238E27FC236}">
                <a16:creationId xmlns:a16="http://schemas.microsoft.com/office/drawing/2014/main" id="{6D55DB96-AD04-37DC-CD4E-E27EA3AEB09E}"/>
              </a:ext>
            </a:extLst>
          </p:cNvPr>
          <p:cNvSpPr/>
          <p:nvPr/>
        </p:nvSpPr>
        <p:spPr>
          <a:xfrm>
            <a:off x="5748931" y="4262285"/>
            <a:ext cx="146304" cy="262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351" dirty="0">
              <a:solidFill>
                <a:srgbClr val="4C91B9"/>
              </a:solidFill>
              <a:latin typeface="Aptos" panose="02110004020202020204"/>
            </a:endParaRPr>
          </a:p>
        </p:txBody>
      </p:sp>
      <p:sp>
        <p:nvSpPr>
          <p:cNvPr id="23" name="Rectangle 22">
            <a:extLst>
              <a:ext uri="{FF2B5EF4-FFF2-40B4-BE49-F238E27FC236}">
                <a16:creationId xmlns:a16="http://schemas.microsoft.com/office/drawing/2014/main" id="{6C0487B5-6814-C49E-D562-E8820117B29B}"/>
              </a:ext>
            </a:extLst>
          </p:cNvPr>
          <p:cNvSpPr/>
          <p:nvPr/>
        </p:nvSpPr>
        <p:spPr>
          <a:xfrm>
            <a:off x="0" y="2582"/>
            <a:ext cx="12192000" cy="4339988"/>
          </a:xfrm>
          <a:prstGeom prst="rect">
            <a:avLst/>
          </a:prstGeom>
          <a:solidFill>
            <a:srgbClr val="003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351" dirty="0">
              <a:solidFill>
                <a:srgbClr val="4C91B9"/>
              </a:solidFill>
              <a:latin typeface="Aptos" panose="02110004020202020204"/>
            </a:endParaRPr>
          </a:p>
        </p:txBody>
      </p:sp>
      <p:sp>
        <p:nvSpPr>
          <p:cNvPr id="28" name="TextBox 27">
            <a:extLst>
              <a:ext uri="{FF2B5EF4-FFF2-40B4-BE49-F238E27FC236}">
                <a16:creationId xmlns:a16="http://schemas.microsoft.com/office/drawing/2014/main" id="{2EEA8603-1DD8-0254-ADEC-9ECF512D27D3}"/>
              </a:ext>
            </a:extLst>
          </p:cNvPr>
          <p:cNvSpPr txBox="1"/>
          <p:nvPr/>
        </p:nvSpPr>
        <p:spPr>
          <a:xfrm>
            <a:off x="1480050" y="1498558"/>
            <a:ext cx="9152025" cy="923330"/>
          </a:xfrm>
          <a:prstGeom prst="rect">
            <a:avLst/>
          </a:prstGeom>
          <a:noFill/>
        </p:spPr>
        <p:txBody>
          <a:bodyPr wrap="square" rtlCol="0">
            <a:spAutoFit/>
          </a:bodyPr>
          <a:lstStyle/>
          <a:p>
            <a:pPr algn="ctr" defTabSz="914446"/>
            <a:r>
              <a:rPr lang="en-US" sz="5400" b="1" dirty="0">
                <a:solidFill>
                  <a:srgbClr val="41B6E6"/>
                </a:solidFill>
                <a:latin typeface="Arial" panose="020B0604020202020204" pitchFamily="34" charset="0"/>
                <a:cs typeface="Arial" panose="020B0604020202020204" pitchFamily="34" charset="0"/>
              </a:rPr>
              <a:t>THANK YOU</a:t>
            </a:r>
            <a:endParaRPr lang="en-US" sz="5400" b="1" spc="300" dirty="0">
              <a:solidFill>
                <a:srgbClr val="41B6E6"/>
              </a:solidFill>
              <a:latin typeface="Arial" panose="020B0604020202020204" pitchFamily="34" charset="0"/>
              <a:cs typeface="Arial" panose="020B0604020202020204" pitchFamily="34" charset="0"/>
            </a:endParaRPr>
          </a:p>
        </p:txBody>
      </p:sp>
      <p:pic>
        <p:nvPicPr>
          <p:cNvPr id="37" name="Picture 36" descr="Close-up of a sign on a wall&#10;&#10;Description automatically generated">
            <a:extLst>
              <a:ext uri="{FF2B5EF4-FFF2-40B4-BE49-F238E27FC236}">
                <a16:creationId xmlns:a16="http://schemas.microsoft.com/office/drawing/2014/main" id="{E52C780A-3824-FEA2-8B5F-535E8EF749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591" y="4338550"/>
            <a:ext cx="3741837" cy="2685003"/>
          </a:xfrm>
          <a:prstGeom prst="rect">
            <a:avLst/>
          </a:prstGeom>
        </p:spPr>
      </p:pic>
      <p:pic>
        <p:nvPicPr>
          <p:cNvPr id="4" name="Picture 3">
            <a:extLst>
              <a:ext uri="{FF2B5EF4-FFF2-40B4-BE49-F238E27FC236}">
                <a16:creationId xmlns:a16="http://schemas.microsoft.com/office/drawing/2014/main" id="{17B47D6B-4B49-5868-F50A-A7D3CDF13F2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20369" y="2434027"/>
            <a:ext cx="1142912" cy="332284"/>
          </a:xfrm>
          <a:prstGeom prst="rect">
            <a:avLst/>
          </a:prstGeom>
        </p:spPr>
      </p:pic>
      <p:pic>
        <p:nvPicPr>
          <p:cNvPr id="5" name="Picture 4">
            <a:extLst>
              <a:ext uri="{FF2B5EF4-FFF2-40B4-BE49-F238E27FC236}">
                <a16:creationId xmlns:a16="http://schemas.microsoft.com/office/drawing/2014/main" id="{8F81B62A-A1A4-9BE6-942C-AE6CB43127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1900" y="2449144"/>
            <a:ext cx="2458095" cy="271239"/>
          </a:xfrm>
          <a:prstGeom prst="rect">
            <a:avLst/>
          </a:prstGeom>
        </p:spPr>
      </p:pic>
      <p:sp>
        <p:nvSpPr>
          <p:cNvPr id="2" name="Rectangle 1">
            <a:extLst>
              <a:ext uri="{FF2B5EF4-FFF2-40B4-BE49-F238E27FC236}">
                <a16:creationId xmlns:a16="http://schemas.microsoft.com/office/drawing/2014/main" id="{AA9BD461-77E1-BD73-B47E-8DBF2376CC09}"/>
              </a:ext>
            </a:extLst>
          </p:cNvPr>
          <p:cNvSpPr/>
          <p:nvPr/>
        </p:nvSpPr>
        <p:spPr>
          <a:xfrm>
            <a:off x="0" y="6882019"/>
            <a:ext cx="12801600" cy="60946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Aptos" panose="02110004020202020204"/>
            </a:endParaRPr>
          </a:p>
        </p:txBody>
      </p:sp>
      <p:sp>
        <p:nvSpPr>
          <p:cNvPr id="3" name="TextBox 2">
            <a:extLst>
              <a:ext uri="{FF2B5EF4-FFF2-40B4-BE49-F238E27FC236}">
                <a16:creationId xmlns:a16="http://schemas.microsoft.com/office/drawing/2014/main" id="{58AE2348-3FD8-6273-4650-B7852D81C0D2}"/>
              </a:ext>
            </a:extLst>
          </p:cNvPr>
          <p:cNvSpPr txBox="1"/>
          <p:nvPr/>
        </p:nvSpPr>
        <p:spPr>
          <a:xfrm>
            <a:off x="7542598" y="4790656"/>
            <a:ext cx="4649400" cy="595484"/>
          </a:xfrm>
          <a:prstGeom prst="rect">
            <a:avLst/>
          </a:prstGeom>
          <a:noFill/>
        </p:spPr>
        <p:txBody>
          <a:bodyPr wrap="square" rtlCol="0">
            <a:spAutoFit/>
          </a:bodyPr>
          <a:lstStyle/>
          <a:p>
            <a:pPr algn="ctr" defTabSz="914446">
              <a:lnSpc>
                <a:spcPct val="112000"/>
              </a:lnSpc>
            </a:pPr>
            <a:r>
              <a:rPr lang="en-US" sz="1000" dirty="0">
                <a:solidFill>
                  <a:srgbClr val="003353"/>
                </a:solidFill>
                <a:latin typeface="Arial" panose="020B0604020202020204" pitchFamily="34" charset="0"/>
                <a:cs typeface="Arial" panose="020B0604020202020204" pitchFamily="34" charset="0"/>
              </a:rPr>
              <a:t>For the </a:t>
            </a:r>
            <a:r>
              <a:rPr lang="en-US" sz="1000" b="1" dirty="0">
                <a:solidFill>
                  <a:srgbClr val="003353"/>
                </a:solidFill>
                <a:latin typeface="Arial" panose="020B0604020202020204" pitchFamily="34" charset="0"/>
                <a:cs typeface="Arial" panose="020B0604020202020204" pitchFamily="34" charset="0"/>
              </a:rPr>
              <a:t>25</a:t>
            </a:r>
            <a:r>
              <a:rPr lang="en-US" sz="1000" b="1" baseline="30000" dirty="0">
                <a:solidFill>
                  <a:srgbClr val="003353"/>
                </a:solidFill>
                <a:latin typeface="Arial" panose="020B0604020202020204" pitchFamily="34" charset="0"/>
                <a:cs typeface="Arial" panose="020B0604020202020204" pitchFamily="34" charset="0"/>
              </a:rPr>
              <a:t>th</a:t>
            </a:r>
            <a:r>
              <a:rPr lang="en-US" sz="1000" b="1" dirty="0">
                <a:solidFill>
                  <a:srgbClr val="003353"/>
                </a:solidFill>
                <a:latin typeface="Arial" panose="020B0604020202020204" pitchFamily="34" charset="0"/>
                <a:cs typeface="Arial" panose="020B0604020202020204" pitchFamily="34" charset="0"/>
              </a:rPr>
              <a:t> consecutive year, </a:t>
            </a:r>
            <a:r>
              <a:rPr lang="en-US" sz="1000" dirty="0">
                <a:solidFill>
                  <a:srgbClr val="003353"/>
                </a:solidFill>
                <a:latin typeface="Arial" panose="020B0604020202020204" pitchFamily="34" charset="0"/>
                <a:cs typeface="Arial" panose="020B0604020202020204" pitchFamily="34" charset="0"/>
              </a:rPr>
              <a:t>Dana-Farber </a:t>
            </a:r>
            <a:br>
              <a:rPr lang="en-US" sz="1000" dirty="0">
                <a:solidFill>
                  <a:srgbClr val="003353"/>
                </a:solidFill>
                <a:latin typeface="Arial" panose="020B0604020202020204" pitchFamily="34" charset="0"/>
                <a:cs typeface="Arial" panose="020B0604020202020204" pitchFamily="34" charset="0"/>
              </a:rPr>
            </a:br>
            <a:r>
              <a:rPr lang="en-US" sz="1000" dirty="0">
                <a:solidFill>
                  <a:srgbClr val="003353"/>
                </a:solidFill>
                <a:latin typeface="Arial" panose="020B0604020202020204" pitchFamily="34" charset="0"/>
                <a:cs typeface="Arial" panose="020B0604020202020204" pitchFamily="34" charset="0"/>
              </a:rPr>
              <a:t>Brigham Cancer Center has been recognized as a Best Hospital for </a:t>
            </a:r>
            <a:br>
              <a:rPr lang="en-US" sz="1000" dirty="0">
                <a:solidFill>
                  <a:srgbClr val="003353"/>
                </a:solidFill>
                <a:latin typeface="Arial" panose="020B0604020202020204" pitchFamily="34" charset="0"/>
                <a:cs typeface="Arial" panose="020B0604020202020204" pitchFamily="34" charset="0"/>
              </a:rPr>
            </a:br>
            <a:r>
              <a:rPr lang="en-US" sz="1000" dirty="0">
                <a:solidFill>
                  <a:srgbClr val="003353"/>
                </a:solidFill>
                <a:latin typeface="Arial" panose="020B0604020202020204" pitchFamily="34" charset="0"/>
                <a:cs typeface="Arial" panose="020B0604020202020204" pitchFamily="34" charset="0"/>
              </a:rPr>
              <a:t>cancer care by </a:t>
            </a:r>
            <a:r>
              <a:rPr lang="en-US" sz="1000" i="1" dirty="0">
                <a:solidFill>
                  <a:srgbClr val="003353"/>
                </a:solidFill>
                <a:latin typeface="Arial" panose="020B0604020202020204" pitchFamily="34" charset="0"/>
                <a:cs typeface="Arial" panose="020B0604020202020204" pitchFamily="34" charset="0"/>
              </a:rPr>
              <a:t>U.S. News &amp; World Report</a:t>
            </a:r>
            <a:endParaRPr lang="en-US" sz="1000" dirty="0">
              <a:solidFill>
                <a:srgbClr val="003353"/>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4DB0C55-A65E-846F-B708-2F12ECB8F7AF}"/>
              </a:ext>
            </a:extLst>
          </p:cNvPr>
          <p:cNvGrpSpPr/>
          <p:nvPr/>
        </p:nvGrpSpPr>
        <p:grpSpPr>
          <a:xfrm>
            <a:off x="8613561" y="5521278"/>
            <a:ext cx="2481096" cy="912656"/>
            <a:chOff x="8284410" y="3093223"/>
            <a:chExt cx="2481096" cy="912656"/>
          </a:xfrm>
        </p:grpSpPr>
        <p:pic>
          <p:nvPicPr>
            <p:cNvPr id="10" name="Picture 9" descr="A close-up of a gold medal&#10;&#10;AI-generated content may be incorrect.">
              <a:extLst>
                <a:ext uri="{FF2B5EF4-FFF2-40B4-BE49-F238E27FC236}">
                  <a16:creationId xmlns:a16="http://schemas.microsoft.com/office/drawing/2014/main" id="{95310D1F-398D-DA08-707B-C279D9113F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5559" y="3160133"/>
              <a:ext cx="689947" cy="730652"/>
            </a:xfrm>
            <a:prstGeom prst="rect">
              <a:avLst/>
            </a:prstGeom>
          </p:spPr>
        </p:pic>
        <p:pic>
          <p:nvPicPr>
            <p:cNvPr id="11" name="Picture 10" descr="A white and red rectangular sign with black text&#10;&#10;AI-generated content may be incorrect.">
              <a:extLst>
                <a:ext uri="{FF2B5EF4-FFF2-40B4-BE49-F238E27FC236}">
                  <a16:creationId xmlns:a16="http://schemas.microsoft.com/office/drawing/2014/main" id="{1D3D7AFF-B839-D01A-32CB-6D8517EC1D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74565" y="3093223"/>
              <a:ext cx="630324" cy="909320"/>
            </a:xfrm>
            <a:prstGeom prst="rect">
              <a:avLst/>
            </a:prstGeom>
          </p:spPr>
        </p:pic>
        <p:pic>
          <p:nvPicPr>
            <p:cNvPr id="14" name="Picture 13">
              <a:extLst>
                <a:ext uri="{FF2B5EF4-FFF2-40B4-BE49-F238E27FC236}">
                  <a16:creationId xmlns:a16="http://schemas.microsoft.com/office/drawing/2014/main" id="{072B46CA-F030-3C4C-D10E-6E9EEC9ACD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84410" y="3174037"/>
              <a:ext cx="838832" cy="831842"/>
            </a:xfrm>
            <a:prstGeom prst="rect">
              <a:avLst/>
            </a:prstGeom>
          </p:spPr>
        </p:pic>
      </p:grpSp>
    </p:spTree>
    <p:extLst>
      <p:ext uri="{BB962C8B-B14F-4D97-AF65-F5344CB8AC3E}">
        <p14:creationId xmlns:p14="http://schemas.microsoft.com/office/powerpoint/2010/main" val="78742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A6BC-F79F-6259-5748-BFEDB170650F}"/>
              </a:ext>
            </a:extLst>
          </p:cNvPr>
          <p:cNvSpPr>
            <a:spLocks noGrp="1"/>
          </p:cNvSpPr>
          <p:nvPr>
            <p:ph type="title"/>
          </p:nvPr>
        </p:nvSpPr>
        <p:spPr>
          <a:xfrm>
            <a:off x="838200" y="365125"/>
            <a:ext cx="10515600" cy="758825"/>
          </a:xfrm>
        </p:spPr>
        <p:txBody>
          <a:bodyPr>
            <a:normAutofit/>
          </a:bodyPr>
          <a:lstStyle/>
          <a:p>
            <a:r>
              <a:rPr lang="en-US" sz="3600" dirty="0"/>
              <a:t>SERENA-1: Toxicity</a:t>
            </a:r>
          </a:p>
        </p:txBody>
      </p:sp>
      <p:sp>
        <p:nvSpPr>
          <p:cNvPr id="4" name="TextBox 3">
            <a:extLst>
              <a:ext uri="{FF2B5EF4-FFF2-40B4-BE49-F238E27FC236}">
                <a16:creationId xmlns:a16="http://schemas.microsoft.com/office/drawing/2014/main" id="{D93DF735-CF3D-36B0-73C8-ABA35EDEBE95}"/>
              </a:ext>
            </a:extLst>
          </p:cNvPr>
          <p:cNvSpPr txBox="1"/>
          <p:nvPr/>
        </p:nvSpPr>
        <p:spPr>
          <a:xfrm>
            <a:off x="372140" y="1318437"/>
            <a:ext cx="469959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Camizestrant safety profile consistent with monotherapy profile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Grade 1 photopsia (28%)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Almost all bradycardia events were grade 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Combination of camizestrant with CDK4/6i does not appear to contribute additive toxicity, consistent with known safety profile of CDK4/6i and endocrine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2EAC066-6CBD-F242-972E-D41E8CA4F5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80785" y="850946"/>
            <a:ext cx="6834006" cy="5173483"/>
          </a:xfrm>
          <a:prstGeom prst="rect">
            <a:avLst/>
          </a:prstGeom>
        </p:spPr>
      </p:pic>
    </p:spTree>
    <p:extLst>
      <p:ext uri="{BB962C8B-B14F-4D97-AF65-F5344CB8AC3E}">
        <p14:creationId xmlns:p14="http://schemas.microsoft.com/office/powerpoint/2010/main" val="319703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5615-51AF-7E78-F459-2D799B273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35DA4-F787-243A-2211-EAC8ECE5FD08}"/>
              </a:ext>
            </a:extLst>
          </p:cNvPr>
          <p:cNvSpPr>
            <a:spLocks noGrp="1"/>
          </p:cNvSpPr>
          <p:nvPr>
            <p:ph type="title"/>
          </p:nvPr>
        </p:nvSpPr>
        <p:spPr>
          <a:xfrm>
            <a:off x="838200" y="365126"/>
            <a:ext cx="10515600" cy="995842"/>
          </a:xfrm>
        </p:spPr>
        <p:txBody>
          <a:bodyPr>
            <a:normAutofit/>
          </a:bodyPr>
          <a:lstStyle/>
          <a:p>
            <a:r>
              <a:rPr lang="en-US" sz="3600" dirty="0"/>
              <a:t>SERENA-1: Discussion</a:t>
            </a:r>
          </a:p>
        </p:txBody>
      </p:sp>
      <p:sp>
        <p:nvSpPr>
          <p:cNvPr id="3" name="Content Placeholder 2">
            <a:extLst>
              <a:ext uri="{FF2B5EF4-FFF2-40B4-BE49-F238E27FC236}">
                <a16:creationId xmlns:a16="http://schemas.microsoft.com/office/drawing/2014/main" id="{7FDFF2E9-C8E1-603E-B033-519B8EB94D93}"/>
              </a:ext>
            </a:extLst>
          </p:cNvPr>
          <p:cNvSpPr>
            <a:spLocks noGrp="1"/>
          </p:cNvSpPr>
          <p:nvPr>
            <p:ph idx="1"/>
          </p:nvPr>
        </p:nvSpPr>
        <p:spPr>
          <a:xfrm>
            <a:off x="838199" y="1509935"/>
            <a:ext cx="10953307" cy="4802187"/>
          </a:xfrm>
        </p:spPr>
        <p:txBody>
          <a:bodyPr>
            <a:normAutofit/>
          </a:bodyPr>
          <a:lstStyle/>
          <a:p>
            <a:r>
              <a:rPr lang="en-US" sz="2200" dirty="0"/>
              <a:t>Camizestrant well tolerated and active in combination with all CDK4/6 inhibitors.</a:t>
            </a:r>
          </a:p>
          <a:p>
            <a:r>
              <a:rPr lang="en-US" sz="2200" dirty="0"/>
              <a:t>Trial has established camizestrant 75mg as dose for combinations.</a:t>
            </a:r>
          </a:p>
          <a:p>
            <a:r>
              <a:rPr lang="en-US" sz="2200" dirty="0"/>
              <a:t>Photopsia is a unique oral SERD toxicity notable in early camizestrant trials. Despite prevalence, is typically brief, without impact on patient daily activities, and no impact on visual acuity.</a:t>
            </a:r>
          </a:p>
          <a:p>
            <a:r>
              <a:rPr lang="en-US" sz="2200" dirty="0"/>
              <a:t>Provides the safety data to support subsequent camizestrant and CDK4/6i studies</a:t>
            </a:r>
          </a:p>
          <a:p>
            <a:pPr lvl="1"/>
            <a:r>
              <a:rPr lang="en-US" sz="2200" dirty="0"/>
              <a:t>SERENA-6</a:t>
            </a:r>
          </a:p>
          <a:p>
            <a:pPr lvl="1"/>
            <a:r>
              <a:rPr lang="en-US" sz="2200" dirty="0"/>
              <a:t>SERENA-4</a:t>
            </a:r>
          </a:p>
          <a:p>
            <a:pPr lvl="1"/>
            <a:r>
              <a:rPr lang="en-US" sz="2200" dirty="0"/>
              <a:t>CAMBRIA-2</a:t>
            </a:r>
          </a:p>
          <a:p>
            <a:pPr lvl="1"/>
            <a:endParaRPr lang="en-US" sz="2200" dirty="0"/>
          </a:p>
        </p:txBody>
      </p:sp>
    </p:spTree>
    <p:extLst>
      <p:ext uri="{BB962C8B-B14F-4D97-AF65-F5344CB8AC3E}">
        <p14:creationId xmlns:p14="http://schemas.microsoft.com/office/powerpoint/2010/main" val="341720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EC66-C192-9A6B-577D-20CDFF8B917B}"/>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5BA24F29-D809-64DB-9CBE-90B1F3E820B8}"/>
              </a:ext>
            </a:extLst>
          </p:cNvPr>
          <p:cNvSpPr txBox="1">
            <a:spLocks/>
          </p:cNvSpPr>
          <p:nvPr/>
        </p:nvSpPr>
        <p:spPr>
          <a:xfrm>
            <a:off x="575733" y="2244063"/>
            <a:ext cx="9578708" cy="1611971"/>
          </a:xfrm>
          <a:prstGeom prst="rect">
            <a:avLst/>
          </a:prstGeom>
        </p:spPr>
        <p:txBody>
          <a:bodyPr lIns="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Updated results and an exploratory analysis of </a:t>
            </a:r>
            <a:r>
              <a:rPr kumimoji="0" lang="en-GB" sz="2400" b="1" i="1"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ESR1</a:t>
            </a:r>
            <a:r>
              <a:rPr kumimoji="0" lang="en-GB" sz="2400" b="1" i="0"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m circulating </a:t>
            </a:r>
            <a:r>
              <a:rPr kumimoji="0" lang="en-GB" sz="2400" b="1" i="0" u="none" strike="noStrike" kern="1200" cap="none" spc="0" normalizeH="0" baseline="0" noProof="0" err="1">
                <a:ln>
                  <a:noFill/>
                </a:ln>
                <a:solidFill>
                  <a:srgbClr val="3F4444"/>
                </a:solidFill>
                <a:effectLst/>
                <a:uLnTx/>
                <a:uFillTx/>
                <a:latin typeface="Arial" panose="020B0604020202020204" pitchFamily="34" charset="0"/>
                <a:ea typeface="+mj-ea"/>
                <a:cs typeface="Arial" panose="020B0604020202020204" pitchFamily="34" charset="0"/>
              </a:rPr>
              <a:t>tumor</a:t>
            </a:r>
            <a:r>
              <a:rPr kumimoji="0" lang="en-GB" sz="2400" b="1" i="0"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 DNA dynamics from SERENA-6, a phase 3 trial of camizestrant + CDK4/6 inhibitor for emergent </a:t>
            </a:r>
            <a:r>
              <a:rPr kumimoji="0" lang="en-GB" sz="2400" b="1" i="1"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ESR1</a:t>
            </a:r>
            <a:r>
              <a:rPr kumimoji="0" lang="en-GB" sz="2400" b="1" i="0" u="none" strike="noStrike" kern="1200" cap="none" spc="0" normalizeH="0" baseline="0" noProof="0">
                <a:ln>
                  <a:noFill/>
                </a:ln>
                <a:solidFill>
                  <a:srgbClr val="3F4444"/>
                </a:solidFill>
                <a:effectLst/>
                <a:uLnTx/>
                <a:uFillTx/>
                <a:latin typeface="Arial" panose="020B0604020202020204" pitchFamily="34" charset="0"/>
                <a:ea typeface="+mj-ea"/>
                <a:cs typeface="Arial" panose="020B0604020202020204" pitchFamily="34" charset="0"/>
              </a:rPr>
              <a:t>m during first-line endocrine-based therapy and ahead of disease progression in patients with HR+/HER2– advanced breast cancer</a:t>
            </a:r>
          </a:p>
        </p:txBody>
      </p:sp>
      <p:sp>
        <p:nvSpPr>
          <p:cNvPr id="7" name="Body">
            <a:extLst>
              <a:ext uri="{FF2B5EF4-FFF2-40B4-BE49-F238E27FC236}">
                <a16:creationId xmlns:a16="http://schemas.microsoft.com/office/drawing/2014/main" id="{C3468314-9AE0-C5B5-0699-6625C17F66D0}"/>
              </a:ext>
            </a:extLst>
          </p:cNvPr>
          <p:cNvSpPr txBox="1">
            <a:spLocks/>
          </p:cNvSpPr>
          <p:nvPr/>
        </p:nvSpPr>
        <p:spPr>
          <a:xfrm>
            <a:off x="575733" y="4294815"/>
            <a:ext cx="11298767" cy="512686"/>
          </a:xfrm>
          <a:prstGeom prst="rect">
            <a:avLst/>
          </a:prstGeom>
        </p:spPr>
        <p:txBody>
          <a:bodyPr lIns="0">
            <a:no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830051"/>
              </a:buClr>
              <a:buSzPct val="100000"/>
              <a:buFont typeface="Wingdings" charset="2"/>
              <a:buNone/>
              <a:tabLst/>
              <a:defRPr/>
            </a:pPr>
            <a:r>
              <a:rPr kumimoji="0" lang="en-US" sz="1600" b="1" i="0" u="none" strike="noStrike" kern="1200" cap="none" spc="0" normalizeH="0" baseline="0" noProof="0">
                <a:ln>
                  <a:noFill/>
                </a:ln>
                <a:solidFill>
                  <a:srgbClr val="EA390F"/>
                </a:solidFill>
                <a:effectLst/>
                <a:uLnTx/>
                <a:uFillTx/>
                <a:latin typeface="Arial" panose="020B0604020202020204" pitchFamily="34" charset="0"/>
                <a:ea typeface="+mn-ea"/>
                <a:cs typeface="Arial" panose="020B0604020202020204" pitchFamily="34" charset="0"/>
              </a:rPr>
              <a:t>François-Clément Bidard</a:t>
            </a:r>
            <a:r>
              <a:rPr kumimoji="0" lang="en-GB" sz="1600" b="0" i="0" u="none" strike="noStrike" kern="1200" cap="none" spc="0" normalizeH="0" baseline="0" noProof="0">
                <a:ln>
                  <a:noFill/>
                </a:ln>
                <a:solidFill>
                  <a:srgbClr val="3F4444"/>
                </a:solidFill>
                <a:effectLst/>
                <a:uLnTx/>
                <a:uFillTx/>
                <a:latin typeface="Arial"/>
                <a:ea typeface="+mn-ea"/>
                <a:cs typeface="Arial"/>
              </a:rPr>
              <a:t>,</a:t>
            </a:r>
            <a:r>
              <a:rPr kumimoji="0" lang="en-GB" sz="1600" b="0" i="0" u="none" strike="noStrike" kern="1200" cap="none" spc="0" normalizeH="0" baseline="30000" noProof="0">
                <a:ln>
                  <a:noFill/>
                </a:ln>
                <a:solidFill>
                  <a:srgbClr val="3F4444"/>
                </a:solidFill>
                <a:effectLst/>
                <a:uLnTx/>
                <a:uFillTx/>
                <a:latin typeface="Arial"/>
                <a:ea typeface="+mn-ea"/>
                <a:cs typeface="Arial"/>
              </a:rPr>
              <a:t>1</a:t>
            </a:r>
            <a:r>
              <a:rPr kumimoji="0" lang="en-GB" sz="1600" b="0" i="0" u="none" strike="noStrike" kern="1200" cap="none" spc="0" normalizeH="0" baseline="0" noProof="0">
                <a:ln>
                  <a:noFill/>
                </a:ln>
                <a:solidFill>
                  <a:srgbClr val="3F4444"/>
                </a:solidFill>
                <a:effectLst/>
                <a:uLnTx/>
                <a:uFillTx/>
                <a:latin typeface="Arial"/>
                <a:ea typeface="+mn-ea"/>
                <a:cs typeface="Arial"/>
              </a:rPr>
              <a:t> Erica L. Mayer,</a:t>
            </a:r>
            <a:r>
              <a:rPr kumimoji="0" lang="en-GB" sz="1600" b="0" i="0" u="none" strike="noStrike" kern="1200" cap="none" spc="0" normalizeH="0" baseline="30000" noProof="0">
                <a:ln>
                  <a:noFill/>
                </a:ln>
                <a:solidFill>
                  <a:srgbClr val="3F4444"/>
                </a:solidFill>
                <a:effectLst/>
                <a:uLnTx/>
                <a:uFillTx/>
                <a:latin typeface="Arial"/>
                <a:ea typeface="+mn-ea"/>
                <a:cs typeface="Arial"/>
              </a:rPr>
              <a:t>2</a:t>
            </a:r>
            <a:r>
              <a:rPr kumimoji="0" lang="en-GB" sz="1600" b="0" i="0" u="none" strike="noStrike" kern="1200" cap="none" spc="0" normalizeH="0" baseline="0" noProof="0">
                <a:ln>
                  <a:noFill/>
                </a:ln>
                <a:solidFill>
                  <a:srgbClr val="3F4444"/>
                </a:solidFill>
                <a:effectLst/>
                <a:uLnTx/>
                <a:uFillTx/>
                <a:latin typeface="Arial"/>
                <a:ea typeface="+mn-ea"/>
                <a:cs typeface="Arial"/>
              </a:rPr>
              <a:t> Yeon </a:t>
            </a:r>
            <a:r>
              <a:rPr kumimoji="0" lang="en-GB" sz="1600" b="0" i="0" u="none" strike="noStrike" kern="1200" cap="none" spc="0" normalizeH="0" baseline="0" noProof="0" err="1">
                <a:ln>
                  <a:noFill/>
                </a:ln>
                <a:solidFill>
                  <a:srgbClr val="3F4444"/>
                </a:solidFill>
                <a:effectLst/>
                <a:uLnTx/>
                <a:uFillTx/>
                <a:latin typeface="Arial"/>
                <a:ea typeface="+mn-ea"/>
                <a:cs typeface="Arial"/>
              </a:rPr>
              <a:t>Hee</a:t>
            </a:r>
            <a:r>
              <a:rPr kumimoji="0" lang="en-GB" sz="1600" b="0" i="0" u="none" strike="noStrike" kern="1200" cap="none" spc="0" normalizeH="0" baseline="0" noProof="0">
                <a:ln>
                  <a:noFill/>
                </a:ln>
                <a:solidFill>
                  <a:srgbClr val="3F4444"/>
                </a:solidFill>
                <a:effectLst/>
                <a:uLnTx/>
                <a:uFillTx/>
                <a:latin typeface="Arial"/>
                <a:ea typeface="+mn-ea"/>
                <a:cs typeface="Arial"/>
              </a:rPr>
              <a:t> Park,</a:t>
            </a:r>
            <a:r>
              <a:rPr kumimoji="0" lang="en-GB" sz="1600" b="0" i="0" u="none" strike="noStrike" kern="1200" cap="none" spc="0" normalizeH="0" baseline="30000" noProof="0">
                <a:ln>
                  <a:noFill/>
                </a:ln>
                <a:solidFill>
                  <a:srgbClr val="3F4444"/>
                </a:solidFill>
                <a:effectLst/>
                <a:uLnTx/>
                <a:uFillTx/>
                <a:latin typeface="Arial"/>
                <a:ea typeface="+mn-ea"/>
                <a:cs typeface="Arial"/>
              </a:rPr>
              <a:t>3</a:t>
            </a:r>
            <a:r>
              <a:rPr kumimoji="0" lang="en-GB" sz="1600" b="0" i="0" u="none" strike="noStrike" kern="1200" cap="none" spc="0" normalizeH="0" baseline="0" noProof="0">
                <a:ln>
                  <a:noFill/>
                </a:ln>
                <a:solidFill>
                  <a:srgbClr val="3F4444"/>
                </a:solidFill>
                <a:effectLst/>
                <a:uLnTx/>
                <a:uFillTx/>
                <a:latin typeface="Arial"/>
                <a:ea typeface="+mn-ea"/>
                <a:cs typeface="Arial"/>
              </a:rPr>
              <a:t> Wolfgang Janni,</a:t>
            </a:r>
            <a:r>
              <a:rPr kumimoji="0" lang="en-GB" sz="1600" b="0" i="0" u="none" strike="noStrike" kern="1200" cap="none" spc="0" normalizeH="0" baseline="30000" noProof="0">
                <a:ln>
                  <a:noFill/>
                </a:ln>
                <a:solidFill>
                  <a:srgbClr val="3F4444"/>
                </a:solidFill>
                <a:effectLst/>
                <a:uLnTx/>
                <a:uFillTx/>
                <a:latin typeface="Arial"/>
                <a:ea typeface="+mn-ea"/>
                <a:cs typeface="Arial"/>
              </a:rPr>
              <a:t>4</a:t>
            </a:r>
            <a:r>
              <a:rPr kumimoji="0" lang="en-GB" sz="1600" b="0" i="0" u="none" strike="noStrike" kern="1200" cap="none" spc="0" normalizeH="0" baseline="0" noProof="0">
                <a:ln>
                  <a:noFill/>
                </a:ln>
                <a:solidFill>
                  <a:srgbClr val="3F4444"/>
                </a:solidFill>
                <a:effectLst/>
                <a:uLnTx/>
                <a:uFillTx/>
                <a:latin typeface="Arial"/>
                <a:ea typeface="+mn-ea"/>
                <a:cs typeface="Arial"/>
              </a:rPr>
              <a:t> Cynthia Ma,</a:t>
            </a:r>
            <a:r>
              <a:rPr kumimoji="0" lang="en-GB" sz="1600" b="0" i="0" u="none" strike="noStrike" kern="1200" cap="none" spc="0" normalizeH="0" baseline="30000" noProof="0">
                <a:ln>
                  <a:noFill/>
                </a:ln>
                <a:solidFill>
                  <a:srgbClr val="3F4444"/>
                </a:solidFill>
                <a:effectLst/>
                <a:uLnTx/>
                <a:uFillTx/>
                <a:latin typeface="Arial"/>
                <a:ea typeface="+mn-ea"/>
                <a:cs typeface="Arial"/>
              </a:rPr>
              <a:t>5</a:t>
            </a:r>
            <a:r>
              <a:rPr kumimoji="0" lang="en-GB" sz="1600" b="0" i="0" u="none" strike="noStrike" kern="1200" cap="none" spc="0" normalizeH="0" baseline="0" noProof="0">
                <a:ln>
                  <a:noFill/>
                </a:ln>
                <a:solidFill>
                  <a:srgbClr val="3F4444"/>
                </a:solidFill>
                <a:effectLst/>
                <a:uLnTx/>
                <a:uFillTx/>
                <a:latin typeface="Arial"/>
                <a:ea typeface="+mn-ea"/>
                <a:cs typeface="Arial"/>
              </a:rPr>
              <a:t> Massimo Cristofanilli,</a:t>
            </a:r>
            <a:r>
              <a:rPr kumimoji="0" lang="en-GB" sz="1600" b="0" i="0" u="none" strike="noStrike" kern="1200" cap="none" spc="0" normalizeH="0" baseline="30000" noProof="0">
                <a:ln>
                  <a:noFill/>
                </a:ln>
                <a:solidFill>
                  <a:srgbClr val="3F4444"/>
                </a:solidFill>
                <a:effectLst/>
                <a:uLnTx/>
                <a:uFillTx/>
                <a:latin typeface="Arial"/>
                <a:ea typeface="+mn-ea"/>
                <a:cs typeface="Arial"/>
              </a:rPr>
              <a:t>6</a:t>
            </a:r>
            <a:r>
              <a:rPr kumimoji="0" lang="en-GB" sz="1600" b="0" i="0" u="none" strike="noStrike" kern="1200" cap="none" spc="0" normalizeH="0" baseline="0" noProof="0">
                <a:ln>
                  <a:noFill/>
                </a:ln>
                <a:solidFill>
                  <a:srgbClr val="3F4444"/>
                </a:solidFill>
                <a:effectLst/>
                <a:uLnTx/>
                <a:uFillTx/>
                <a:latin typeface="Arial"/>
                <a:ea typeface="+mn-ea"/>
                <a:cs typeface="Arial"/>
              </a:rPr>
              <a:t> Giampaolo Bianchini,</a:t>
            </a:r>
            <a:r>
              <a:rPr kumimoji="0" lang="en-GB" sz="1600" b="0" i="0" u="none" strike="noStrike" kern="1200" cap="none" spc="0" normalizeH="0" baseline="30000" noProof="0">
                <a:ln>
                  <a:noFill/>
                </a:ln>
                <a:solidFill>
                  <a:srgbClr val="3F4444"/>
                </a:solidFill>
                <a:effectLst/>
                <a:uLnTx/>
                <a:uFillTx/>
                <a:latin typeface="Arial"/>
                <a:ea typeface="+mn-ea"/>
                <a:cs typeface="Arial"/>
              </a:rPr>
              <a:t>7</a:t>
            </a:r>
            <a:r>
              <a:rPr kumimoji="0" lang="en-GB" sz="1600" b="0" i="0" u="none" strike="noStrike" kern="1200" cap="none" spc="0" normalizeH="0" baseline="0" noProof="0">
                <a:ln>
                  <a:noFill/>
                </a:ln>
                <a:solidFill>
                  <a:srgbClr val="3F4444"/>
                </a:solidFill>
                <a:effectLst/>
                <a:uLnTx/>
                <a:uFillTx/>
                <a:latin typeface="Arial"/>
                <a:ea typeface="+mn-ea"/>
                <a:cs typeface="Arial"/>
              </a:rPr>
              <a:t> Kevin Kalinsky,</a:t>
            </a:r>
            <a:r>
              <a:rPr kumimoji="0" lang="en-GB" sz="1600" b="0" i="0" u="none" strike="noStrike" kern="1200" cap="none" spc="0" normalizeH="0" baseline="30000" noProof="0">
                <a:ln>
                  <a:noFill/>
                </a:ln>
                <a:solidFill>
                  <a:srgbClr val="3F4444"/>
                </a:solidFill>
                <a:effectLst/>
                <a:uLnTx/>
                <a:uFillTx/>
                <a:latin typeface="Arial"/>
                <a:ea typeface="+mn-ea"/>
                <a:cs typeface="Arial"/>
              </a:rPr>
              <a:t>8</a:t>
            </a:r>
            <a:r>
              <a:rPr kumimoji="0" lang="en-GB" sz="1600" b="0" i="0" u="none" strike="noStrike" kern="1200" cap="none" spc="0" normalizeH="0" baseline="0" noProof="0">
                <a:ln>
                  <a:noFill/>
                </a:ln>
                <a:solidFill>
                  <a:srgbClr val="3F4444"/>
                </a:solidFill>
                <a:effectLst/>
                <a:uLnTx/>
                <a:uFillTx/>
                <a:latin typeface="Arial"/>
                <a:ea typeface="+mn-ea"/>
                <a:cs typeface="Arial"/>
              </a:rPr>
              <a:t> Hiroji Iwata,</a:t>
            </a:r>
            <a:r>
              <a:rPr kumimoji="0" lang="en-GB" sz="1600" b="0" i="0" u="none" strike="noStrike" kern="1200" cap="none" spc="0" normalizeH="0" baseline="30000" noProof="0">
                <a:ln>
                  <a:noFill/>
                </a:ln>
                <a:solidFill>
                  <a:srgbClr val="3F4444"/>
                </a:solidFill>
                <a:effectLst/>
                <a:uLnTx/>
                <a:uFillTx/>
                <a:latin typeface="Arial"/>
                <a:ea typeface="+mn-ea"/>
                <a:cs typeface="Arial"/>
              </a:rPr>
              <a:t>9</a:t>
            </a:r>
            <a:r>
              <a:rPr kumimoji="0" lang="en-GB" sz="1600" b="0" i="0" u="none" strike="noStrike" kern="1200" cap="none" spc="0" normalizeH="0" baseline="0" noProof="0">
                <a:ln>
                  <a:noFill/>
                </a:ln>
                <a:solidFill>
                  <a:srgbClr val="3F4444"/>
                </a:solidFill>
                <a:effectLst/>
                <a:uLnTx/>
                <a:uFillTx/>
                <a:latin typeface="Arial"/>
                <a:ea typeface="+mn-ea"/>
                <a:cs typeface="Arial"/>
              </a:rPr>
              <a:t> Stephen Chia,</a:t>
            </a:r>
            <a:r>
              <a:rPr kumimoji="0" lang="en-GB" sz="1600" b="0" i="0" u="none" strike="noStrike" kern="1200" cap="none" spc="0" normalizeH="0" baseline="30000" noProof="0">
                <a:ln>
                  <a:noFill/>
                </a:ln>
                <a:solidFill>
                  <a:srgbClr val="3F4444"/>
                </a:solidFill>
                <a:effectLst/>
                <a:uLnTx/>
                <a:uFillTx/>
                <a:latin typeface="Arial"/>
                <a:ea typeface="+mn-ea"/>
                <a:cs typeface="Arial"/>
              </a:rPr>
              <a:t>10</a:t>
            </a:r>
            <a:r>
              <a:rPr kumimoji="0" lang="en-GB" sz="1600" b="0" i="0" u="none" strike="noStrike" kern="1200" cap="none" spc="0" normalizeH="0" baseline="0" noProof="0">
                <a:ln>
                  <a:noFill/>
                </a:ln>
                <a:solidFill>
                  <a:srgbClr val="3F4444"/>
                </a:solidFill>
                <a:effectLst/>
                <a:uLnTx/>
                <a:uFillTx/>
                <a:latin typeface="Arial"/>
                <a:ea typeface="+mn-ea"/>
                <a:cs typeface="Arial"/>
              </a:rPr>
              <a:t> Adam Brufsky,</a:t>
            </a:r>
            <a:r>
              <a:rPr kumimoji="0" lang="en-GB" sz="1600" b="0" i="0" u="none" strike="noStrike" kern="1200" cap="none" spc="0" normalizeH="0" baseline="30000" noProof="0">
                <a:ln>
                  <a:noFill/>
                </a:ln>
                <a:solidFill>
                  <a:srgbClr val="3F4444"/>
                </a:solidFill>
                <a:effectLst/>
                <a:uLnTx/>
                <a:uFillTx/>
                <a:latin typeface="Arial"/>
                <a:ea typeface="+mn-ea"/>
                <a:cs typeface="Arial"/>
              </a:rPr>
              <a:t>11</a:t>
            </a:r>
            <a:r>
              <a:rPr kumimoji="0" lang="en-GB" sz="1600" b="0" i="0" u="none" strike="noStrike" kern="1200" cap="none" spc="0" normalizeH="0" baseline="0" noProof="0">
                <a:ln>
                  <a:noFill/>
                </a:ln>
                <a:solidFill>
                  <a:srgbClr val="3F4444"/>
                </a:solidFill>
                <a:effectLst/>
                <a:uLnTx/>
                <a:uFillTx/>
                <a:latin typeface="Arial"/>
                <a:ea typeface="+mn-ea"/>
                <a:cs typeface="Arial"/>
              </a:rPr>
              <a:t> Peter Fasching,</a:t>
            </a:r>
            <a:r>
              <a:rPr kumimoji="0" lang="en-GB" sz="1600" b="0" i="0" u="none" strike="noStrike" kern="1200" cap="none" spc="0" normalizeH="0" baseline="30000" noProof="0">
                <a:ln>
                  <a:noFill/>
                </a:ln>
                <a:solidFill>
                  <a:srgbClr val="3F4444"/>
                </a:solidFill>
                <a:effectLst/>
                <a:uLnTx/>
                <a:uFillTx/>
                <a:latin typeface="Arial"/>
                <a:ea typeface="+mn-ea"/>
                <a:cs typeface="Arial"/>
              </a:rPr>
              <a:t>12</a:t>
            </a:r>
            <a:r>
              <a:rPr kumimoji="0" lang="en-GB" sz="1600" b="0" i="0" u="none" strike="noStrike" kern="1200" cap="none" spc="0" normalizeH="0" baseline="0" noProof="0">
                <a:ln>
                  <a:noFill/>
                </a:ln>
                <a:solidFill>
                  <a:srgbClr val="3F4444"/>
                </a:solidFill>
                <a:effectLst/>
                <a:uLnTx/>
                <a:uFillTx/>
                <a:latin typeface="Arial"/>
                <a:ea typeface="+mn-ea"/>
                <a:cs typeface="Arial"/>
              </a:rPr>
              <a:t> Zbigniew Nowecki,</a:t>
            </a:r>
            <a:r>
              <a:rPr kumimoji="0" lang="en-GB" sz="1600" b="0" i="0" u="none" strike="noStrike" kern="1200" cap="none" spc="0" normalizeH="0" baseline="30000" noProof="0">
                <a:ln>
                  <a:noFill/>
                </a:ln>
                <a:solidFill>
                  <a:srgbClr val="3F4444"/>
                </a:solidFill>
                <a:effectLst/>
                <a:uLnTx/>
                <a:uFillTx/>
                <a:latin typeface="Arial"/>
                <a:ea typeface="+mn-ea"/>
                <a:cs typeface="Arial"/>
              </a:rPr>
              <a:t>13</a:t>
            </a:r>
            <a:r>
              <a:rPr kumimoji="0" lang="en-GB" sz="1600" b="0" i="0" u="none" strike="noStrike" kern="1200" cap="none" spc="0" normalizeH="0" baseline="0" noProof="0">
                <a:ln>
                  <a:noFill/>
                </a:ln>
                <a:solidFill>
                  <a:srgbClr val="3F4444"/>
                </a:solidFill>
                <a:effectLst/>
                <a:uLnTx/>
                <a:uFillTx/>
                <a:latin typeface="Arial"/>
                <a:ea typeface="+mn-ea"/>
                <a:cs typeface="Arial"/>
              </a:rPr>
              <a:t> Javier Pascual,</a:t>
            </a:r>
            <a:r>
              <a:rPr kumimoji="0" lang="en-GB" sz="1600" b="0" i="0" u="none" strike="noStrike" kern="1200" cap="none" spc="0" normalizeH="0" baseline="30000" noProof="0">
                <a:ln>
                  <a:noFill/>
                </a:ln>
                <a:solidFill>
                  <a:srgbClr val="3F4444"/>
                </a:solidFill>
                <a:effectLst/>
                <a:uLnTx/>
                <a:uFillTx/>
                <a:latin typeface="Arial"/>
                <a:ea typeface="+mn-ea"/>
                <a:cs typeface="Arial"/>
              </a:rPr>
              <a:t>14</a:t>
            </a:r>
            <a:r>
              <a:rPr kumimoji="0" lang="en-GB" sz="1600" b="0" i="0" u="none" strike="noStrike" kern="1200" cap="none" spc="0" normalizeH="0" baseline="0" noProof="0">
                <a:ln>
                  <a:noFill/>
                </a:ln>
                <a:solidFill>
                  <a:srgbClr val="3F4444"/>
                </a:solidFill>
                <a:effectLst/>
                <a:uLnTx/>
                <a:uFillTx/>
                <a:latin typeface="Arial"/>
                <a:ea typeface="+mn-ea"/>
                <a:cs typeface="Arial"/>
              </a:rPr>
              <a:t> Einav Gal-Yam,</a:t>
            </a:r>
            <a:r>
              <a:rPr kumimoji="0" lang="en-GB" sz="1600" b="0" i="0" u="none" strike="noStrike" kern="1200" cap="none" spc="0" normalizeH="0" baseline="30000" noProof="0">
                <a:ln>
                  <a:noFill/>
                </a:ln>
                <a:solidFill>
                  <a:srgbClr val="3F4444"/>
                </a:solidFill>
                <a:effectLst/>
                <a:uLnTx/>
                <a:uFillTx/>
                <a:latin typeface="Arial"/>
                <a:ea typeface="+mn-ea"/>
                <a:cs typeface="Arial"/>
              </a:rPr>
              <a:t>15</a:t>
            </a:r>
            <a:r>
              <a:rPr kumimoji="0" lang="en-GB" sz="1600" b="0" i="0" u="none" strike="noStrike" kern="1200" cap="none" spc="0" normalizeH="0" baseline="0" noProof="0">
                <a:ln>
                  <a:noFill/>
                </a:ln>
                <a:solidFill>
                  <a:srgbClr val="3F4444"/>
                </a:solidFill>
                <a:effectLst/>
                <a:uLnTx/>
                <a:uFillTx/>
                <a:latin typeface="Arial"/>
                <a:ea typeface="+mn-ea"/>
                <a:cs typeface="Arial"/>
              </a:rPr>
              <a:t> Wei-Pang Chung,</a:t>
            </a:r>
            <a:r>
              <a:rPr kumimoji="0" lang="en-GB" sz="1600" b="0" i="0" u="none" strike="noStrike" kern="1200" cap="none" spc="0" normalizeH="0" baseline="30000" noProof="0">
                <a:ln>
                  <a:noFill/>
                </a:ln>
                <a:solidFill>
                  <a:srgbClr val="3F4444"/>
                </a:solidFill>
                <a:effectLst/>
                <a:uLnTx/>
                <a:uFillTx/>
                <a:latin typeface="Arial"/>
                <a:ea typeface="+mn-ea"/>
                <a:cs typeface="Arial"/>
              </a:rPr>
              <a:t>16</a:t>
            </a:r>
            <a:r>
              <a:rPr kumimoji="0" lang="en-GB" sz="1600" b="0" i="0" u="none" strike="noStrike" kern="1200" cap="none" spc="0" normalizeH="0" baseline="0" noProof="0">
                <a:ln>
                  <a:noFill/>
                </a:ln>
                <a:solidFill>
                  <a:srgbClr val="3F4444"/>
                </a:solidFill>
                <a:effectLst/>
                <a:uLnTx/>
                <a:uFillTx/>
                <a:latin typeface="Arial"/>
                <a:ea typeface="+mn-ea"/>
                <a:cs typeface="Arial"/>
              </a:rPr>
              <a:t> </a:t>
            </a:r>
            <a:r>
              <a:rPr kumimoji="0" lang="en-GB" sz="1600" b="0" i="0" u="none" strike="noStrike" kern="1200" cap="none" spc="0" normalizeH="0" baseline="0" noProof="0" err="1">
                <a:ln>
                  <a:noFill/>
                </a:ln>
                <a:solidFill>
                  <a:srgbClr val="3F4444"/>
                </a:solidFill>
                <a:effectLst/>
                <a:uLnTx/>
                <a:uFillTx/>
                <a:latin typeface="Arial"/>
                <a:ea typeface="+mn-ea"/>
                <a:cs typeface="Arial"/>
              </a:rPr>
              <a:t>Seock</a:t>
            </a:r>
            <a:r>
              <a:rPr kumimoji="0" lang="en-GB" sz="1600" b="0" i="0" u="none" strike="noStrike" kern="1200" cap="none" spc="0" normalizeH="0" baseline="0" noProof="0">
                <a:ln>
                  <a:noFill/>
                </a:ln>
                <a:solidFill>
                  <a:srgbClr val="3F4444"/>
                </a:solidFill>
                <a:effectLst/>
                <a:uLnTx/>
                <a:uFillTx/>
                <a:latin typeface="Arial"/>
                <a:ea typeface="+mn-ea"/>
                <a:cs typeface="Arial"/>
              </a:rPr>
              <a:t>-Ah Im,</a:t>
            </a:r>
            <a:r>
              <a:rPr kumimoji="0" lang="en-GB" sz="1600" b="0" i="0" u="none" strike="noStrike" kern="1200" cap="none" spc="0" normalizeH="0" baseline="30000" noProof="0">
                <a:ln>
                  <a:noFill/>
                </a:ln>
                <a:solidFill>
                  <a:srgbClr val="3F4444"/>
                </a:solidFill>
                <a:effectLst/>
                <a:uLnTx/>
                <a:uFillTx/>
                <a:latin typeface="Arial"/>
                <a:ea typeface="+mn-ea"/>
                <a:cs typeface="Arial"/>
              </a:rPr>
              <a:t>17</a:t>
            </a:r>
            <a:r>
              <a:rPr kumimoji="0" lang="en-GB" sz="1600" b="0" i="0" u="none" strike="noStrike" kern="1200" cap="none" spc="0" normalizeH="0" baseline="0" noProof="0">
                <a:ln>
                  <a:noFill/>
                </a:ln>
                <a:solidFill>
                  <a:srgbClr val="3F4444"/>
                </a:solidFill>
                <a:effectLst/>
                <a:uLnTx/>
                <a:uFillTx/>
                <a:latin typeface="Arial"/>
                <a:ea typeface="+mn-ea"/>
                <a:cs typeface="Arial"/>
              </a:rPr>
              <a:t> Alberto Zambelli,</a:t>
            </a:r>
            <a:r>
              <a:rPr kumimoji="0" lang="en-GB" sz="1600" b="0" i="0" u="none" strike="noStrike" kern="1200" cap="none" spc="0" normalizeH="0" baseline="30000" noProof="0">
                <a:ln>
                  <a:noFill/>
                </a:ln>
                <a:solidFill>
                  <a:srgbClr val="3F4444"/>
                </a:solidFill>
                <a:effectLst/>
                <a:uLnTx/>
                <a:uFillTx/>
                <a:latin typeface="Arial"/>
                <a:ea typeface="+mn-ea"/>
                <a:cs typeface="Arial"/>
              </a:rPr>
              <a:t>18</a:t>
            </a:r>
            <a:r>
              <a:rPr kumimoji="0" lang="en-GB" sz="1600" b="0" i="0" u="none" strike="noStrike" kern="1200" cap="none" spc="0" normalizeH="0" baseline="0" noProof="0">
                <a:ln>
                  <a:noFill/>
                </a:ln>
                <a:solidFill>
                  <a:srgbClr val="3F4444"/>
                </a:solidFill>
                <a:effectLst/>
                <a:uLnTx/>
                <a:uFillTx/>
                <a:latin typeface="Arial"/>
                <a:ea typeface="+mn-ea"/>
                <a:cs typeface="Arial"/>
              </a:rPr>
              <a:t> Florence Dalenc,</a:t>
            </a:r>
            <a:r>
              <a:rPr kumimoji="0" lang="en-GB" sz="1600" b="0" i="0" u="none" strike="noStrike" kern="1200" cap="none" spc="0" normalizeH="0" baseline="30000" noProof="0">
                <a:ln>
                  <a:noFill/>
                </a:ln>
                <a:solidFill>
                  <a:srgbClr val="3F4444"/>
                </a:solidFill>
                <a:effectLst/>
                <a:uLnTx/>
                <a:uFillTx/>
                <a:latin typeface="Arial"/>
                <a:ea typeface="+mn-ea"/>
                <a:cs typeface="Arial"/>
              </a:rPr>
              <a:t>19</a:t>
            </a:r>
            <a:r>
              <a:rPr kumimoji="0" lang="en-GB" sz="1600" b="0" i="0" u="none" strike="noStrike" kern="1200" cap="none" spc="0" normalizeH="0" baseline="0" noProof="0">
                <a:ln>
                  <a:noFill/>
                </a:ln>
                <a:solidFill>
                  <a:srgbClr val="3F4444"/>
                </a:solidFill>
                <a:effectLst/>
                <a:uLnTx/>
                <a:uFillTx/>
                <a:latin typeface="Arial"/>
                <a:ea typeface="+mn-ea"/>
                <a:cs typeface="Arial"/>
              </a:rPr>
              <a:t> </a:t>
            </a:r>
            <a:br>
              <a:rPr kumimoji="0" lang="en-GB" sz="1600" b="0" i="0" u="none" strike="noStrike" kern="1200" cap="none" spc="0" normalizeH="0" baseline="0" noProof="0">
                <a:ln>
                  <a:noFill/>
                </a:ln>
                <a:solidFill>
                  <a:srgbClr val="3F4444"/>
                </a:solidFill>
                <a:effectLst/>
                <a:uLnTx/>
                <a:uFillTx/>
                <a:latin typeface="Arial"/>
                <a:ea typeface="+mn-ea"/>
                <a:cs typeface="Arial"/>
              </a:rPr>
            </a:br>
            <a:r>
              <a:rPr kumimoji="0" lang="en-GB" sz="1600" b="0" i="0" u="none" strike="noStrike" kern="1200" cap="none" spc="0" normalizeH="0" baseline="0" noProof="0">
                <a:ln>
                  <a:noFill/>
                </a:ln>
                <a:solidFill>
                  <a:srgbClr val="3F4444"/>
                </a:solidFill>
                <a:effectLst/>
                <a:uLnTx/>
                <a:uFillTx/>
                <a:latin typeface="Arial"/>
                <a:ea typeface="+mn-ea"/>
                <a:cs typeface="Arial"/>
              </a:rPr>
              <a:t>Mafalda Oliveira,</a:t>
            </a:r>
            <a:r>
              <a:rPr kumimoji="0" lang="en-GB" sz="1600" b="0" i="0" u="none" strike="noStrike" kern="1200" cap="none" spc="0" normalizeH="0" baseline="30000" noProof="0">
                <a:ln>
                  <a:noFill/>
                </a:ln>
                <a:solidFill>
                  <a:srgbClr val="3F4444"/>
                </a:solidFill>
                <a:effectLst/>
                <a:uLnTx/>
                <a:uFillTx/>
                <a:latin typeface="Arial"/>
                <a:ea typeface="+mn-ea"/>
                <a:cs typeface="Arial"/>
              </a:rPr>
              <a:t>20</a:t>
            </a:r>
            <a:r>
              <a:rPr kumimoji="0" lang="en-GB" sz="1600" b="0" i="0" u="none" strike="noStrike" kern="1200" cap="none" spc="0" normalizeH="0" baseline="0" noProof="0">
                <a:ln>
                  <a:noFill/>
                </a:ln>
                <a:solidFill>
                  <a:srgbClr val="3F4444"/>
                </a:solidFill>
                <a:effectLst/>
                <a:uLnTx/>
                <a:uFillTx/>
                <a:latin typeface="Arial"/>
                <a:ea typeface="+mn-ea"/>
                <a:cs typeface="Arial"/>
              </a:rPr>
              <a:t> Steven Fox,</a:t>
            </a:r>
            <a:r>
              <a:rPr kumimoji="0" lang="en-GB" sz="1600" b="0" i="0" u="none" strike="noStrike" kern="1200" cap="none" spc="0" normalizeH="0" baseline="30000" noProof="0">
                <a:ln>
                  <a:noFill/>
                </a:ln>
                <a:solidFill>
                  <a:srgbClr val="3F4444"/>
                </a:solidFill>
                <a:effectLst/>
                <a:uLnTx/>
                <a:uFillTx/>
                <a:latin typeface="Arial"/>
                <a:ea typeface="+mn-ea"/>
                <a:cs typeface="Arial"/>
              </a:rPr>
              <a:t>21</a:t>
            </a:r>
            <a:r>
              <a:rPr kumimoji="0" lang="en-GB" sz="1600" b="0" i="0" u="none" strike="noStrike" kern="1200" cap="none" spc="0" normalizeH="0" baseline="0" noProof="0">
                <a:ln>
                  <a:noFill/>
                </a:ln>
                <a:solidFill>
                  <a:srgbClr val="3F4444"/>
                </a:solidFill>
                <a:effectLst/>
                <a:uLnTx/>
                <a:uFillTx/>
                <a:latin typeface="Arial"/>
                <a:ea typeface="+mn-ea"/>
                <a:cs typeface="Arial"/>
              </a:rPr>
              <a:t> Manuel Selvi Miralles,</a:t>
            </a:r>
            <a:r>
              <a:rPr kumimoji="0" lang="en-GB" sz="1600" b="0" i="0" u="none" strike="noStrike" kern="1200" cap="none" spc="0" normalizeH="0" baseline="30000" noProof="0">
                <a:ln>
                  <a:noFill/>
                </a:ln>
                <a:solidFill>
                  <a:srgbClr val="3F4444"/>
                </a:solidFill>
                <a:effectLst/>
                <a:uLnTx/>
                <a:uFillTx/>
                <a:latin typeface="Arial"/>
                <a:ea typeface="+mn-ea"/>
                <a:cs typeface="Arial"/>
              </a:rPr>
              <a:t>21</a:t>
            </a:r>
            <a:r>
              <a:rPr kumimoji="0" lang="en-GB" sz="1600" b="0" i="0" u="none" strike="noStrike" kern="1200" cap="none" spc="0" normalizeH="0" baseline="0" noProof="0">
                <a:ln>
                  <a:noFill/>
                </a:ln>
                <a:solidFill>
                  <a:srgbClr val="3F4444"/>
                </a:solidFill>
                <a:effectLst/>
                <a:uLnTx/>
                <a:uFillTx/>
                <a:latin typeface="Arial"/>
                <a:ea typeface="+mn-ea"/>
                <a:cs typeface="Arial"/>
              </a:rPr>
              <a:t> Christopher Morrow,</a:t>
            </a:r>
            <a:r>
              <a:rPr kumimoji="0" lang="en-GB" sz="1600" b="0" i="0" u="none" strike="noStrike" kern="1200" cap="none" spc="0" normalizeH="0" baseline="30000" noProof="0">
                <a:ln>
                  <a:noFill/>
                </a:ln>
                <a:solidFill>
                  <a:srgbClr val="3F4444"/>
                </a:solidFill>
                <a:effectLst/>
                <a:uLnTx/>
                <a:uFillTx/>
                <a:latin typeface="Arial"/>
                <a:ea typeface="+mn-ea"/>
                <a:cs typeface="Arial"/>
              </a:rPr>
              <a:t>22</a:t>
            </a:r>
            <a:r>
              <a:rPr kumimoji="0" lang="en-GB" sz="1600" b="0" i="0" u="none" strike="noStrike" kern="1200" cap="none" spc="0" normalizeH="0" baseline="0" noProof="0">
                <a:ln>
                  <a:noFill/>
                </a:ln>
                <a:solidFill>
                  <a:srgbClr val="3F4444"/>
                </a:solidFill>
                <a:effectLst/>
                <a:uLnTx/>
                <a:uFillTx/>
                <a:latin typeface="Arial"/>
                <a:ea typeface="+mn-ea"/>
                <a:cs typeface="Arial"/>
              </a:rPr>
              <a:t> Cynthia Huang Bartlett,</a:t>
            </a:r>
            <a:r>
              <a:rPr kumimoji="0" lang="en-GB" sz="1600" b="0" i="0" u="none" strike="noStrike" kern="1200" cap="none" spc="0" normalizeH="0" baseline="30000" noProof="0">
                <a:ln>
                  <a:noFill/>
                </a:ln>
                <a:solidFill>
                  <a:srgbClr val="3F4444"/>
                </a:solidFill>
                <a:effectLst/>
                <a:uLnTx/>
                <a:uFillTx/>
                <a:latin typeface="Arial"/>
                <a:ea typeface="+mn-ea"/>
                <a:cs typeface="Arial"/>
              </a:rPr>
              <a:t>23</a:t>
            </a:r>
            <a:r>
              <a:rPr kumimoji="0" lang="en-GB" sz="1600" b="0" i="0" u="none" strike="noStrike" kern="1200" cap="none" spc="0" normalizeH="0" baseline="0" noProof="0">
                <a:ln>
                  <a:noFill/>
                </a:ln>
                <a:solidFill>
                  <a:srgbClr val="3F4444"/>
                </a:solidFill>
                <a:effectLst/>
                <a:uLnTx/>
                <a:uFillTx/>
                <a:latin typeface="Arial"/>
                <a:ea typeface="+mn-ea"/>
                <a:cs typeface="Arial"/>
              </a:rPr>
              <a:t> and </a:t>
            </a:r>
            <a:br>
              <a:rPr kumimoji="0" lang="en-GB" sz="1600" b="0" i="0" u="none" strike="noStrike" kern="1200" cap="none" spc="0" normalizeH="0" baseline="0" noProof="0">
                <a:ln>
                  <a:noFill/>
                </a:ln>
                <a:solidFill>
                  <a:srgbClr val="3F4444"/>
                </a:solidFill>
                <a:effectLst/>
                <a:uLnTx/>
                <a:uFillTx/>
                <a:latin typeface="Arial"/>
                <a:ea typeface="+mn-ea"/>
                <a:cs typeface="Arial"/>
              </a:rPr>
            </a:br>
            <a:r>
              <a:rPr kumimoji="0" lang="en-GB" sz="1600" b="0" i="0" u="none" strike="noStrike" kern="1200" cap="none" spc="0" normalizeH="0" baseline="0" noProof="0">
                <a:ln>
                  <a:noFill/>
                </a:ln>
                <a:solidFill>
                  <a:srgbClr val="3F4444"/>
                </a:solidFill>
                <a:effectLst/>
                <a:uLnTx/>
                <a:uFillTx/>
                <a:latin typeface="Arial"/>
                <a:ea typeface="+mn-ea"/>
                <a:cs typeface="Arial"/>
              </a:rPr>
              <a:t>Nicholas C Turner</a:t>
            </a:r>
            <a:r>
              <a:rPr kumimoji="0" lang="en-GB" sz="1600" b="0" i="0" u="none" strike="noStrike" kern="1200" cap="none" spc="0" normalizeH="0" baseline="30000" noProof="0">
                <a:ln>
                  <a:noFill/>
                </a:ln>
                <a:solidFill>
                  <a:srgbClr val="3F4444"/>
                </a:solidFill>
                <a:effectLst/>
                <a:uLnTx/>
                <a:uFillTx/>
                <a:latin typeface="Arial"/>
                <a:ea typeface="+mn-ea"/>
                <a:cs typeface="Arial"/>
              </a:rPr>
              <a:t>24</a:t>
            </a:r>
          </a:p>
        </p:txBody>
      </p:sp>
      <p:sp>
        <p:nvSpPr>
          <p:cNvPr id="3" name="TextBox 2">
            <a:extLst>
              <a:ext uri="{FF2B5EF4-FFF2-40B4-BE49-F238E27FC236}">
                <a16:creationId xmlns:a16="http://schemas.microsoft.com/office/drawing/2014/main" id="{3D2A01F4-F6E2-685B-4F71-80C59EB2E96F}"/>
              </a:ext>
            </a:extLst>
          </p:cNvPr>
          <p:cNvSpPr txBox="1"/>
          <p:nvPr/>
        </p:nvSpPr>
        <p:spPr>
          <a:xfrm>
            <a:off x="2" y="6621298"/>
            <a:ext cx="12191999" cy="23544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This presentation is the intellectual property of the authors. Contact them at francois-clement.bidard@curie.fr for permission to reprint and/or distribute</a:t>
            </a:r>
          </a:p>
        </p:txBody>
      </p:sp>
      <p:pic>
        <p:nvPicPr>
          <p:cNvPr id="2" name="Picture 1">
            <a:extLst>
              <a:ext uri="{FF2B5EF4-FFF2-40B4-BE49-F238E27FC236}">
                <a16:creationId xmlns:a16="http://schemas.microsoft.com/office/drawing/2014/main" id="{4D906774-AE28-0519-F44D-FC4CA4552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54441" y="2647487"/>
            <a:ext cx="1720059" cy="793214"/>
          </a:xfrm>
          <a:prstGeom prst="rect">
            <a:avLst/>
          </a:prstGeom>
        </p:spPr>
      </p:pic>
      <p:sp>
        <p:nvSpPr>
          <p:cNvPr id="8" name="TextBox 7">
            <a:extLst>
              <a:ext uri="{FF2B5EF4-FFF2-40B4-BE49-F238E27FC236}">
                <a16:creationId xmlns:a16="http://schemas.microsoft.com/office/drawing/2014/main" id="{5D9FACCE-003B-9927-C421-E84495964FE1}"/>
              </a:ext>
            </a:extLst>
          </p:cNvPr>
          <p:cNvSpPr txBox="1"/>
          <p:nvPr/>
        </p:nvSpPr>
        <p:spPr>
          <a:xfrm>
            <a:off x="474133" y="5595591"/>
            <a:ext cx="112987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Institut Curie, Paris, France;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Dana-Farber Cancer Institute, Boston, MA, USA;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3</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Samsung Medical </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Center</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Sungkyunkwan University School of Medicine, Seoul, Republic of Korea;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4</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Universitätsklinikum Ulm, Ulm, Germany; </a:t>
            </a:r>
            <a:b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5</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Washington University School of Medicine, Saint Louis, MO, USA;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6</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Weill-Cornell Medicine/ New York-Presbyterian Hospital, New York, NY, USA;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7</a:t>
            </a:r>
            <a:r>
              <a:rPr kumimoji="0" lang="it-IT"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IRCCS Ospedale San Raffaele, Milan, </a:t>
            </a:r>
            <a:r>
              <a:rPr kumimoji="0" lang="it-IT"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Italy</a:t>
            </a:r>
            <a:r>
              <a:rPr kumimoji="0" lang="it-IT"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it-IT"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8</a:t>
            </a:r>
            <a:r>
              <a:rPr kumimoji="0" lang="sv-SE"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Winship</a:t>
            </a:r>
            <a:r>
              <a:rPr kumimoji="0" lang="sv-SE"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Cancer </a:t>
            </a:r>
            <a:r>
              <a:rPr kumimoji="0" lang="sv-SE"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Institute</a:t>
            </a:r>
            <a:r>
              <a:rPr kumimoji="0" lang="sv-SE"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Atlanta, GA, USA; </a:t>
            </a:r>
            <a:br>
              <a:rPr kumimoji="0" lang="sv-SE"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sv-SE"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9</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Nagoya City University, Nagoya, Japan;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10</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BC Cancer Agency, Vancouver, BC, Canada;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11</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UMPC Magee-</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Womens</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Hospital, Pittsburgh, PA, USA;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12</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University Hospital Erlangen, Comprehensive Cancer </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Center</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Erlangen-EMN, Erlangen, Germany;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13</a:t>
            </a:r>
            <a:r>
              <a:rPr kumimoji="0" lang="pl-PL"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Narodowy Instytut Onkologii im. Marii Skłodowskiej-Curie, </a:t>
            </a:r>
            <a:r>
              <a:rPr kumimoji="0" lang="pl-PL"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Warsaw</a:t>
            </a:r>
            <a:r>
              <a:rPr kumimoji="0" lang="pl-PL"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Poland</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14</a:t>
            </a:r>
            <a:r>
              <a:rPr kumimoji="0" lang="es-ES"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Medical </a:t>
            </a:r>
            <a:r>
              <a:rPr kumimoji="0" lang="es-ES"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Oncology</a:t>
            </a:r>
            <a:r>
              <a:rPr kumimoji="0" lang="es-ES"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Department</a:t>
            </a:r>
            <a:r>
              <a:rPr kumimoji="0" lang="es-ES"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Hospital Universitario Virgen de la Victoria. IBIMA. Málaga, </a:t>
            </a:r>
            <a:r>
              <a:rPr kumimoji="0" lang="es-ES"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Spain</a:t>
            </a:r>
            <a:r>
              <a:rPr kumimoji="0" lang="es-ES"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15</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Sheba Medical </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Center</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Tel-</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Hashomer</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Israel; </a:t>
            </a:r>
            <a:b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16</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National Cheng-Kung University Hospital, Tainan, Taiwan;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17</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Cancer Research Institute, Seoul National University College of Medicine, Seoul, Republic of Korea;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18</a:t>
            </a:r>
            <a:r>
              <a:rPr kumimoji="0" lang="it-IT"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IRCCS Istituto Clinico Humanitas, Milan, </a:t>
            </a:r>
            <a:r>
              <a:rPr kumimoji="0" lang="it-IT"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Italy</a:t>
            </a:r>
            <a:r>
              <a:rPr kumimoji="0" lang="it-IT"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it-IT"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19</a:t>
            </a:r>
            <a:r>
              <a:rPr kumimoji="0" lang="fr-FR"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Institut Claudius </a:t>
            </a:r>
            <a:r>
              <a:rPr kumimoji="0" lang="fr-FR"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Regaud</a:t>
            </a:r>
            <a:r>
              <a:rPr kumimoji="0" lang="fr-FR"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br>
              <a:rPr kumimoji="0" lang="fr-FR"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fr-FR"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IUCT-Oncopole, Toulouse, France; </a:t>
            </a:r>
            <a:r>
              <a:rPr kumimoji="0" lang="fr-FR"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20</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Medical Oncology Department, Vall </a:t>
            </a:r>
            <a:r>
              <a:rPr kumimoji="0" lang="en-GB" sz="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d’Hebron</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University Hospital, Barcelona, Spain;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21</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Late Development, Oncology R&amp;D, AstraZeneca, Cambridge, UK;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22</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Research and Early Development, Oncology R&amp;D, AstraZeneca, Cambridge, UK;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23</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Late Development, Oncology R&amp;D, AstraZeneca, Gaithersburg, MD, USA; </a:t>
            </a:r>
            <a:r>
              <a:rPr kumimoji="0" lang="en-GB" sz="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24</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Royal Marsden Hospital, London, UK</a:t>
            </a:r>
            <a:r>
              <a:rPr kumimoji="0" lang="it-IT"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26D9F28F-3683-A6C2-4B1A-7404D6D0E0F9}"/>
              </a:ext>
            </a:extLst>
          </p:cNvPr>
          <p:cNvSpPr/>
          <p:nvPr/>
        </p:nvSpPr>
        <p:spPr>
          <a:xfrm>
            <a:off x="1763486" y="6621298"/>
            <a:ext cx="8733453" cy="23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lnSpc>
                <a:spcPct val="90000"/>
              </a:lnSpc>
              <a:spcAft>
                <a:spcPts val="600"/>
              </a:spcAft>
            </a:pPr>
            <a:endParaRPr lang="en-US" dirty="0" err="1"/>
          </a:p>
        </p:txBody>
      </p:sp>
    </p:spTree>
    <p:extLst>
      <p:ext uri="{BB962C8B-B14F-4D97-AF65-F5344CB8AC3E}">
        <p14:creationId xmlns:p14="http://schemas.microsoft.com/office/powerpoint/2010/main" val="386548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D017-5695-AA2C-CFAB-BA4045265A44}"/>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FED97F29-AB70-4D6F-5BFE-52FE60DBABB3}"/>
              </a:ext>
            </a:extLst>
          </p:cNvPr>
          <p:cNvGraphicFramePr>
            <a:graphicFrameLocks/>
          </p:cNvGraphicFramePr>
          <p:nvPr/>
        </p:nvGraphicFramePr>
        <p:xfrm>
          <a:off x="495300" y="4583229"/>
          <a:ext cx="11004094" cy="1357766"/>
        </p:xfrm>
        <a:graphic>
          <a:graphicData uri="http://schemas.openxmlformats.org/drawingml/2006/table">
            <a:tbl>
              <a:tblPr firstRow="1" bandRow="1">
                <a:tableStyleId>{68D230F3-CF80-4859-8CE7-A43EE81993B5}</a:tableStyleId>
              </a:tblPr>
              <a:tblGrid>
                <a:gridCol w="3889736">
                  <a:extLst>
                    <a:ext uri="{9D8B030D-6E8A-4147-A177-3AD203B41FA5}">
                      <a16:colId xmlns:a16="http://schemas.microsoft.com/office/drawing/2014/main" val="3744274681"/>
                    </a:ext>
                  </a:extLst>
                </a:gridCol>
                <a:gridCol w="7114358">
                  <a:extLst>
                    <a:ext uri="{9D8B030D-6E8A-4147-A177-3AD203B41FA5}">
                      <a16:colId xmlns:a16="http://schemas.microsoft.com/office/drawing/2014/main" val="1335355259"/>
                    </a:ext>
                  </a:extLst>
                </a:gridCol>
              </a:tblGrid>
              <a:tr h="678883">
                <a:tc>
                  <a:txBody>
                    <a:bodyPr/>
                    <a:lstStyle/>
                    <a:p>
                      <a:pPr marL="84138"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Tumor assessments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4138"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4045710"/>
                  </a:ext>
                </a:extLst>
              </a:tr>
              <a:tr h="678883">
                <a:tc>
                  <a:txBody>
                    <a:bodyPr/>
                    <a:lstStyle/>
                    <a:p>
                      <a:pPr marL="84138"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ctDNA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4138"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775180"/>
                  </a:ext>
                </a:extLst>
              </a:tr>
            </a:tbl>
          </a:graphicData>
        </a:graphic>
      </p:graphicFrame>
      <p:cxnSp>
        <p:nvCxnSpPr>
          <p:cNvPr id="33" name="Straight Connector 32">
            <a:extLst>
              <a:ext uri="{FF2B5EF4-FFF2-40B4-BE49-F238E27FC236}">
                <a16:creationId xmlns:a16="http://schemas.microsoft.com/office/drawing/2014/main" id="{67671CE8-F7CC-B5F1-5FDA-10067A09CF34}"/>
              </a:ext>
            </a:extLst>
          </p:cNvPr>
          <p:cNvCxnSpPr>
            <a:cxnSpLocks/>
          </p:cNvCxnSpPr>
          <p:nvPr/>
        </p:nvCxnSpPr>
        <p:spPr>
          <a:xfrm>
            <a:off x="9863585" y="4433129"/>
            <a:ext cx="0" cy="166963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8CA83B4-0501-1E48-501D-27196D5A56AE}"/>
              </a:ext>
            </a:extLst>
          </p:cNvPr>
          <p:cNvCxnSpPr>
            <a:cxnSpLocks/>
          </p:cNvCxnSpPr>
          <p:nvPr/>
        </p:nvCxnSpPr>
        <p:spPr>
          <a:xfrm>
            <a:off x="5443413" y="4433129"/>
            <a:ext cx="0" cy="166963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34D1CEE-A77B-B49D-B05D-340276B9BE80}"/>
              </a:ext>
            </a:extLst>
          </p:cNvPr>
          <p:cNvSpPr txBox="1"/>
          <p:nvPr/>
        </p:nvSpPr>
        <p:spPr>
          <a:xfrm>
            <a:off x="5621254" y="6052276"/>
            <a:ext cx="2455637" cy="307777"/>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79646">
                    <a:lumMod val="75000"/>
                  </a:srgbClr>
                </a:solidFill>
                <a:effectLst/>
                <a:uLnTx/>
                <a:uFillTx/>
                <a:latin typeface="Arial" panose="020B0604020202020204" pitchFamily="34" charset="0"/>
                <a:ea typeface="+mn-ea"/>
                <a:cs typeface="Arial" panose="020B0604020202020204" pitchFamily="34" charset="0"/>
              </a:rPr>
              <a:t>Reported in this presentation</a:t>
            </a:r>
          </a:p>
        </p:txBody>
      </p:sp>
      <p:cxnSp>
        <p:nvCxnSpPr>
          <p:cNvPr id="11" name="Straight Connector 10">
            <a:extLst>
              <a:ext uri="{FF2B5EF4-FFF2-40B4-BE49-F238E27FC236}">
                <a16:creationId xmlns:a16="http://schemas.microsoft.com/office/drawing/2014/main" id="{E752D64A-DCCE-1B4A-7653-F250FEE6E9D9}"/>
              </a:ext>
            </a:extLst>
          </p:cNvPr>
          <p:cNvCxnSpPr>
            <a:cxnSpLocks/>
          </p:cNvCxnSpPr>
          <p:nvPr/>
        </p:nvCxnSpPr>
        <p:spPr>
          <a:xfrm>
            <a:off x="3617773" y="4433129"/>
            <a:ext cx="0" cy="166963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6275FB3E-08C1-680E-273D-5A8536E33993}"/>
              </a:ext>
            </a:extLst>
          </p:cNvPr>
          <p:cNvSpPr>
            <a:spLocks noGrp="1"/>
          </p:cNvSpPr>
          <p:nvPr>
            <p:ph idx="1"/>
          </p:nvPr>
        </p:nvSpPr>
        <p:spPr>
          <a:xfrm>
            <a:off x="507998" y="1454313"/>
            <a:ext cx="5417693" cy="2228153"/>
          </a:xfrm>
          <a:prstGeom prst="roundRect">
            <a:avLst>
              <a:gd name="adj" fmla="val 5601"/>
            </a:avLst>
          </a:prstGeom>
          <a:solidFill>
            <a:schemeClr val="bg1">
              <a:lumMod val="95000"/>
            </a:schemeClr>
          </a:solidFill>
        </p:spPr>
        <p:txBody>
          <a:bodyPr/>
          <a:lstStyle/>
          <a:p>
            <a:pPr>
              <a:buClr>
                <a:schemeClr val="accent6"/>
              </a:buClr>
            </a:pPr>
            <a:r>
              <a:rPr lang="en-US" sz="1800"/>
              <a:t>Adult patients with ER+/HER2– ABC</a:t>
            </a:r>
          </a:p>
          <a:p>
            <a:pPr>
              <a:buClr>
                <a:schemeClr val="accent6"/>
              </a:buClr>
            </a:pPr>
            <a:r>
              <a:rPr lang="en-US" sz="1800"/>
              <a:t>All patients that have received AI + CDK4/6i (palbociclib, ribociclib, or abemaciclib) as initial endocrine-based therapy for ABC for at least 6 months</a:t>
            </a:r>
          </a:p>
          <a:p>
            <a:pPr>
              <a:buClr>
                <a:schemeClr val="accent6"/>
              </a:buClr>
            </a:pPr>
            <a:r>
              <a:rPr lang="en-US" sz="1800" i="1"/>
              <a:t>ESR1</a:t>
            </a:r>
            <a:r>
              <a:rPr lang="en-US" sz="1800"/>
              <a:t>m detected in circulating tumor DNA with no evidence of disease progression</a:t>
            </a:r>
          </a:p>
        </p:txBody>
      </p:sp>
      <p:sp>
        <p:nvSpPr>
          <p:cNvPr id="35" name="Text Placeholder 34">
            <a:extLst>
              <a:ext uri="{FF2B5EF4-FFF2-40B4-BE49-F238E27FC236}">
                <a16:creationId xmlns:a16="http://schemas.microsoft.com/office/drawing/2014/main" id="{60C3705B-A566-D163-3248-42AC90E5F3EC}"/>
              </a:ext>
            </a:extLst>
          </p:cNvPr>
          <p:cNvSpPr>
            <a:spLocks noGrp="1"/>
          </p:cNvSpPr>
          <p:nvPr>
            <p:ph type="body" sz="quarter" idx="10"/>
          </p:nvPr>
        </p:nvSpPr>
        <p:spPr/>
        <p:txBody>
          <a:bodyPr/>
          <a:lstStyle/>
          <a:p>
            <a:r>
              <a:rPr lang="en-US" sz="700">
                <a:solidFill>
                  <a:schemeClr val="bg1">
                    <a:lumMod val="50000"/>
                  </a:schemeClr>
                </a:solidFill>
              </a:rPr>
              <a:t>D, Day; C, Cycle; ER+, estrogen receptor-positive; IHC, immunohistochemical; PD, progressive disease; QD, once daily; R, randomized.</a:t>
            </a:r>
            <a:br>
              <a:rPr lang="en-US" sz="700">
                <a:solidFill>
                  <a:schemeClr val="bg1">
                    <a:lumMod val="50000"/>
                  </a:schemeClr>
                </a:solidFill>
              </a:rPr>
            </a:br>
            <a:r>
              <a:rPr lang="en-US" sz="700">
                <a:solidFill>
                  <a:schemeClr val="bg1">
                    <a:lumMod val="50000"/>
                  </a:schemeClr>
                </a:solidFill>
              </a:rPr>
              <a:t>*Pre- or perimenopausal women and men received a luteinizing hormone-releasing hormone agonist per clinical guidelines. </a:t>
            </a:r>
            <a:r>
              <a:rPr lang="en-US" sz="700" baseline="30000">
                <a:solidFill>
                  <a:schemeClr val="bg1">
                    <a:lumMod val="50000"/>
                  </a:schemeClr>
                </a:solidFill>
              </a:rPr>
              <a:t>†</a:t>
            </a:r>
            <a:r>
              <a:rPr lang="en-US" sz="700">
                <a:solidFill>
                  <a:schemeClr val="bg1">
                    <a:lumMod val="50000"/>
                  </a:schemeClr>
                </a:solidFill>
              </a:rPr>
              <a:t>Prior to receiving study treatments. </a:t>
            </a:r>
            <a:br>
              <a:rPr lang="en-US" sz="700">
                <a:solidFill>
                  <a:schemeClr val="bg1">
                    <a:lumMod val="50000"/>
                  </a:schemeClr>
                </a:solidFill>
              </a:rPr>
            </a:br>
            <a:r>
              <a:rPr lang="en-GB" sz="700">
                <a:solidFill>
                  <a:schemeClr val="bg1">
                    <a:lumMod val="50000"/>
                  </a:schemeClr>
                </a:solidFill>
              </a:rPr>
              <a:t>ctDNA from patient blood samples were tested for </a:t>
            </a:r>
            <a:r>
              <a:rPr lang="en-GB" sz="700" i="1">
                <a:solidFill>
                  <a:schemeClr val="bg1">
                    <a:lumMod val="50000"/>
                  </a:schemeClr>
                </a:solidFill>
              </a:rPr>
              <a:t>ESR1</a:t>
            </a:r>
            <a:r>
              <a:rPr lang="en-GB" sz="700">
                <a:solidFill>
                  <a:schemeClr val="bg1">
                    <a:lumMod val="50000"/>
                  </a:schemeClr>
                </a:solidFill>
              </a:rPr>
              <a:t>m using Guardant360CDx (Guardant Health).</a:t>
            </a:r>
            <a:r>
              <a:rPr lang="en-US" sz="700">
                <a:solidFill>
                  <a:schemeClr val="bg1">
                    <a:lumMod val="50000"/>
                  </a:schemeClr>
                </a:solidFill>
              </a:rPr>
              <a:t> </a:t>
            </a:r>
          </a:p>
        </p:txBody>
      </p:sp>
      <p:sp>
        <p:nvSpPr>
          <p:cNvPr id="13" name="TextBox 12">
            <a:extLst>
              <a:ext uri="{FF2B5EF4-FFF2-40B4-BE49-F238E27FC236}">
                <a16:creationId xmlns:a16="http://schemas.microsoft.com/office/drawing/2014/main" id="{49DEA2CF-697C-8BD0-CCDC-F5D188981328}"/>
              </a:ext>
            </a:extLst>
          </p:cNvPr>
          <p:cNvSpPr txBox="1"/>
          <p:nvPr/>
        </p:nvSpPr>
        <p:spPr>
          <a:xfrm>
            <a:off x="5423667" y="4634115"/>
            <a:ext cx="4439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 8 weeks for 18 months and then every </a:t>
            </a:r>
            <a:b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 weeks until PD</a:t>
            </a:r>
          </a:p>
        </p:txBody>
      </p:sp>
      <p:sp>
        <p:nvSpPr>
          <p:cNvPr id="14" name="Rounded Rectangle 87">
            <a:extLst>
              <a:ext uri="{FF2B5EF4-FFF2-40B4-BE49-F238E27FC236}">
                <a16:creationId xmlns:a16="http://schemas.microsoft.com/office/drawing/2014/main" id="{7E31736C-C092-ACFF-8084-C158784C69C4}"/>
              </a:ext>
            </a:extLst>
          </p:cNvPr>
          <p:cNvSpPr/>
          <p:nvPr/>
        </p:nvSpPr>
        <p:spPr>
          <a:xfrm>
            <a:off x="6607887" y="1785793"/>
            <a:ext cx="1196843" cy="1571914"/>
          </a:xfrm>
          <a:custGeom>
            <a:avLst/>
            <a:gdLst>
              <a:gd name="connsiteX0" fmla="*/ 0 w 1700626"/>
              <a:gd name="connsiteY0" fmla="*/ 155871 h 1571914"/>
              <a:gd name="connsiteX1" fmla="*/ 155871 w 1700626"/>
              <a:gd name="connsiteY1" fmla="*/ 0 h 1571914"/>
              <a:gd name="connsiteX2" fmla="*/ 1544755 w 1700626"/>
              <a:gd name="connsiteY2" fmla="*/ 0 h 1571914"/>
              <a:gd name="connsiteX3" fmla="*/ 1700626 w 1700626"/>
              <a:gd name="connsiteY3" fmla="*/ 155871 h 1571914"/>
              <a:gd name="connsiteX4" fmla="*/ 1700626 w 1700626"/>
              <a:gd name="connsiteY4" fmla="*/ 1416043 h 1571914"/>
              <a:gd name="connsiteX5" fmla="*/ 1544755 w 1700626"/>
              <a:gd name="connsiteY5" fmla="*/ 1571914 h 1571914"/>
              <a:gd name="connsiteX6" fmla="*/ 155871 w 1700626"/>
              <a:gd name="connsiteY6" fmla="*/ 1571914 h 1571914"/>
              <a:gd name="connsiteX7" fmla="*/ 0 w 1700626"/>
              <a:gd name="connsiteY7" fmla="*/ 1416043 h 1571914"/>
              <a:gd name="connsiteX8" fmla="*/ 0 w 1700626"/>
              <a:gd name="connsiteY8" fmla="*/ 155871 h 1571914"/>
              <a:gd name="connsiteX0" fmla="*/ 1700626 w 1792066"/>
              <a:gd name="connsiteY0" fmla="*/ 155871 h 1571914"/>
              <a:gd name="connsiteX1" fmla="*/ 1700626 w 1792066"/>
              <a:gd name="connsiteY1" fmla="*/ 1416043 h 1571914"/>
              <a:gd name="connsiteX2" fmla="*/ 1544755 w 1792066"/>
              <a:gd name="connsiteY2" fmla="*/ 1571914 h 1571914"/>
              <a:gd name="connsiteX3" fmla="*/ 155871 w 1792066"/>
              <a:gd name="connsiteY3" fmla="*/ 1571914 h 1571914"/>
              <a:gd name="connsiteX4" fmla="*/ 0 w 1792066"/>
              <a:gd name="connsiteY4" fmla="*/ 1416043 h 1571914"/>
              <a:gd name="connsiteX5" fmla="*/ 0 w 1792066"/>
              <a:gd name="connsiteY5" fmla="*/ 155871 h 1571914"/>
              <a:gd name="connsiteX6" fmla="*/ 155871 w 1792066"/>
              <a:gd name="connsiteY6" fmla="*/ 0 h 1571914"/>
              <a:gd name="connsiteX7" fmla="*/ 1544755 w 1792066"/>
              <a:gd name="connsiteY7" fmla="*/ 0 h 1571914"/>
              <a:gd name="connsiteX8" fmla="*/ 1792066 w 1792066"/>
              <a:gd name="connsiteY8" fmla="*/ 247311 h 1571914"/>
              <a:gd name="connsiteX0" fmla="*/ 1700626 w 1700626"/>
              <a:gd name="connsiteY0" fmla="*/ 155871 h 1571914"/>
              <a:gd name="connsiteX1" fmla="*/ 1700626 w 1700626"/>
              <a:gd name="connsiteY1" fmla="*/ 1416043 h 1571914"/>
              <a:gd name="connsiteX2" fmla="*/ 1544755 w 1700626"/>
              <a:gd name="connsiteY2" fmla="*/ 1571914 h 1571914"/>
              <a:gd name="connsiteX3" fmla="*/ 155871 w 1700626"/>
              <a:gd name="connsiteY3" fmla="*/ 1571914 h 1571914"/>
              <a:gd name="connsiteX4" fmla="*/ 0 w 1700626"/>
              <a:gd name="connsiteY4" fmla="*/ 1416043 h 1571914"/>
              <a:gd name="connsiteX5" fmla="*/ 0 w 1700626"/>
              <a:gd name="connsiteY5" fmla="*/ 155871 h 1571914"/>
              <a:gd name="connsiteX6" fmla="*/ 155871 w 1700626"/>
              <a:gd name="connsiteY6" fmla="*/ 0 h 1571914"/>
              <a:gd name="connsiteX7" fmla="*/ 1544755 w 1700626"/>
              <a:gd name="connsiteY7" fmla="*/ 0 h 1571914"/>
              <a:gd name="connsiteX0" fmla="*/ 1700626 w 1700626"/>
              <a:gd name="connsiteY0" fmla="*/ 1416043 h 1571914"/>
              <a:gd name="connsiteX1" fmla="*/ 1544755 w 1700626"/>
              <a:gd name="connsiteY1" fmla="*/ 1571914 h 1571914"/>
              <a:gd name="connsiteX2" fmla="*/ 155871 w 1700626"/>
              <a:gd name="connsiteY2" fmla="*/ 1571914 h 1571914"/>
              <a:gd name="connsiteX3" fmla="*/ 0 w 1700626"/>
              <a:gd name="connsiteY3" fmla="*/ 1416043 h 1571914"/>
              <a:gd name="connsiteX4" fmla="*/ 0 w 1700626"/>
              <a:gd name="connsiteY4" fmla="*/ 155871 h 1571914"/>
              <a:gd name="connsiteX5" fmla="*/ 155871 w 1700626"/>
              <a:gd name="connsiteY5" fmla="*/ 0 h 1571914"/>
              <a:gd name="connsiteX6" fmla="*/ 1544755 w 1700626"/>
              <a:gd name="connsiteY6" fmla="*/ 0 h 1571914"/>
              <a:gd name="connsiteX0" fmla="*/ 1544755 w 1544755"/>
              <a:gd name="connsiteY0" fmla="*/ 1571914 h 1571914"/>
              <a:gd name="connsiteX1" fmla="*/ 155871 w 1544755"/>
              <a:gd name="connsiteY1" fmla="*/ 1571914 h 1571914"/>
              <a:gd name="connsiteX2" fmla="*/ 0 w 1544755"/>
              <a:gd name="connsiteY2" fmla="*/ 1416043 h 1571914"/>
              <a:gd name="connsiteX3" fmla="*/ 0 w 1544755"/>
              <a:gd name="connsiteY3" fmla="*/ 155871 h 1571914"/>
              <a:gd name="connsiteX4" fmla="*/ 155871 w 1544755"/>
              <a:gd name="connsiteY4" fmla="*/ 0 h 1571914"/>
              <a:gd name="connsiteX5" fmla="*/ 1544755 w 1544755"/>
              <a:gd name="connsiteY5" fmla="*/ 0 h 157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55" h="1571914">
                <a:moveTo>
                  <a:pt x="1544755" y="1571914"/>
                </a:moveTo>
                <a:lnTo>
                  <a:pt x="155871" y="1571914"/>
                </a:lnTo>
                <a:cubicBezTo>
                  <a:pt x="69786" y="1571914"/>
                  <a:pt x="0" y="1502128"/>
                  <a:pt x="0" y="1416043"/>
                </a:cubicBezTo>
                <a:lnTo>
                  <a:pt x="0" y="155871"/>
                </a:lnTo>
                <a:cubicBezTo>
                  <a:pt x="0" y="69786"/>
                  <a:pt x="69786" y="0"/>
                  <a:pt x="155871" y="0"/>
                </a:cubicBezTo>
                <a:lnTo>
                  <a:pt x="1544755" y="0"/>
                </a:lnTo>
              </a:path>
            </a:pathLst>
          </a:custGeom>
          <a:ln w="12700" cap="rnd">
            <a:solidFill>
              <a:schemeClr val="tx2"/>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077EE4E-456B-616C-DD99-F042C2484002}"/>
              </a:ext>
            </a:extLst>
          </p:cNvPr>
          <p:cNvSpPr txBox="1"/>
          <p:nvPr/>
        </p:nvSpPr>
        <p:spPr>
          <a:xfrm>
            <a:off x="7534190" y="2132291"/>
            <a:ext cx="3907314" cy="830997"/>
          </a:xfrm>
          <a:prstGeom prst="rect">
            <a:avLst/>
          </a:prstGeom>
          <a:noFill/>
        </p:spPr>
        <p:txBody>
          <a:bodyPr wrap="square" rtlCol="0">
            <a:spAutoFit/>
          </a:bodyPr>
          <a:lstStyle/>
          <a:p>
            <a:pPr marL="0" marR="0" lvl="0" indent="0" algn="ctr" defTabSz="1371473"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 continued until disease progression, unacceptable toxicity, patient withdrawal, or death</a:t>
            </a:r>
          </a:p>
        </p:txBody>
      </p:sp>
      <p:grpSp>
        <p:nvGrpSpPr>
          <p:cNvPr id="17" name="Group 16">
            <a:extLst>
              <a:ext uri="{FF2B5EF4-FFF2-40B4-BE49-F238E27FC236}">
                <a16:creationId xmlns:a16="http://schemas.microsoft.com/office/drawing/2014/main" id="{C7ACD2F6-AF8D-3FEF-4E6E-3BD65A971D31}"/>
              </a:ext>
            </a:extLst>
          </p:cNvPr>
          <p:cNvGrpSpPr/>
          <p:nvPr/>
        </p:nvGrpSpPr>
        <p:grpSpPr>
          <a:xfrm>
            <a:off x="7485121" y="1417312"/>
            <a:ext cx="4147329" cy="2309026"/>
            <a:chOff x="10317721" y="1801549"/>
            <a:chExt cx="5352920" cy="2309025"/>
          </a:xfrm>
        </p:grpSpPr>
        <p:sp>
          <p:nvSpPr>
            <p:cNvPr id="18" name="Rectangle 3">
              <a:extLst>
                <a:ext uri="{FF2B5EF4-FFF2-40B4-BE49-F238E27FC236}">
                  <a16:creationId xmlns:a16="http://schemas.microsoft.com/office/drawing/2014/main" id="{369D0509-239E-C120-4B9D-769FE9F709C0}"/>
                </a:ext>
              </a:extLst>
            </p:cNvPr>
            <p:cNvSpPr/>
            <p:nvPr/>
          </p:nvSpPr>
          <p:spPr bwMode="auto">
            <a:xfrm>
              <a:off x="10317721" y="1801549"/>
              <a:ext cx="5352920" cy="756265"/>
            </a:xfrm>
            <a:prstGeom prst="roundRect">
              <a:avLst>
                <a:gd name="adj" fmla="val 15663"/>
              </a:avLst>
            </a:prstGeom>
            <a:solidFill>
              <a:srgbClr val="008764"/>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162000" tIns="107999" rIns="162000" bIns="107999" anchor="ctr">
              <a:noAutofit/>
            </a:bodyP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370616" rtl="0" eaLnBrk="1" fontAlgn="base"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Camizestrant (75 mg QD) + </a:t>
              </a:r>
              <a:b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continuing CDK4/6i + </a:t>
              </a:r>
              <a:b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placebo for AI (n=157)*</a:t>
              </a:r>
            </a:p>
          </p:txBody>
        </p:sp>
        <p:sp>
          <p:nvSpPr>
            <p:cNvPr id="19" name="Rectangle 3">
              <a:extLst>
                <a:ext uri="{FF2B5EF4-FFF2-40B4-BE49-F238E27FC236}">
                  <a16:creationId xmlns:a16="http://schemas.microsoft.com/office/drawing/2014/main" id="{325350A2-88BA-2C7D-EF46-C5DC9A6C9AFC}"/>
                </a:ext>
              </a:extLst>
            </p:cNvPr>
            <p:cNvSpPr/>
            <p:nvPr/>
          </p:nvSpPr>
          <p:spPr bwMode="auto">
            <a:xfrm>
              <a:off x="10317721" y="3347524"/>
              <a:ext cx="5352920" cy="763050"/>
            </a:xfrm>
            <a:prstGeom prst="roundRect">
              <a:avLst>
                <a:gd name="adj" fmla="val 15519"/>
              </a:avLst>
            </a:prstGeom>
            <a:solidFill>
              <a:srgbClr val="003660"/>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162000" tIns="107999" rIns="162000" bIns="107999" anchor="ctr">
              <a:noAutofit/>
            </a:bodyP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370616" rtl="0" eaLnBrk="1" fontAlgn="base"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Continuing </a:t>
              </a: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AI + CDK4/6i + </a:t>
              </a:r>
              <a:b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placebo for camizestrant (n=158)</a:t>
              </a: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endParaRPr kumimoji="0" lang="en-GB" sz="16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Rectangle 19">
            <a:extLst>
              <a:ext uri="{FF2B5EF4-FFF2-40B4-BE49-F238E27FC236}">
                <a16:creationId xmlns:a16="http://schemas.microsoft.com/office/drawing/2014/main" id="{D4BD3EB3-04AB-C1C2-A1B4-052E46BA60A4}"/>
              </a:ext>
            </a:extLst>
          </p:cNvPr>
          <p:cNvSpPr/>
          <p:nvPr/>
        </p:nvSpPr>
        <p:spPr>
          <a:xfrm>
            <a:off x="10826293" y="3915108"/>
            <a:ext cx="1346200" cy="4412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PD </a:t>
            </a:r>
            <a:b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 death</a:t>
            </a:r>
          </a:p>
        </p:txBody>
      </p:sp>
      <p:sp>
        <p:nvSpPr>
          <p:cNvPr id="21" name="Rectangle 20">
            <a:extLst>
              <a:ext uri="{FF2B5EF4-FFF2-40B4-BE49-F238E27FC236}">
                <a16:creationId xmlns:a16="http://schemas.microsoft.com/office/drawing/2014/main" id="{A4B70045-EBBC-7E3F-448A-3B80B0E24977}"/>
              </a:ext>
            </a:extLst>
          </p:cNvPr>
          <p:cNvSpPr/>
          <p:nvPr/>
        </p:nvSpPr>
        <p:spPr>
          <a:xfrm>
            <a:off x="2868931" y="4064907"/>
            <a:ext cx="1448754" cy="2914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Randomization</a:t>
            </a:r>
          </a:p>
        </p:txBody>
      </p:sp>
      <p:sp>
        <p:nvSpPr>
          <p:cNvPr id="22" name="Rectangle 21">
            <a:extLst>
              <a:ext uri="{FF2B5EF4-FFF2-40B4-BE49-F238E27FC236}">
                <a16:creationId xmlns:a16="http://schemas.microsoft.com/office/drawing/2014/main" id="{0A05D2EF-09AF-663D-27A6-43E279252240}"/>
              </a:ext>
            </a:extLst>
          </p:cNvPr>
          <p:cNvSpPr/>
          <p:nvPr/>
        </p:nvSpPr>
        <p:spPr>
          <a:xfrm>
            <a:off x="9007191" y="3985890"/>
            <a:ext cx="1712788" cy="3704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PD or death</a:t>
            </a:r>
          </a:p>
        </p:txBody>
      </p:sp>
      <p:grpSp>
        <p:nvGrpSpPr>
          <p:cNvPr id="24" name="Group 23">
            <a:extLst>
              <a:ext uri="{FF2B5EF4-FFF2-40B4-BE49-F238E27FC236}">
                <a16:creationId xmlns:a16="http://schemas.microsoft.com/office/drawing/2014/main" id="{17D45DBD-A5C0-ABDE-0C90-E482F4991622}"/>
              </a:ext>
            </a:extLst>
          </p:cNvPr>
          <p:cNvGrpSpPr/>
          <p:nvPr/>
        </p:nvGrpSpPr>
        <p:grpSpPr>
          <a:xfrm>
            <a:off x="6266309" y="2307431"/>
            <a:ext cx="1501112" cy="528639"/>
            <a:chOff x="8306979" y="3505672"/>
            <a:chExt cx="2356555" cy="352425"/>
          </a:xfrm>
        </p:grpSpPr>
        <p:sp>
          <p:nvSpPr>
            <p:cNvPr id="25" name="Rectangle: Rounded Corners 24">
              <a:extLst>
                <a:ext uri="{FF2B5EF4-FFF2-40B4-BE49-F238E27FC236}">
                  <a16:creationId xmlns:a16="http://schemas.microsoft.com/office/drawing/2014/main" id="{266EA5F3-2805-E628-A8AD-44011DA421A6}"/>
                </a:ext>
              </a:extLst>
            </p:cNvPr>
            <p:cNvSpPr/>
            <p:nvPr/>
          </p:nvSpPr>
          <p:spPr>
            <a:xfrm>
              <a:off x="8306979" y="3505672"/>
              <a:ext cx="1060837" cy="35242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47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 1:1</a:t>
              </a:r>
            </a:p>
          </p:txBody>
        </p:sp>
        <p:sp>
          <p:nvSpPr>
            <p:cNvPr id="26" name="TextBox 25">
              <a:extLst>
                <a:ext uri="{FF2B5EF4-FFF2-40B4-BE49-F238E27FC236}">
                  <a16:creationId xmlns:a16="http://schemas.microsoft.com/office/drawing/2014/main" id="{F0BC9E2E-FBAE-5E00-F034-3A36C5657199}"/>
                </a:ext>
              </a:extLst>
            </p:cNvPr>
            <p:cNvSpPr txBox="1"/>
            <p:nvPr/>
          </p:nvSpPr>
          <p:spPr>
            <a:xfrm>
              <a:off x="9367814" y="3560161"/>
              <a:ext cx="1295720" cy="225702"/>
            </a:xfrm>
            <a:prstGeom prst="rect">
              <a:avLst/>
            </a:prstGeom>
            <a:solidFill>
              <a:schemeClr val="bg1"/>
            </a:solidFill>
          </p:spPr>
          <p:txBody>
            <a:bodyPr wrap="square" rtlCol="0">
              <a:spAutoFit/>
            </a:bodyPr>
            <a:lstStyle/>
            <a:p>
              <a:pPr marL="0" marR="0" lvl="0" indent="0" algn="l" defTabSz="137147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N=315</a:t>
              </a:r>
            </a:p>
          </p:txBody>
        </p:sp>
      </p:grpSp>
      <p:sp>
        <p:nvSpPr>
          <p:cNvPr id="29" name="Diamond 28">
            <a:extLst>
              <a:ext uri="{FF2B5EF4-FFF2-40B4-BE49-F238E27FC236}">
                <a16:creationId xmlns:a16="http://schemas.microsoft.com/office/drawing/2014/main" id="{F399B3EB-5D6B-3CFA-9250-BA033373258F}"/>
              </a:ext>
            </a:extLst>
          </p:cNvPr>
          <p:cNvSpPr/>
          <p:nvPr/>
        </p:nvSpPr>
        <p:spPr>
          <a:xfrm>
            <a:off x="4168515" y="5435864"/>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Diamond 29">
            <a:extLst>
              <a:ext uri="{FF2B5EF4-FFF2-40B4-BE49-F238E27FC236}">
                <a16:creationId xmlns:a16="http://schemas.microsoft.com/office/drawing/2014/main" id="{C4F67640-ED58-DC1E-5282-4C623C4D7BA7}"/>
              </a:ext>
            </a:extLst>
          </p:cNvPr>
          <p:cNvSpPr/>
          <p:nvPr/>
        </p:nvSpPr>
        <p:spPr>
          <a:xfrm>
            <a:off x="4775041" y="5435864"/>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Diamond 30">
            <a:extLst>
              <a:ext uri="{FF2B5EF4-FFF2-40B4-BE49-F238E27FC236}">
                <a16:creationId xmlns:a16="http://schemas.microsoft.com/office/drawing/2014/main" id="{56AD8241-3FE1-9A07-E282-7A3E61032D71}"/>
              </a:ext>
            </a:extLst>
          </p:cNvPr>
          <p:cNvSpPr/>
          <p:nvPr/>
        </p:nvSpPr>
        <p:spPr>
          <a:xfrm>
            <a:off x="3567305" y="5435864"/>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Diamond 31">
            <a:extLst>
              <a:ext uri="{FF2B5EF4-FFF2-40B4-BE49-F238E27FC236}">
                <a16:creationId xmlns:a16="http://schemas.microsoft.com/office/drawing/2014/main" id="{0B7C45C3-7882-9B8B-D880-D0B1EE1CF813}"/>
              </a:ext>
            </a:extLst>
          </p:cNvPr>
          <p:cNvSpPr/>
          <p:nvPr/>
        </p:nvSpPr>
        <p:spPr>
          <a:xfrm>
            <a:off x="5392945" y="5435864"/>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4" name="Straight Connector 33">
            <a:extLst>
              <a:ext uri="{FF2B5EF4-FFF2-40B4-BE49-F238E27FC236}">
                <a16:creationId xmlns:a16="http://schemas.microsoft.com/office/drawing/2014/main" id="{695E0F90-7E72-F19F-ED48-096D6ED32EEE}"/>
              </a:ext>
            </a:extLst>
          </p:cNvPr>
          <p:cNvCxnSpPr>
            <a:cxnSpLocks/>
          </p:cNvCxnSpPr>
          <p:nvPr/>
        </p:nvCxnSpPr>
        <p:spPr>
          <a:xfrm>
            <a:off x="11499393" y="4433129"/>
            <a:ext cx="0" cy="166963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CE77487D-AC53-DE2C-4203-7BC7436CD035}"/>
              </a:ext>
            </a:extLst>
          </p:cNvPr>
          <p:cNvSpPr/>
          <p:nvPr/>
        </p:nvSpPr>
        <p:spPr>
          <a:xfrm>
            <a:off x="3340888" y="5693144"/>
            <a:ext cx="557590" cy="199576"/>
          </a:xfrm>
          <a:prstGeom prst="round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C1D1</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1A82563B-E2C5-28B7-4651-6F49A4F312D1}"/>
              </a:ext>
            </a:extLst>
          </p:cNvPr>
          <p:cNvSpPr/>
          <p:nvPr/>
        </p:nvSpPr>
        <p:spPr>
          <a:xfrm>
            <a:off x="3939593" y="5686096"/>
            <a:ext cx="579903" cy="213674"/>
          </a:xfrm>
          <a:prstGeom prst="round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C1D15</a:t>
            </a:r>
          </a:p>
        </p:txBody>
      </p:sp>
      <p:sp>
        <p:nvSpPr>
          <p:cNvPr id="40" name="Rectangle: Rounded Corners 39">
            <a:extLst>
              <a:ext uri="{FF2B5EF4-FFF2-40B4-BE49-F238E27FC236}">
                <a16:creationId xmlns:a16="http://schemas.microsoft.com/office/drawing/2014/main" id="{DCDE22F6-924B-A83F-964C-E4E85A7A7F0C}"/>
              </a:ext>
            </a:extLst>
          </p:cNvPr>
          <p:cNvSpPr/>
          <p:nvPr/>
        </p:nvSpPr>
        <p:spPr>
          <a:xfrm>
            <a:off x="4560611" y="5686096"/>
            <a:ext cx="557590" cy="213674"/>
          </a:xfrm>
          <a:prstGeom prst="round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C2D1</a:t>
            </a:r>
          </a:p>
        </p:txBody>
      </p:sp>
      <p:sp>
        <p:nvSpPr>
          <p:cNvPr id="41" name="Rectangle: Rounded Corners 40">
            <a:extLst>
              <a:ext uri="{FF2B5EF4-FFF2-40B4-BE49-F238E27FC236}">
                <a16:creationId xmlns:a16="http://schemas.microsoft.com/office/drawing/2014/main" id="{7D932EBE-E4AA-5FFB-2D13-2313210BF06B}"/>
              </a:ext>
            </a:extLst>
          </p:cNvPr>
          <p:cNvSpPr/>
          <p:nvPr/>
        </p:nvSpPr>
        <p:spPr>
          <a:xfrm>
            <a:off x="5159317" y="5686096"/>
            <a:ext cx="557590" cy="213674"/>
          </a:xfrm>
          <a:prstGeom prst="round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C3D1</a:t>
            </a:r>
          </a:p>
        </p:txBody>
      </p:sp>
      <p:sp>
        <p:nvSpPr>
          <p:cNvPr id="42" name="TextBox 41">
            <a:extLst>
              <a:ext uri="{FF2B5EF4-FFF2-40B4-BE49-F238E27FC236}">
                <a16:creationId xmlns:a16="http://schemas.microsoft.com/office/drawing/2014/main" id="{81FE6013-909B-74B0-F9D5-BF941CB9A2D8}"/>
              </a:ext>
            </a:extLst>
          </p:cNvPr>
          <p:cNvSpPr txBox="1"/>
          <p:nvPr/>
        </p:nvSpPr>
        <p:spPr>
          <a:xfrm>
            <a:off x="5479661" y="5385367"/>
            <a:ext cx="44254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D1 of alternating cycles and at end of treatment</a:t>
            </a:r>
          </a:p>
        </p:txBody>
      </p:sp>
      <p:sp>
        <p:nvSpPr>
          <p:cNvPr id="62" name="Rectangle 61">
            <a:extLst>
              <a:ext uri="{FF2B5EF4-FFF2-40B4-BE49-F238E27FC236}">
                <a16:creationId xmlns:a16="http://schemas.microsoft.com/office/drawing/2014/main" id="{18D56AC8-F9F0-4AAF-CBBF-DC87E8C8E714}"/>
              </a:ext>
            </a:extLst>
          </p:cNvPr>
          <p:cNvSpPr/>
          <p:nvPr/>
        </p:nvSpPr>
        <p:spPr>
          <a:xfrm>
            <a:off x="4580957" y="3999822"/>
            <a:ext cx="1712788" cy="3704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weeks</a:t>
            </a:r>
          </a:p>
        </p:txBody>
      </p:sp>
      <p:sp>
        <p:nvSpPr>
          <p:cNvPr id="2" name="Diamond 1">
            <a:extLst>
              <a:ext uri="{FF2B5EF4-FFF2-40B4-BE49-F238E27FC236}">
                <a16:creationId xmlns:a16="http://schemas.microsoft.com/office/drawing/2014/main" id="{6124FEDE-FC44-4276-51E7-71AA611F68F8}"/>
              </a:ext>
            </a:extLst>
          </p:cNvPr>
          <p:cNvSpPr/>
          <p:nvPr/>
        </p:nvSpPr>
        <p:spPr>
          <a:xfrm>
            <a:off x="5392945" y="4830491"/>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Diamond 4">
            <a:extLst>
              <a:ext uri="{FF2B5EF4-FFF2-40B4-BE49-F238E27FC236}">
                <a16:creationId xmlns:a16="http://schemas.microsoft.com/office/drawing/2014/main" id="{669B811D-B874-1660-88C3-19E35A1305AF}"/>
              </a:ext>
            </a:extLst>
          </p:cNvPr>
          <p:cNvSpPr/>
          <p:nvPr/>
        </p:nvSpPr>
        <p:spPr>
          <a:xfrm>
            <a:off x="3567305" y="4830491"/>
            <a:ext cx="111568" cy="144000"/>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7" name="Connector: Elbow 56">
            <a:extLst>
              <a:ext uri="{FF2B5EF4-FFF2-40B4-BE49-F238E27FC236}">
                <a16:creationId xmlns:a16="http://schemas.microsoft.com/office/drawing/2014/main" id="{79C94A04-2353-4FE2-5353-F25CD12FCFBE}"/>
              </a:ext>
            </a:extLst>
          </p:cNvPr>
          <p:cNvCxnSpPr>
            <a:cxnSpLocks/>
          </p:cNvCxnSpPr>
          <p:nvPr/>
        </p:nvCxnSpPr>
        <p:spPr>
          <a:xfrm rot="16200000" flipH="1">
            <a:off x="5382836" y="5961396"/>
            <a:ext cx="306395" cy="183142"/>
          </a:xfrm>
          <a:prstGeom prst="bentConnector2">
            <a:avLst/>
          </a:prstGeom>
          <a:ln w="2857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43977C7D-C929-8F52-3958-582EC132E203}"/>
              </a:ext>
            </a:extLst>
          </p:cNvPr>
          <p:cNvSpPr>
            <a:spLocks noGrp="1"/>
          </p:cNvSpPr>
          <p:nvPr>
            <p:ph type="title"/>
          </p:nvPr>
        </p:nvSpPr>
        <p:spPr>
          <a:xfrm>
            <a:off x="508001" y="387113"/>
            <a:ext cx="9385861" cy="949648"/>
          </a:xfrm>
        </p:spPr>
        <p:txBody>
          <a:bodyPr anchor="t" anchorCtr="0"/>
          <a:lstStyle/>
          <a:p>
            <a:br>
              <a:rPr lang="en-US" sz="2400" b="1" dirty="0"/>
            </a:br>
            <a:r>
              <a:rPr lang="en-US" sz="2400" b="1" dirty="0"/>
              <a:t>SERENA-6 </a:t>
            </a:r>
            <a:r>
              <a:rPr lang="en-US" sz="2400" dirty="0"/>
              <a:t>Study design</a:t>
            </a:r>
            <a:br>
              <a:rPr lang="en-US" sz="2400" dirty="0"/>
            </a:br>
            <a:endParaRPr lang="en-US" sz="2400" b="1" dirty="0"/>
          </a:p>
        </p:txBody>
      </p:sp>
    </p:spTree>
    <p:extLst>
      <p:ext uri="{BB962C8B-B14F-4D97-AF65-F5344CB8AC3E}">
        <p14:creationId xmlns:p14="http://schemas.microsoft.com/office/powerpoint/2010/main" val="362773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00B9-B41C-0C5C-34B3-D24F08C7D1EB}"/>
            </a:ext>
          </a:extLst>
        </p:cNvPr>
        <p:cNvGrpSpPr/>
        <p:nvPr/>
      </p:nvGrpSpPr>
      <p:grpSpPr>
        <a:xfrm>
          <a:off x="0" y="0"/>
          <a:ext cx="0" cy="0"/>
          <a:chOff x="0" y="0"/>
          <a:chExt cx="0" cy="0"/>
        </a:xfrm>
      </p:grpSpPr>
      <p:sp>
        <p:nvSpPr>
          <p:cNvPr id="308" name="Rectangle: Rounded Corners 51">
            <a:extLst>
              <a:ext uri="{FF2B5EF4-FFF2-40B4-BE49-F238E27FC236}">
                <a16:creationId xmlns:a16="http://schemas.microsoft.com/office/drawing/2014/main" id="{DC82329A-6EEF-13DA-A31D-B6CDEDAC8771}"/>
              </a:ext>
            </a:extLst>
          </p:cNvPr>
          <p:cNvSpPr/>
          <p:nvPr/>
        </p:nvSpPr>
        <p:spPr>
          <a:xfrm>
            <a:off x="4231365" y="1676348"/>
            <a:ext cx="1109646" cy="246888"/>
          </a:xfrm>
          <a:prstGeom prst="round2SameRect">
            <a:avLst/>
          </a:prstGeom>
          <a:solidFill>
            <a:srgbClr val="0087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0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9" name="Rectangle: Rounded Corners 51">
            <a:extLst>
              <a:ext uri="{FF2B5EF4-FFF2-40B4-BE49-F238E27FC236}">
                <a16:creationId xmlns:a16="http://schemas.microsoft.com/office/drawing/2014/main" id="{73FFB390-687D-9349-3FE7-8D7665E97623}"/>
              </a:ext>
            </a:extLst>
          </p:cNvPr>
          <p:cNvSpPr/>
          <p:nvPr/>
        </p:nvSpPr>
        <p:spPr>
          <a:xfrm>
            <a:off x="5344586" y="1676348"/>
            <a:ext cx="1110182" cy="246888"/>
          </a:xfrm>
          <a:prstGeom prst="round2SameRect">
            <a:avLst/>
          </a:prstGeom>
          <a:solidFill>
            <a:srgbClr val="0036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0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310" name="Table 309">
            <a:extLst>
              <a:ext uri="{FF2B5EF4-FFF2-40B4-BE49-F238E27FC236}">
                <a16:creationId xmlns:a16="http://schemas.microsoft.com/office/drawing/2014/main" id="{3FB22395-194F-EF13-A0C6-F7B9298F0B51}"/>
              </a:ext>
            </a:extLst>
          </p:cNvPr>
          <p:cNvGraphicFramePr>
            <a:graphicFrameLocks noGrp="1"/>
          </p:cNvGraphicFramePr>
          <p:nvPr/>
        </p:nvGraphicFramePr>
        <p:xfrm>
          <a:off x="3376984" y="1664953"/>
          <a:ext cx="3075153" cy="1163996"/>
        </p:xfrm>
        <a:graphic>
          <a:graphicData uri="http://schemas.openxmlformats.org/drawingml/2006/table">
            <a:tbl>
              <a:tblPr firstRow="1" bandRow="1">
                <a:tableStyleId>{2D5ABB26-0587-4C30-8999-92F81FD0307C}</a:tableStyleId>
              </a:tblPr>
              <a:tblGrid>
                <a:gridCol w="859545">
                  <a:extLst>
                    <a:ext uri="{9D8B030D-6E8A-4147-A177-3AD203B41FA5}">
                      <a16:colId xmlns:a16="http://schemas.microsoft.com/office/drawing/2014/main" val="14112071"/>
                    </a:ext>
                  </a:extLst>
                </a:gridCol>
                <a:gridCol w="1107804">
                  <a:extLst>
                    <a:ext uri="{9D8B030D-6E8A-4147-A177-3AD203B41FA5}">
                      <a16:colId xmlns:a16="http://schemas.microsoft.com/office/drawing/2014/main" val="633949007"/>
                    </a:ext>
                  </a:extLst>
                </a:gridCol>
                <a:gridCol w="1107804">
                  <a:extLst>
                    <a:ext uri="{9D8B030D-6E8A-4147-A177-3AD203B41FA5}">
                      <a16:colId xmlns:a16="http://schemas.microsoft.com/office/drawing/2014/main" val="665086529"/>
                    </a:ext>
                  </a:extLst>
                </a:gridCol>
              </a:tblGrid>
              <a:tr h="251675">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endParaRPr lang="en-GB" sz="1000" noProof="0">
                        <a:solidFill>
                          <a:schemeClr val="bg1"/>
                        </a:solidFill>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CAMI + CDK4/6i</a:t>
                      </a:r>
                      <a:endParaRPr kumimoji="0" lang="en-GB" sz="1000" noProof="0">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AI + CDK4/6i</a:t>
                      </a:r>
                      <a:endParaRPr kumimoji="0" lang="en-GB" sz="1000" noProof="0">
                        <a:latin typeface="Arial" panose="020B0604020202020204" pitchFamily="34" charset="0"/>
                        <a:cs typeface="Arial" panose="020B0604020202020204" pitchFamily="34" charset="0"/>
                      </a:endParaRPr>
                    </a:p>
                  </a:txBody>
                  <a:tcPr marL="68581" marR="68581"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8073165"/>
                  </a:ext>
                </a:extLst>
              </a:tr>
              <a:tr h="251675">
                <a:tc>
                  <a:txBody>
                    <a:bodyPr/>
                    <a:lstStyle/>
                    <a:p>
                      <a:pPr algn="r">
                        <a:spcBef>
                          <a:spcPts val="0"/>
                        </a:spcBef>
                        <a:spcAft>
                          <a:spcPts val="0"/>
                        </a:spcAft>
                      </a:pPr>
                      <a:r>
                        <a:rPr lang="en-GB" sz="1000" kern="1200" baseline="0" noProof="0">
                          <a:solidFill>
                            <a:srgbClr val="1A2955"/>
                          </a:solidFill>
                          <a:latin typeface="Arial" panose="020B0604020202020204" pitchFamily="34" charset="0"/>
                          <a:ea typeface="Heiti SC Light"/>
                          <a:cs typeface="Arial" panose="020B0604020202020204" pitchFamily="34" charset="0"/>
                        </a:rPr>
                        <a:t>Events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rPr>
                        <a:t>90/157</a:t>
                      </a:r>
                    </a:p>
                  </a:txBody>
                  <a:tcPr marL="68581" marR="685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rPr>
                        <a:t>115/158</a:t>
                      </a:r>
                    </a:p>
                  </a:txBody>
                  <a:tcPr marL="68581" marR="685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3757133"/>
                  </a:ext>
                </a:extLst>
              </a:tr>
              <a:tr h="408971">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algn="r">
                        <a:spcBef>
                          <a:spcPts val="0"/>
                        </a:spcBef>
                        <a:spcAft>
                          <a:spcPts val="0"/>
                        </a:spcAft>
                      </a:pPr>
                      <a:r>
                        <a:rPr lang="en-GB" sz="1000" noProof="0" err="1">
                          <a:solidFill>
                            <a:srgbClr val="1A2955"/>
                          </a:solidFill>
                          <a:latin typeface="Arial" panose="020B0604020202020204" pitchFamily="34" charset="0"/>
                          <a:cs typeface="Arial" panose="020B0604020202020204" pitchFamily="34" charset="0"/>
                        </a:rPr>
                        <a:t>mPFS</a:t>
                      </a:r>
                      <a:r>
                        <a:rPr lang="en-GB" sz="1000" noProof="0">
                          <a:solidFill>
                            <a:srgbClr val="1A2955"/>
                          </a:solidFill>
                          <a:latin typeface="Arial" panose="020B0604020202020204" pitchFamily="34" charset="0"/>
                          <a:cs typeface="Arial" panose="020B0604020202020204" pitchFamily="34" charset="0"/>
                        </a:rPr>
                        <a:t> </a:t>
                      </a:r>
                      <a:br>
                        <a:rPr lang="en-GB" sz="1000" noProof="0">
                          <a:solidFill>
                            <a:srgbClr val="1A2955"/>
                          </a:solidFill>
                          <a:latin typeface="Arial" panose="020B0604020202020204" pitchFamily="34" charset="0"/>
                          <a:cs typeface="Arial" panose="020B0604020202020204" pitchFamily="34" charset="0"/>
                        </a:rPr>
                      </a:br>
                      <a:r>
                        <a:rPr lang="en-GB" sz="1000" noProof="0">
                          <a:solidFill>
                            <a:srgbClr val="1A2955"/>
                          </a:solidFill>
                          <a:latin typeface="Arial" panose="020B0604020202020204" pitchFamily="34" charset="0"/>
                          <a:cs typeface="Arial" panose="020B0604020202020204" pitchFamily="34" charset="0"/>
                        </a:rPr>
                        <a:t>(95%</a:t>
                      </a:r>
                      <a:r>
                        <a:rPr lang="en-GB" sz="1000" baseline="0" noProof="0">
                          <a:solidFill>
                            <a:srgbClr val="1A2955"/>
                          </a:solidFill>
                          <a:latin typeface="Arial" panose="020B0604020202020204" pitchFamily="34" charset="0"/>
                          <a:cs typeface="Arial" panose="020B0604020202020204" pitchFamily="34" charset="0"/>
                        </a:rPr>
                        <a:t> CI); </a:t>
                      </a:r>
                      <a:r>
                        <a:rPr lang="en-GB" sz="1000" baseline="0" noProof="0" err="1">
                          <a:solidFill>
                            <a:srgbClr val="1A2955"/>
                          </a:solidFill>
                          <a:latin typeface="Arial" panose="020B0604020202020204" pitchFamily="34" charset="0"/>
                          <a:cs typeface="Arial" panose="020B0604020202020204" pitchFamily="34" charset="0"/>
                        </a:rPr>
                        <a:t>mo</a:t>
                      </a:r>
                      <a:endParaRPr lang="en-GB" sz="1000" b="1" noProof="0">
                        <a:solidFill>
                          <a:srgbClr val="1A2955"/>
                        </a:solidFill>
                        <a:latin typeface="Arial" panose="020B0604020202020204" pitchFamily="34"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16.6 </a:t>
                      </a: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(14.7–19.4)</a:t>
                      </a:r>
                      <a:endPar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endParaRPr>
                    </a:p>
                  </a:txBody>
                  <a:tcPr marL="68581" marR="685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9.2 </a:t>
                      </a: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(7.2–9.7)</a:t>
                      </a:r>
                      <a:endParaRPr kumimoji="0" lang="en-GB" sz="1000" b="0" i="0" u="none" strike="noStrike" kern="1200" cap="none" spc="0" normalizeH="0" baseline="0" noProof="0">
                        <a:ln>
                          <a:noFill/>
                        </a:ln>
                        <a:solidFill>
                          <a:srgbClr val="1A2955"/>
                        </a:solidFill>
                        <a:effectLst/>
                        <a:uLnTx/>
                        <a:uFillTx/>
                        <a:latin typeface="Arial" panose="020B0604020202020204" pitchFamily="34" charset="0"/>
                        <a:ea typeface="Calibri"/>
                        <a:cs typeface="Arial" panose="020B0604020202020204" pitchFamily="34" charset="0"/>
                      </a:endParaRPr>
                    </a:p>
                  </a:txBody>
                  <a:tcPr marL="68581" marR="685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0F0EC"/>
                    </a:solidFill>
                  </a:tcPr>
                </a:tc>
                <a:extLst>
                  <a:ext uri="{0D108BD9-81ED-4DB2-BD59-A6C34878D82A}">
                    <a16:rowId xmlns:a16="http://schemas.microsoft.com/office/drawing/2014/main" val="3143896891"/>
                  </a:ext>
                </a:extLst>
              </a:tr>
              <a:tr h="251675">
                <a:tc gridSpan="3">
                  <a:txBody>
                    <a:bodyPr/>
                    <a:lstStyle/>
                    <a:p>
                      <a:pPr algn="ctr">
                        <a:spcBef>
                          <a:spcPts val="0"/>
                        </a:spcBef>
                        <a:spcAft>
                          <a:spcPts val="0"/>
                        </a:spcAft>
                      </a:pPr>
                      <a:r>
                        <a:rPr lang="en-GB" sz="1000" noProof="0">
                          <a:solidFill>
                            <a:srgbClr val="1A2955"/>
                          </a:solidFill>
                          <a:latin typeface="Arial" panose="020B0604020202020204" pitchFamily="34" charset="0"/>
                          <a:cs typeface="Arial" panose="020B0604020202020204" pitchFamily="34" charset="0"/>
                        </a:rPr>
                        <a:t>Hazard ratio (95% CI): </a:t>
                      </a: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0.46 </a:t>
                      </a:r>
                      <a:r>
                        <a:rPr kumimoji="0" lang="en-GB" sz="1000" b="0"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(0.34–0.62); </a:t>
                      </a:r>
                      <a:r>
                        <a:rPr kumimoji="0" lang="en-GB" sz="1000" b="1" i="0" u="none" strike="noStrike" kern="1200" cap="none" spc="0" normalizeH="0" baseline="0" noProof="0">
                          <a:ln>
                            <a:noFill/>
                          </a:ln>
                          <a:solidFill>
                            <a:srgbClr val="1A2955"/>
                          </a:solidFill>
                          <a:effectLst/>
                          <a:uLnTx/>
                          <a:uFillTx/>
                          <a:latin typeface="Arial" panose="020B0604020202020204" pitchFamily="34" charset="0"/>
                          <a:ea typeface="+mn-ea"/>
                          <a:cs typeface="Arial" panose="020B0604020202020204" pitchFamily="34" charset="0"/>
                        </a:rPr>
                        <a:t>P&lt;0.00001</a:t>
                      </a:r>
                      <a:endParaRPr kumimoji="0" lang="en-GB" sz="1000" b="0" i="0" u="none" strike="noStrike" kern="1200" cap="none" spc="0" normalizeH="0" baseline="0" noProof="0">
                        <a:ln>
                          <a:noFill/>
                        </a:ln>
                        <a:solidFill>
                          <a:srgbClr val="1A2955"/>
                        </a:solidFill>
                        <a:effectLst/>
                        <a:uLnTx/>
                        <a:uFillTx/>
                        <a:latin typeface="Arial" panose="020B0604020202020204" pitchFamily="34" charset="0"/>
                        <a:cs typeface="Arial" panose="020B0604020202020204" pitchFamily="34" charset="0"/>
                      </a:endParaRPr>
                    </a:p>
                  </a:txBody>
                  <a:tcPr marL="68581" marR="68581"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6E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endParaRPr kumimoji="0" lang="en-GB" sz="1600" b="0" i="0" u="none" strike="noStrike" kern="1200" cap="none" spc="0" normalizeH="0" baseline="0" noProof="0">
                        <a:ln>
                          <a:noFill/>
                        </a:ln>
                        <a:solidFill>
                          <a:schemeClr val="tx1"/>
                        </a:solidFill>
                        <a:effectLst/>
                        <a:uLnTx/>
                        <a:uFillTx/>
                        <a:latin typeface="Arial"/>
                        <a:ea typeface="Calibri"/>
                        <a:cs typeface="Times New Roman"/>
                      </a:endParaRPr>
                    </a:p>
                  </a:txBody>
                  <a:tcPr marL="68580" marR="68580" marT="0" marB="0" anchor="ctr"/>
                </a:tc>
                <a:extLst>
                  <a:ext uri="{0D108BD9-81ED-4DB2-BD59-A6C34878D82A}">
                    <a16:rowId xmlns:a16="http://schemas.microsoft.com/office/drawing/2014/main" val="164111990"/>
                  </a:ext>
                </a:extLst>
              </a:tr>
            </a:tbl>
          </a:graphicData>
        </a:graphic>
      </p:graphicFrame>
      <p:sp>
        <p:nvSpPr>
          <p:cNvPr id="7" name="Text Placeholder 6">
            <a:extLst>
              <a:ext uri="{FF2B5EF4-FFF2-40B4-BE49-F238E27FC236}">
                <a16:creationId xmlns:a16="http://schemas.microsoft.com/office/drawing/2014/main" id="{DED79397-4A89-9AA4-F750-D997CF6E9F06}"/>
              </a:ext>
            </a:extLst>
          </p:cNvPr>
          <p:cNvSpPr>
            <a:spLocks noGrp="1"/>
          </p:cNvSpPr>
          <p:nvPr>
            <p:ph type="body" sz="quarter" idx="10"/>
          </p:nvPr>
        </p:nvSpPr>
        <p:spPr>
          <a:xfrm>
            <a:off x="508000" y="6107494"/>
            <a:ext cx="11188700" cy="635000"/>
          </a:xfrm>
        </p:spPr>
        <p:txBody>
          <a:bodyPr/>
          <a:lstStyle/>
          <a:p>
            <a:r>
              <a:rPr lang="en-GB" sz="700">
                <a:solidFill>
                  <a:schemeClr val="bg1">
                    <a:lumMod val="50000"/>
                  </a:schemeClr>
                </a:solidFill>
              </a:rPr>
              <a:t>CAMI, camizestrant; </a:t>
            </a:r>
            <a:r>
              <a:rPr lang="en-GB" sz="700" err="1">
                <a:solidFill>
                  <a:schemeClr val="bg1">
                    <a:lumMod val="50000"/>
                  </a:schemeClr>
                </a:solidFill>
              </a:rPr>
              <a:t>mo</a:t>
            </a:r>
            <a:r>
              <a:rPr lang="en-GB" sz="700">
                <a:solidFill>
                  <a:schemeClr val="bg1">
                    <a:lumMod val="50000"/>
                  </a:schemeClr>
                </a:solidFill>
              </a:rPr>
              <a:t>, months; CI, confidence interval; DCO2, data cutoff 2; </a:t>
            </a:r>
            <a:r>
              <a:rPr lang="en-GB" sz="700" err="1">
                <a:solidFill>
                  <a:schemeClr val="bg1">
                    <a:lumMod val="50000"/>
                  </a:schemeClr>
                </a:solidFill>
              </a:rPr>
              <a:t>mPFS</a:t>
            </a:r>
            <a:r>
              <a:rPr lang="en-GB" sz="700">
                <a:solidFill>
                  <a:schemeClr val="bg1">
                    <a:lumMod val="50000"/>
                  </a:schemeClr>
                </a:solidFill>
              </a:rPr>
              <a:t>, median PFS; TFST, time to first subsequent therapy; RECIST, Response Evaluation Criteria in Solid </a:t>
            </a:r>
            <a:r>
              <a:rPr lang="en-GB" sz="700" err="1">
                <a:solidFill>
                  <a:schemeClr val="bg1">
                    <a:lumMod val="50000"/>
                  </a:schemeClr>
                </a:solidFill>
              </a:rPr>
              <a:t>Tumors</a:t>
            </a:r>
            <a:r>
              <a:rPr lang="en-GB" sz="700">
                <a:solidFill>
                  <a:schemeClr val="bg1">
                    <a:lumMod val="50000"/>
                  </a:schemeClr>
                </a:solidFill>
              </a:rPr>
              <a:t>. </a:t>
            </a:r>
            <a:br>
              <a:rPr lang="en-GB" sz="700">
                <a:solidFill>
                  <a:schemeClr val="bg1">
                    <a:lumMod val="50000"/>
                  </a:schemeClr>
                </a:solidFill>
              </a:rPr>
            </a:br>
            <a:r>
              <a:rPr lang="en-GB" sz="700">
                <a:solidFill>
                  <a:schemeClr val="bg1">
                    <a:lumMod val="50000"/>
                  </a:schemeClr>
                </a:solidFill>
              </a:rPr>
              <a:t>*Second pre-specified data cut </a:t>
            </a:r>
            <a:r>
              <a:rPr lang="en-GB" sz="700" b="1">
                <a:solidFill>
                  <a:schemeClr val="bg1">
                    <a:lumMod val="50000"/>
                  </a:schemeClr>
                </a:solidFill>
              </a:rPr>
              <a:t>DCO2: June 30, 2025. </a:t>
            </a:r>
            <a:r>
              <a:rPr lang="en-GB" sz="700">
                <a:solidFill>
                  <a:schemeClr val="bg1">
                    <a:lumMod val="50000"/>
                  </a:schemeClr>
                </a:solidFill>
              </a:rPr>
              <a:t>At DCO2, 58 patients in the camizestrant + CDK4/6i arm and 23 patients in the AI + CDK4/6i arm were still receiving study treatments.</a:t>
            </a:r>
            <a:br>
              <a:rPr lang="en-GB" sz="700" b="1">
                <a:solidFill>
                  <a:schemeClr val="bg1">
                    <a:lumMod val="50000"/>
                  </a:schemeClr>
                </a:solidFill>
              </a:rPr>
            </a:br>
            <a:r>
              <a:rPr lang="en-GB" sz="700">
                <a:solidFill>
                  <a:schemeClr val="bg1">
                    <a:lumMod val="50000"/>
                  </a:schemeClr>
                </a:solidFill>
              </a:rPr>
              <a:t>There were 88/157 TFST events in the camizestrant + CDK4/6i arm and 117/158 in the AI + CDK4/6i arm. </a:t>
            </a:r>
            <a:r>
              <a:rPr lang="en-US" sz="700">
                <a:solidFill>
                  <a:schemeClr val="bg1">
                    <a:lumMod val="50000"/>
                  </a:schemeClr>
                </a:solidFill>
              </a:rPr>
              <a:t>PFS was defined per RECIST v1.1. </a:t>
            </a:r>
            <a:r>
              <a:rPr lang="en-GB" sz="700">
                <a:solidFill>
                  <a:schemeClr val="bg1">
                    <a:lumMod val="50000"/>
                  </a:schemeClr>
                </a:solidFill>
              </a:rPr>
              <a:t>The PFS and TFST hazard ratio and 95% CI are estimated using a Cox proportional hazards model stratified by disease site,</a:t>
            </a:r>
            <a:r>
              <a:rPr lang="en-GB" sz="700" i="1">
                <a:solidFill>
                  <a:schemeClr val="bg1">
                    <a:lumMod val="50000"/>
                  </a:schemeClr>
                </a:solidFill>
              </a:rPr>
              <a:t> ESR1</a:t>
            </a:r>
            <a:r>
              <a:rPr lang="en-GB" sz="700">
                <a:solidFill>
                  <a:schemeClr val="bg1">
                    <a:lumMod val="50000"/>
                  </a:schemeClr>
                </a:solidFill>
              </a:rPr>
              <a:t>m status detectable at first versus subsequent ctDNA tests, and time from initiation of AI + CDK4/6i to randomization. </a:t>
            </a:r>
          </a:p>
        </p:txBody>
      </p:sp>
      <p:sp>
        <p:nvSpPr>
          <p:cNvPr id="202" name="TextBox 201">
            <a:extLst>
              <a:ext uri="{FF2B5EF4-FFF2-40B4-BE49-F238E27FC236}">
                <a16:creationId xmlns:a16="http://schemas.microsoft.com/office/drawing/2014/main" id="{7A1A6FDF-584A-56B8-C7A5-C83AD6AD77D4}"/>
              </a:ext>
            </a:extLst>
          </p:cNvPr>
          <p:cNvSpPr txBox="1"/>
          <p:nvPr/>
        </p:nvSpPr>
        <p:spPr>
          <a:xfrm rot="16200000">
            <a:off x="748903" y="3627556"/>
            <a:ext cx="654594"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PFS (%)</a:t>
            </a:r>
          </a:p>
        </p:txBody>
      </p:sp>
      <p:grpSp>
        <p:nvGrpSpPr>
          <p:cNvPr id="203" name="Group 202">
            <a:extLst>
              <a:ext uri="{FF2B5EF4-FFF2-40B4-BE49-F238E27FC236}">
                <a16:creationId xmlns:a16="http://schemas.microsoft.com/office/drawing/2014/main" id="{85D9DB8C-52D8-5672-B14F-3070D05830CC}"/>
              </a:ext>
            </a:extLst>
          </p:cNvPr>
          <p:cNvGrpSpPr/>
          <p:nvPr/>
        </p:nvGrpSpPr>
        <p:grpSpPr>
          <a:xfrm>
            <a:off x="1552689" y="2229572"/>
            <a:ext cx="44691" cy="2968718"/>
            <a:chOff x="1602867" y="3047928"/>
            <a:chExt cx="68400" cy="3667197"/>
          </a:xfrm>
        </p:grpSpPr>
        <p:cxnSp>
          <p:nvCxnSpPr>
            <p:cNvPr id="236" name="Straight Connector 235">
              <a:extLst>
                <a:ext uri="{FF2B5EF4-FFF2-40B4-BE49-F238E27FC236}">
                  <a16:creationId xmlns:a16="http://schemas.microsoft.com/office/drawing/2014/main" id="{B018EC1D-3A53-0966-4D0E-6611E9C992A3}"/>
                </a:ext>
              </a:extLst>
            </p:cNvPr>
            <p:cNvCxnSpPr>
              <a:cxnSpLocks/>
            </p:cNvCxnSpPr>
            <p:nvPr/>
          </p:nvCxnSpPr>
          <p:spPr bwMode="auto">
            <a:xfrm>
              <a:off x="1671267" y="3047928"/>
              <a:ext cx="0" cy="3667197"/>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94E0ECE8-42B9-991F-554C-D7B490511982}"/>
                </a:ext>
              </a:extLst>
            </p:cNvPr>
            <p:cNvCxnSpPr>
              <a:cxnSpLocks/>
            </p:cNvCxnSpPr>
            <p:nvPr/>
          </p:nvCxnSpPr>
          <p:spPr bwMode="auto">
            <a:xfrm rot="5400000">
              <a:off x="1637067" y="3018471"/>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29FD0B46-F934-88D5-6B6A-87AFC356FD25}"/>
                </a:ext>
              </a:extLst>
            </p:cNvPr>
            <p:cNvCxnSpPr>
              <a:cxnSpLocks/>
            </p:cNvCxnSpPr>
            <p:nvPr/>
          </p:nvCxnSpPr>
          <p:spPr bwMode="auto">
            <a:xfrm rot="5400000">
              <a:off x="1637067" y="3376208"/>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E42019D5-FC29-9229-3C81-7224C5286A3C}"/>
                </a:ext>
              </a:extLst>
            </p:cNvPr>
            <p:cNvCxnSpPr>
              <a:cxnSpLocks/>
            </p:cNvCxnSpPr>
            <p:nvPr/>
          </p:nvCxnSpPr>
          <p:spPr bwMode="auto">
            <a:xfrm rot="5400000">
              <a:off x="1637067" y="3733945"/>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47CEAE64-955A-D79F-06A2-06136D83BDD5}"/>
                </a:ext>
              </a:extLst>
            </p:cNvPr>
            <p:cNvCxnSpPr>
              <a:cxnSpLocks/>
            </p:cNvCxnSpPr>
            <p:nvPr/>
          </p:nvCxnSpPr>
          <p:spPr bwMode="auto">
            <a:xfrm rot="5400000">
              <a:off x="1637067" y="4091682"/>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C1B9C30E-915A-813B-7DB5-76B944C176F2}"/>
                </a:ext>
              </a:extLst>
            </p:cNvPr>
            <p:cNvCxnSpPr>
              <a:cxnSpLocks/>
            </p:cNvCxnSpPr>
            <p:nvPr/>
          </p:nvCxnSpPr>
          <p:spPr bwMode="auto">
            <a:xfrm rot="5400000">
              <a:off x="1637067" y="4449419"/>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348FF51E-905C-CC76-B0CC-EF10720F5218}"/>
                </a:ext>
              </a:extLst>
            </p:cNvPr>
            <p:cNvCxnSpPr>
              <a:cxnSpLocks/>
            </p:cNvCxnSpPr>
            <p:nvPr/>
          </p:nvCxnSpPr>
          <p:spPr bwMode="auto">
            <a:xfrm rot="5400000">
              <a:off x="1637067" y="4807156"/>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4054E5E8-3843-D694-5217-F4EFA799D41C}"/>
                </a:ext>
              </a:extLst>
            </p:cNvPr>
            <p:cNvCxnSpPr>
              <a:cxnSpLocks/>
            </p:cNvCxnSpPr>
            <p:nvPr/>
          </p:nvCxnSpPr>
          <p:spPr bwMode="auto">
            <a:xfrm rot="5400000">
              <a:off x="1637067" y="5164893"/>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41776214-3118-7D56-17E2-235AE0A59789}"/>
                </a:ext>
              </a:extLst>
            </p:cNvPr>
            <p:cNvCxnSpPr>
              <a:cxnSpLocks/>
            </p:cNvCxnSpPr>
            <p:nvPr/>
          </p:nvCxnSpPr>
          <p:spPr bwMode="auto">
            <a:xfrm rot="5400000">
              <a:off x="1637067" y="5522630"/>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B06D7BCC-9EC8-165B-C50B-627B0481FF92}"/>
                </a:ext>
              </a:extLst>
            </p:cNvPr>
            <p:cNvCxnSpPr>
              <a:cxnSpLocks/>
            </p:cNvCxnSpPr>
            <p:nvPr/>
          </p:nvCxnSpPr>
          <p:spPr bwMode="auto">
            <a:xfrm rot="5400000">
              <a:off x="1637067" y="5880367"/>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9847296E-EA7F-6A77-9E69-F141A4BAA837}"/>
                </a:ext>
              </a:extLst>
            </p:cNvPr>
            <p:cNvCxnSpPr>
              <a:cxnSpLocks/>
            </p:cNvCxnSpPr>
            <p:nvPr/>
          </p:nvCxnSpPr>
          <p:spPr bwMode="auto">
            <a:xfrm rot="5400000">
              <a:off x="1637067" y="6238104"/>
              <a:ext cx="0" cy="68400"/>
            </a:xfrm>
            <a:prstGeom prst="line">
              <a:avLst/>
            </a:prstGeom>
            <a:solidFill>
              <a:srgbClr val="003366"/>
            </a:solidFill>
            <a:ln w="9525" cap="flat" cmpd="sng" algn="ctr">
              <a:solidFill>
                <a:sysClr val="windowText" lastClr="000000"/>
              </a:solidFill>
              <a:prstDash val="solid"/>
              <a:round/>
              <a:headEnd type="none" w="med" len="med"/>
              <a:tailEnd type="none" w="med" len="med"/>
            </a:ln>
            <a:effectLst/>
          </p:spPr>
        </p:cxnSp>
      </p:grpSp>
      <p:sp>
        <p:nvSpPr>
          <p:cNvPr id="204" name="TextBox 203">
            <a:extLst>
              <a:ext uri="{FF2B5EF4-FFF2-40B4-BE49-F238E27FC236}">
                <a16:creationId xmlns:a16="http://schemas.microsoft.com/office/drawing/2014/main" id="{AFE60972-A260-2884-97E4-B35E7A9F0153}"/>
              </a:ext>
            </a:extLst>
          </p:cNvPr>
          <p:cNvSpPr txBox="1"/>
          <p:nvPr/>
        </p:nvSpPr>
        <p:spPr>
          <a:xfrm>
            <a:off x="1374056" y="4992422"/>
            <a:ext cx="157663"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0</a:t>
            </a:r>
          </a:p>
        </p:txBody>
      </p:sp>
      <p:sp>
        <p:nvSpPr>
          <p:cNvPr id="205" name="TextBox 204">
            <a:extLst>
              <a:ext uri="{FF2B5EF4-FFF2-40B4-BE49-F238E27FC236}">
                <a16:creationId xmlns:a16="http://schemas.microsoft.com/office/drawing/2014/main" id="{6E5718F1-339A-FA94-6261-7F8B7F0A5132}"/>
              </a:ext>
            </a:extLst>
          </p:cNvPr>
          <p:cNvSpPr txBox="1"/>
          <p:nvPr/>
        </p:nvSpPr>
        <p:spPr>
          <a:xfrm>
            <a:off x="1289843" y="4703212"/>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10</a:t>
            </a:r>
          </a:p>
        </p:txBody>
      </p:sp>
      <p:sp>
        <p:nvSpPr>
          <p:cNvPr id="206" name="TextBox 205">
            <a:extLst>
              <a:ext uri="{FF2B5EF4-FFF2-40B4-BE49-F238E27FC236}">
                <a16:creationId xmlns:a16="http://schemas.microsoft.com/office/drawing/2014/main" id="{B055196B-9F6D-2715-3368-9D11372E013C}"/>
              </a:ext>
            </a:extLst>
          </p:cNvPr>
          <p:cNvSpPr txBox="1"/>
          <p:nvPr/>
        </p:nvSpPr>
        <p:spPr>
          <a:xfrm>
            <a:off x="1291627" y="4413999"/>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20</a:t>
            </a:r>
          </a:p>
        </p:txBody>
      </p:sp>
      <p:sp>
        <p:nvSpPr>
          <p:cNvPr id="207" name="TextBox 206">
            <a:extLst>
              <a:ext uri="{FF2B5EF4-FFF2-40B4-BE49-F238E27FC236}">
                <a16:creationId xmlns:a16="http://schemas.microsoft.com/office/drawing/2014/main" id="{5838A8B2-6F44-4864-0F5C-D2B5BAFFC2CB}"/>
              </a:ext>
            </a:extLst>
          </p:cNvPr>
          <p:cNvSpPr txBox="1"/>
          <p:nvPr/>
        </p:nvSpPr>
        <p:spPr>
          <a:xfrm>
            <a:off x="1291627" y="4124789"/>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30</a:t>
            </a:r>
          </a:p>
        </p:txBody>
      </p:sp>
      <p:sp>
        <p:nvSpPr>
          <p:cNvPr id="208" name="TextBox 207">
            <a:extLst>
              <a:ext uri="{FF2B5EF4-FFF2-40B4-BE49-F238E27FC236}">
                <a16:creationId xmlns:a16="http://schemas.microsoft.com/office/drawing/2014/main" id="{43B42246-3FEF-091B-44C8-EB384DE83B1A}"/>
              </a:ext>
            </a:extLst>
          </p:cNvPr>
          <p:cNvSpPr txBox="1"/>
          <p:nvPr/>
        </p:nvSpPr>
        <p:spPr>
          <a:xfrm>
            <a:off x="1291627" y="3835576"/>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40</a:t>
            </a:r>
          </a:p>
        </p:txBody>
      </p:sp>
      <p:sp>
        <p:nvSpPr>
          <p:cNvPr id="209" name="TextBox 208">
            <a:extLst>
              <a:ext uri="{FF2B5EF4-FFF2-40B4-BE49-F238E27FC236}">
                <a16:creationId xmlns:a16="http://schemas.microsoft.com/office/drawing/2014/main" id="{F80FB0F5-144E-3630-C3D6-9D06F2CAE71A}"/>
              </a:ext>
            </a:extLst>
          </p:cNvPr>
          <p:cNvSpPr txBox="1"/>
          <p:nvPr/>
        </p:nvSpPr>
        <p:spPr>
          <a:xfrm>
            <a:off x="1291627" y="3546363"/>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50</a:t>
            </a:r>
          </a:p>
        </p:txBody>
      </p:sp>
      <p:sp>
        <p:nvSpPr>
          <p:cNvPr id="210" name="TextBox 209">
            <a:extLst>
              <a:ext uri="{FF2B5EF4-FFF2-40B4-BE49-F238E27FC236}">
                <a16:creationId xmlns:a16="http://schemas.microsoft.com/office/drawing/2014/main" id="{9E3BEB05-9068-A9F1-20BD-EE7013F95364}"/>
              </a:ext>
            </a:extLst>
          </p:cNvPr>
          <p:cNvSpPr txBox="1"/>
          <p:nvPr/>
        </p:nvSpPr>
        <p:spPr>
          <a:xfrm>
            <a:off x="1291627" y="3257151"/>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60</a:t>
            </a:r>
          </a:p>
        </p:txBody>
      </p:sp>
      <p:sp>
        <p:nvSpPr>
          <p:cNvPr id="211" name="TextBox 210">
            <a:extLst>
              <a:ext uri="{FF2B5EF4-FFF2-40B4-BE49-F238E27FC236}">
                <a16:creationId xmlns:a16="http://schemas.microsoft.com/office/drawing/2014/main" id="{077F9538-BBD7-6249-0CAD-B825478A493E}"/>
              </a:ext>
            </a:extLst>
          </p:cNvPr>
          <p:cNvSpPr txBox="1"/>
          <p:nvPr/>
        </p:nvSpPr>
        <p:spPr>
          <a:xfrm>
            <a:off x="1291627" y="2967939"/>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70</a:t>
            </a:r>
          </a:p>
        </p:txBody>
      </p:sp>
      <p:sp>
        <p:nvSpPr>
          <p:cNvPr id="212" name="TextBox 211">
            <a:extLst>
              <a:ext uri="{FF2B5EF4-FFF2-40B4-BE49-F238E27FC236}">
                <a16:creationId xmlns:a16="http://schemas.microsoft.com/office/drawing/2014/main" id="{46EFAE23-69FE-4B54-92F1-CF54DD94380D}"/>
              </a:ext>
            </a:extLst>
          </p:cNvPr>
          <p:cNvSpPr txBox="1"/>
          <p:nvPr/>
        </p:nvSpPr>
        <p:spPr>
          <a:xfrm>
            <a:off x="1291627" y="2678726"/>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80</a:t>
            </a:r>
          </a:p>
        </p:txBody>
      </p:sp>
      <p:sp>
        <p:nvSpPr>
          <p:cNvPr id="213" name="TextBox 212">
            <a:extLst>
              <a:ext uri="{FF2B5EF4-FFF2-40B4-BE49-F238E27FC236}">
                <a16:creationId xmlns:a16="http://schemas.microsoft.com/office/drawing/2014/main" id="{76DFB43D-07EB-B4CC-69EF-28A7E113604F}"/>
              </a:ext>
            </a:extLst>
          </p:cNvPr>
          <p:cNvSpPr txBox="1"/>
          <p:nvPr/>
        </p:nvSpPr>
        <p:spPr>
          <a:xfrm>
            <a:off x="1291627" y="2389515"/>
            <a:ext cx="24262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90</a:t>
            </a:r>
          </a:p>
        </p:txBody>
      </p:sp>
      <p:sp>
        <p:nvSpPr>
          <p:cNvPr id="214" name="TextBox 213">
            <a:extLst>
              <a:ext uri="{FF2B5EF4-FFF2-40B4-BE49-F238E27FC236}">
                <a16:creationId xmlns:a16="http://schemas.microsoft.com/office/drawing/2014/main" id="{35EAFE36-E78F-72C8-15EF-7EE75F3BFE7C}"/>
              </a:ext>
            </a:extLst>
          </p:cNvPr>
          <p:cNvSpPr txBox="1"/>
          <p:nvPr/>
        </p:nvSpPr>
        <p:spPr>
          <a:xfrm>
            <a:off x="1204884" y="2100302"/>
            <a:ext cx="327581" cy="257369"/>
          </a:xfrm>
          <a:prstGeom prst="rect">
            <a:avLst/>
          </a:prstGeom>
          <a:noFill/>
          <a:ln>
            <a:noFill/>
          </a:ln>
        </p:spPr>
        <p:txBody>
          <a:bodyPr wrap="none" lIns="36000" tIns="36000" rIns="36000" bIns="36000" rtlCol="0">
            <a:spAutoFit/>
          </a:bodyPr>
          <a:lstStyle/>
          <a:p>
            <a:pPr marL="0" marR="0" lvl="0" indent="0" algn="r" defTabSz="182854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Heiti SC Light" charset="-122"/>
                <a:cs typeface="Arial" panose="020B0604020202020204" pitchFamily="34" charset="0"/>
                <a:sym typeface="Gill Sans" charset="0"/>
              </a:rPr>
              <a:t>100</a:t>
            </a:r>
          </a:p>
        </p:txBody>
      </p:sp>
      <p:grpSp>
        <p:nvGrpSpPr>
          <p:cNvPr id="216" name="Group 215">
            <a:extLst>
              <a:ext uri="{FF2B5EF4-FFF2-40B4-BE49-F238E27FC236}">
                <a16:creationId xmlns:a16="http://schemas.microsoft.com/office/drawing/2014/main" id="{82388EA4-7337-36C1-70C9-748471A036DB}"/>
              </a:ext>
            </a:extLst>
          </p:cNvPr>
          <p:cNvGrpSpPr/>
          <p:nvPr/>
        </p:nvGrpSpPr>
        <p:grpSpPr>
          <a:xfrm>
            <a:off x="1556319" y="5129780"/>
            <a:ext cx="4754391" cy="71525"/>
            <a:chOff x="2930966" y="5197948"/>
            <a:chExt cx="7276645" cy="88354"/>
          </a:xfrm>
        </p:grpSpPr>
        <p:cxnSp>
          <p:nvCxnSpPr>
            <p:cNvPr id="220" name="Straight Connector 219">
              <a:extLst>
                <a:ext uri="{FF2B5EF4-FFF2-40B4-BE49-F238E27FC236}">
                  <a16:creationId xmlns:a16="http://schemas.microsoft.com/office/drawing/2014/main" id="{B8569D13-931F-5EA2-B0A1-6B878DDEE888}"/>
                </a:ext>
              </a:extLst>
            </p:cNvPr>
            <p:cNvCxnSpPr>
              <a:cxnSpLocks/>
            </p:cNvCxnSpPr>
            <p:nvPr/>
          </p:nvCxnSpPr>
          <p:spPr bwMode="auto">
            <a:xfrm>
              <a:off x="2930966" y="5197948"/>
              <a:ext cx="7276645" cy="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2561C9B5-89EF-BEDA-FB8F-465452958BC1}"/>
                </a:ext>
              </a:extLst>
            </p:cNvPr>
            <p:cNvCxnSpPr>
              <a:cxnSpLocks/>
            </p:cNvCxnSpPr>
            <p:nvPr/>
          </p:nvCxnSpPr>
          <p:spPr bwMode="auto">
            <a:xfrm>
              <a:off x="299402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4A27A83D-BD6B-EB77-A08E-1440F06FFFF8}"/>
                </a:ext>
              </a:extLst>
            </p:cNvPr>
            <p:cNvCxnSpPr>
              <a:cxnSpLocks/>
            </p:cNvCxnSpPr>
            <p:nvPr/>
          </p:nvCxnSpPr>
          <p:spPr bwMode="auto">
            <a:xfrm>
              <a:off x="350928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50268BEE-1716-37A7-1611-3B30B23A3975}"/>
                </a:ext>
              </a:extLst>
            </p:cNvPr>
            <p:cNvCxnSpPr>
              <a:cxnSpLocks/>
            </p:cNvCxnSpPr>
            <p:nvPr/>
          </p:nvCxnSpPr>
          <p:spPr bwMode="auto">
            <a:xfrm>
              <a:off x="402453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7A300D94-1A69-D31C-1519-646B37AE8856}"/>
                </a:ext>
              </a:extLst>
            </p:cNvPr>
            <p:cNvCxnSpPr>
              <a:cxnSpLocks/>
            </p:cNvCxnSpPr>
            <p:nvPr/>
          </p:nvCxnSpPr>
          <p:spPr bwMode="auto">
            <a:xfrm>
              <a:off x="453979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5F9401FD-98DC-D7A1-7AD2-682F9FA5E0D2}"/>
                </a:ext>
              </a:extLst>
            </p:cNvPr>
            <p:cNvCxnSpPr>
              <a:cxnSpLocks/>
            </p:cNvCxnSpPr>
            <p:nvPr/>
          </p:nvCxnSpPr>
          <p:spPr bwMode="auto">
            <a:xfrm>
              <a:off x="557030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40323756-8261-8FBD-5DB1-7C4A383F5D30}"/>
                </a:ext>
              </a:extLst>
            </p:cNvPr>
            <p:cNvCxnSpPr>
              <a:cxnSpLocks/>
            </p:cNvCxnSpPr>
            <p:nvPr/>
          </p:nvCxnSpPr>
          <p:spPr bwMode="auto">
            <a:xfrm>
              <a:off x="5055049"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8D31001F-BD8F-F3D2-45C2-F28D622B1ED9}"/>
                </a:ext>
              </a:extLst>
            </p:cNvPr>
            <p:cNvCxnSpPr>
              <a:cxnSpLocks/>
            </p:cNvCxnSpPr>
            <p:nvPr/>
          </p:nvCxnSpPr>
          <p:spPr bwMode="auto">
            <a:xfrm>
              <a:off x="608556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50D212FB-36FE-3F8C-7C49-1D5EC63F27FB}"/>
                </a:ext>
              </a:extLst>
            </p:cNvPr>
            <p:cNvCxnSpPr>
              <a:cxnSpLocks/>
            </p:cNvCxnSpPr>
            <p:nvPr/>
          </p:nvCxnSpPr>
          <p:spPr bwMode="auto">
            <a:xfrm>
              <a:off x="711607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B3437390-04F5-4C67-2D4B-4A9BD6FE674A}"/>
                </a:ext>
              </a:extLst>
            </p:cNvPr>
            <p:cNvCxnSpPr>
              <a:cxnSpLocks/>
            </p:cNvCxnSpPr>
            <p:nvPr/>
          </p:nvCxnSpPr>
          <p:spPr bwMode="auto">
            <a:xfrm>
              <a:off x="8146585"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632A66E1-E5BF-93B9-58D4-E535F3912B04}"/>
                </a:ext>
              </a:extLst>
            </p:cNvPr>
            <p:cNvCxnSpPr>
              <a:cxnSpLocks/>
            </p:cNvCxnSpPr>
            <p:nvPr/>
          </p:nvCxnSpPr>
          <p:spPr bwMode="auto">
            <a:xfrm>
              <a:off x="866184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722C4226-C64D-11C9-3B34-1FA7F100384D}"/>
                </a:ext>
              </a:extLst>
            </p:cNvPr>
            <p:cNvCxnSpPr>
              <a:cxnSpLocks/>
            </p:cNvCxnSpPr>
            <p:nvPr/>
          </p:nvCxnSpPr>
          <p:spPr bwMode="auto">
            <a:xfrm>
              <a:off x="660081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5DA6AD7A-5AF3-7EF8-F00B-11B372B6D0FD}"/>
                </a:ext>
              </a:extLst>
            </p:cNvPr>
            <p:cNvCxnSpPr>
              <a:cxnSpLocks/>
            </p:cNvCxnSpPr>
            <p:nvPr/>
          </p:nvCxnSpPr>
          <p:spPr bwMode="auto">
            <a:xfrm>
              <a:off x="7631329"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8BBB7567-2123-49B8-241B-744D272C168B}"/>
                </a:ext>
              </a:extLst>
            </p:cNvPr>
            <p:cNvCxnSpPr>
              <a:cxnSpLocks/>
            </p:cNvCxnSpPr>
            <p:nvPr/>
          </p:nvCxnSpPr>
          <p:spPr bwMode="auto">
            <a:xfrm>
              <a:off x="9177097"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B2A6E00C-E94D-38C0-51E0-F26ED92195F7}"/>
                </a:ext>
              </a:extLst>
            </p:cNvPr>
            <p:cNvCxnSpPr>
              <a:cxnSpLocks/>
            </p:cNvCxnSpPr>
            <p:nvPr/>
          </p:nvCxnSpPr>
          <p:spPr bwMode="auto">
            <a:xfrm>
              <a:off x="9692353"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8ABDCE70-FB30-0613-1A6E-908735022C7D}"/>
                </a:ext>
              </a:extLst>
            </p:cNvPr>
            <p:cNvCxnSpPr>
              <a:cxnSpLocks/>
            </p:cNvCxnSpPr>
            <p:nvPr/>
          </p:nvCxnSpPr>
          <p:spPr bwMode="auto">
            <a:xfrm>
              <a:off x="10207611" y="5197948"/>
              <a:ext cx="0" cy="88354"/>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cxnSp>
        <p:nvCxnSpPr>
          <p:cNvPr id="8" name="Straight Connector 7">
            <a:extLst>
              <a:ext uri="{FF2B5EF4-FFF2-40B4-BE49-F238E27FC236}">
                <a16:creationId xmlns:a16="http://schemas.microsoft.com/office/drawing/2014/main" id="{B9C5A2D0-F8E9-C60B-EBBA-416C69B8AD4A}"/>
              </a:ext>
            </a:extLst>
          </p:cNvPr>
          <p:cNvCxnSpPr>
            <a:cxnSpLocks/>
          </p:cNvCxnSpPr>
          <p:nvPr/>
        </p:nvCxnSpPr>
        <p:spPr>
          <a:xfrm rot="16200000">
            <a:off x="3069730" y="2204943"/>
            <a:ext cx="0" cy="295200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F09A148-BD92-AF09-5951-A78B95EEE15B}"/>
              </a:ext>
            </a:extLst>
          </p:cNvPr>
          <p:cNvSpPr txBox="1"/>
          <p:nvPr/>
        </p:nvSpPr>
        <p:spPr>
          <a:xfrm>
            <a:off x="3462816" y="3435578"/>
            <a:ext cx="16049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Δ</a:t>
            </a: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err="1">
                <a:ln>
                  <a:noFill/>
                </a:ln>
                <a:solidFill>
                  <a:srgbClr val="008764"/>
                </a:solidFill>
                <a:effectLst/>
                <a:uLnTx/>
                <a:uFillTx/>
                <a:latin typeface="Arial" panose="020B0604020202020204" pitchFamily="34" charset="0"/>
                <a:ea typeface="+mn-ea"/>
                <a:cs typeface="Arial" panose="020B0604020202020204" pitchFamily="34" charset="0"/>
              </a:rPr>
              <a:t>mPFS</a:t>
            </a: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 7.4 months</a:t>
            </a:r>
          </a:p>
        </p:txBody>
      </p:sp>
      <p:grpSp>
        <p:nvGrpSpPr>
          <p:cNvPr id="12" name="Group 11">
            <a:extLst>
              <a:ext uri="{FF2B5EF4-FFF2-40B4-BE49-F238E27FC236}">
                <a16:creationId xmlns:a16="http://schemas.microsoft.com/office/drawing/2014/main" id="{3BF9154F-151C-B500-81C0-9BE924FD1E2A}"/>
              </a:ext>
            </a:extLst>
          </p:cNvPr>
          <p:cNvGrpSpPr/>
          <p:nvPr/>
        </p:nvGrpSpPr>
        <p:grpSpPr>
          <a:xfrm>
            <a:off x="1579116" y="2216396"/>
            <a:ext cx="4392460" cy="2903425"/>
            <a:chOff x="1579116" y="2204452"/>
            <a:chExt cx="4392460" cy="2925530"/>
          </a:xfrm>
        </p:grpSpPr>
        <p:sp>
          <p:nvSpPr>
            <p:cNvPr id="358" name="Freeform: Shape 357">
              <a:extLst>
                <a:ext uri="{FF2B5EF4-FFF2-40B4-BE49-F238E27FC236}">
                  <a16:creationId xmlns:a16="http://schemas.microsoft.com/office/drawing/2014/main" id="{5BA7C2C6-0B64-4736-F983-4D6EFFA72E6D}"/>
                </a:ext>
              </a:extLst>
            </p:cNvPr>
            <p:cNvSpPr/>
            <p:nvPr/>
          </p:nvSpPr>
          <p:spPr>
            <a:xfrm>
              <a:off x="1598986" y="2230443"/>
              <a:ext cx="4356192" cy="2899539"/>
            </a:xfrm>
            <a:custGeom>
              <a:avLst/>
              <a:gdLst>
                <a:gd name="connsiteX0" fmla="*/ 0 w 4356192"/>
                <a:gd name="connsiteY0" fmla="*/ 0 h 2853835"/>
                <a:gd name="connsiteX1" fmla="*/ 3670 w 4356192"/>
                <a:gd name="connsiteY1" fmla="*/ 0 h 2853835"/>
                <a:gd name="connsiteX2" fmla="*/ 136446 w 4356192"/>
                <a:gd name="connsiteY2" fmla="*/ 0 h 2853835"/>
                <a:gd name="connsiteX3" fmla="*/ 136446 w 4356192"/>
                <a:gd name="connsiteY3" fmla="*/ 18675 h 2853835"/>
                <a:gd name="connsiteX4" fmla="*/ 158729 w 4356192"/>
                <a:gd name="connsiteY4" fmla="*/ 18675 h 2853835"/>
                <a:gd name="connsiteX5" fmla="*/ 158729 w 4356192"/>
                <a:gd name="connsiteY5" fmla="*/ 37100 h 2853835"/>
                <a:gd name="connsiteX6" fmla="*/ 162268 w 4356192"/>
                <a:gd name="connsiteY6" fmla="*/ 37100 h 2853835"/>
                <a:gd name="connsiteX7" fmla="*/ 162268 w 4356192"/>
                <a:gd name="connsiteY7" fmla="*/ 55650 h 2853835"/>
                <a:gd name="connsiteX8" fmla="*/ 169739 w 4356192"/>
                <a:gd name="connsiteY8" fmla="*/ 55650 h 2853835"/>
                <a:gd name="connsiteX9" fmla="*/ 169739 w 4356192"/>
                <a:gd name="connsiteY9" fmla="*/ 74200 h 2853835"/>
                <a:gd name="connsiteX10" fmla="*/ 191890 w 4356192"/>
                <a:gd name="connsiteY10" fmla="*/ 74200 h 2853835"/>
                <a:gd name="connsiteX11" fmla="*/ 191890 w 4356192"/>
                <a:gd name="connsiteY11" fmla="*/ 92751 h 2853835"/>
                <a:gd name="connsiteX12" fmla="*/ 202900 w 4356192"/>
                <a:gd name="connsiteY12" fmla="*/ 92751 h 2853835"/>
                <a:gd name="connsiteX13" fmla="*/ 206701 w 4356192"/>
                <a:gd name="connsiteY13" fmla="*/ 92751 h 2853835"/>
                <a:gd name="connsiteX14" fmla="*/ 206701 w 4356192"/>
                <a:gd name="connsiteY14" fmla="*/ 111426 h 2853835"/>
                <a:gd name="connsiteX15" fmla="*/ 210371 w 4356192"/>
                <a:gd name="connsiteY15" fmla="*/ 111426 h 2853835"/>
                <a:gd name="connsiteX16" fmla="*/ 210371 w 4356192"/>
                <a:gd name="connsiteY16" fmla="*/ 129976 h 2853835"/>
                <a:gd name="connsiteX17" fmla="*/ 221381 w 4356192"/>
                <a:gd name="connsiteY17" fmla="*/ 129976 h 2853835"/>
                <a:gd name="connsiteX18" fmla="*/ 273155 w 4356192"/>
                <a:gd name="connsiteY18" fmla="*/ 129976 h 2853835"/>
                <a:gd name="connsiteX19" fmla="*/ 273155 w 4356192"/>
                <a:gd name="connsiteY19" fmla="*/ 148777 h 2853835"/>
                <a:gd name="connsiteX20" fmla="*/ 284165 w 4356192"/>
                <a:gd name="connsiteY20" fmla="*/ 148777 h 2853835"/>
                <a:gd name="connsiteX21" fmla="*/ 284165 w 4356192"/>
                <a:gd name="connsiteY21" fmla="*/ 167703 h 2853835"/>
                <a:gd name="connsiteX22" fmla="*/ 387581 w 4356192"/>
                <a:gd name="connsiteY22" fmla="*/ 167703 h 2853835"/>
                <a:gd name="connsiteX23" fmla="*/ 391251 w 4356192"/>
                <a:gd name="connsiteY23" fmla="*/ 167703 h 2853835"/>
                <a:gd name="connsiteX24" fmla="*/ 391251 w 4356192"/>
                <a:gd name="connsiteY24" fmla="*/ 186504 h 2853835"/>
                <a:gd name="connsiteX25" fmla="*/ 402261 w 4356192"/>
                <a:gd name="connsiteY25" fmla="*/ 186504 h 2853835"/>
                <a:gd name="connsiteX26" fmla="*/ 413403 w 4356192"/>
                <a:gd name="connsiteY26" fmla="*/ 186504 h 2853835"/>
                <a:gd name="connsiteX27" fmla="*/ 413403 w 4356192"/>
                <a:gd name="connsiteY27" fmla="*/ 243658 h 2853835"/>
                <a:gd name="connsiteX28" fmla="*/ 417073 w 4356192"/>
                <a:gd name="connsiteY28" fmla="*/ 243658 h 2853835"/>
                <a:gd name="connsiteX29" fmla="*/ 417073 w 4356192"/>
                <a:gd name="connsiteY29" fmla="*/ 281887 h 2853835"/>
                <a:gd name="connsiteX30" fmla="*/ 472516 w 4356192"/>
                <a:gd name="connsiteY30" fmla="*/ 281887 h 2853835"/>
                <a:gd name="connsiteX31" fmla="*/ 472516 w 4356192"/>
                <a:gd name="connsiteY31" fmla="*/ 300813 h 2853835"/>
                <a:gd name="connsiteX32" fmla="*/ 487196 w 4356192"/>
                <a:gd name="connsiteY32" fmla="*/ 300813 h 2853835"/>
                <a:gd name="connsiteX33" fmla="*/ 487196 w 4356192"/>
                <a:gd name="connsiteY33" fmla="*/ 319864 h 2853835"/>
                <a:gd name="connsiteX34" fmla="*/ 542640 w 4356192"/>
                <a:gd name="connsiteY34" fmla="*/ 319864 h 2853835"/>
                <a:gd name="connsiteX35" fmla="*/ 542640 w 4356192"/>
                <a:gd name="connsiteY35" fmla="*/ 339041 h 2853835"/>
                <a:gd name="connsiteX36" fmla="*/ 572131 w 4356192"/>
                <a:gd name="connsiteY36" fmla="*/ 339041 h 2853835"/>
                <a:gd name="connsiteX37" fmla="*/ 597953 w 4356192"/>
                <a:gd name="connsiteY37" fmla="*/ 339041 h 2853835"/>
                <a:gd name="connsiteX38" fmla="*/ 597953 w 4356192"/>
                <a:gd name="connsiteY38" fmla="*/ 396572 h 2853835"/>
                <a:gd name="connsiteX39" fmla="*/ 601623 w 4356192"/>
                <a:gd name="connsiteY39" fmla="*/ 396572 h 2853835"/>
                <a:gd name="connsiteX40" fmla="*/ 601623 w 4356192"/>
                <a:gd name="connsiteY40" fmla="*/ 415748 h 2853835"/>
                <a:gd name="connsiteX41" fmla="*/ 608963 w 4356192"/>
                <a:gd name="connsiteY41" fmla="*/ 415748 h 2853835"/>
                <a:gd name="connsiteX42" fmla="*/ 608963 w 4356192"/>
                <a:gd name="connsiteY42" fmla="*/ 434925 h 2853835"/>
                <a:gd name="connsiteX43" fmla="*/ 627575 w 4356192"/>
                <a:gd name="connsiteY43" fmla="*/ 434925 h 2853835"/>
                <a:gd name="connsiteX44" fmla="*/ 627575 w 4356192"/>
                <a:gd name="connsiteY44" fmla="*/ 454227 h 2853835"/>
                <a:gd name="connsiteX45" fmla="*/ 719850 w 4356192"/>
                <a:gd name="connsiteY45" fmla="*/ 454227 h 2853835"/>
                <a:gd name="connsiteX46" fmla="*/ 730860 w 4356192"/>
                <a:gd name="connsiteY46" fmla="*/ 454227 h 2853835"/>
                <a:gd name="connsiteX47" fmla="*/ 730860 w 4356192"/>
                <a:gd name="connsiteY47" fmla="*/ 473404 h 2853835"/>
                <a:gd name="connsiteX48" fmla="*/ 786304 w 4356192"/>
                <a:gd name="connsiteY48" fmla="*/ 473404 h 2853835"/>
                <a:gd name="connsiteX49" fmla="*/ 786304 w 4356192"/>
                <a:gd name="connsiteY49" fmla="*/ 492832 h 2853835"/>
                <a:gd name="connsiteX50" fmla="*/ 800984 w 4356192"/>
                <a:gd name="connsiteY50" fmla="*/ 492832 h 2853835"/>
                <a:gd name="connsiteX51" fmla="*/ 800984 w 4356192"/>
                <a:gd name="connsiteY51" fmla="*/ 512259 h 2853835"/>
                <a:gd name="connsiteX52" fmla="*/ 808324 w 4356192"/>
                <a:gd name="connsiteY52" fmla="*/ 512259 h 2853835"/>
                <a:gd name="connsiteX53" fmla="*/ 808324 w 4356192"/>
                <a:gd name="connsiteY53" fmla="*/ 531561 h 2853835"/>
                <a:gd name="connsiteX54" fmla="*/ 812125 w 4356192"/>
                <a:gd name="connsiteY54" fmla="*/ 531561 h 2853835"/>
                <a:gd name="connsiteX55" fmla="*/ 812125 w 4356192"/>
                <a:gd name="connsiteY55" fmla="*/ 550863 h 2853835"/>
                <a:gd name="connsiteX56" fmla="*/ 826936 w 4356192"/>
                <a:gd name="connsiteY56" fmla="*/ 550863 h 2853835"/>
                <a:gd name="connsiteX57" fmla="*/ 826936 w 4356192"/>
                <a:gd name="connsiteY57" fmla="*/ 589593 h 2853835"/>
                <a:gd name="connsiteX58" fmla="*/ 830606 w 4356192"/>
                <a:gd name="connsiteY58" fmla="*/ 589593 h 2853835"/>
                <a:gd name="connsiteX59" fmla="*/ 830606 w 4356192"/>
                <a:gd name="connsiteY59" fmla="*/ 608895 h 2853835"/>
                <a:gd name="connsiteX60" fmla="*/ 882249 w 4356192"/>
                <a:gd name="connsiteY60" fmla="*/ 608895 h 2853835"/>
                <a:gd name="connsiteX61" fmla="*/ 882249 w 4356192"/>
                <a:gd name="connsiteY61" fmla="*/ 628323 h 2853835"/>
                <a:gd name="connsiteX62" fmla="*/ 889589 w 4356192"/>
                <a:gd name="connsiteY62" fmla="*/ 628323 h 2853835"/>
                <a:gd name="connsiteX63" fmla="*/ 922881 w 4356192"/>
                <a:gd name="connsiteY63" fmla="*/ 628323 h 2853835"/>
                <a:gd name="connsiteX64" fmla="*/ 922881 w 4356192"/>
                <a:gd name="connsiteY64" fmla="*/ 647750 h 2853835"/>
                <a:gd name="connsiteX65" fmla="*/ 937561 w 4356192"/>
                <a:gd name="connsiteY65" fmla="*/ 647750 h 2853835"/>
                <a:gd name="connsiteX66" fmla="*/ 937561 w 4356192"/>
                <a:gd name="connsiteY66" fmla="*/ 686856 h 2853835"/>
                <a:gd name="connsiteX67" fmla="*/ 948702 w 4356192"/>
                <a:gd name="connsiteY67" fmla="*/ 686856 h 2853835"/>
                <a:gd name="connsiteX68" fmla="*/ 948702 w 4356192"/>
                <a:gd name="connsiteY68" fmla="*/ 706409 h 2853835"/>
                <a:gd name="connsiteX69" fmla="*/ 985665 w 4356192"/>
                <a:gd name="connsiteY69" fmla="*/ 706409 h 2853835"/>
                <a:gd name="connsiteX70" fmla="*/ 985665 w 4356192"/>
                <a:gd name="connsiteY70" fmla="*/ 725836 h 2853835"/>
                <a:gd name="connsiteX71" fmla="*/ 1015156 w 4356192"/>
                <a:gd name="connsiteY71" fmla="*/ 725836 h 2853835"/>
                <a:gd name="connsiteX72" fmla="*/ 1015156 w 4356192"/>
                <a:gd name="connsiteY72" fmla="*/ 745389 h 2853835"/>
                <a:gd name="connsiteX73" fmla="*/ 1018826 w 4356192"/>
                <a:gd name="connsiteY73" fmla="*/ 745389 h 2853835"/>
                <a:gd name="connsiteX74" fmla="*/ 1022496 w 4356192"/>
                <a:gd name="connsiteY74" fmla="*/ 745389 h 2853835"/>
                <a:gd name="connsiteX75" fmla="*/ 1022496 w 4356192"/>
                <a:gd name="connsiteY75" fmla="*/ 765192 h 2853835"/>
                <a:gd name="connsiteX76" fmla="*/ 1026297 w 4356192"/>
                <a:gd name="connsiteY76" fmla="*/ 765192 h 2853835"/>
                <a:gd name="connsiteX77" fmla="*/ 1037307 w 4356192"/>
                <a:gd name="connsiteY77" fmla="*/ 765192 h 2853835"/>
                <a:gd name="connsiteX78" fmla="*/ 1037307 w 4356192"/>
                <a:gd name="connsiteY78" fmla="*/ 785121 h 2853835"/>
                <a:gd name="connsiteX79" fmla="*/ 1040977 w 4356192"/>
                <a:gd name="connsiteY79" fmla="*/ 785121 h 2853835"/>
                <a:gd name="connsiteX80" fmla="*/ 1044647 w 4356192"/>
                <a:gd name="connsiteY80" fmla="*/ 785121 h 2853835"/>
                <a:gd name="connsiteX81" fmla="*/ 1044647 w 4356192"/>
                <a:gd name="connsiteY81" fmla="*/ 805677 h 2853835"/>
                <a:gd name="connsiteX82" fmla="*/ 1048318 w 4356192"/>
                <a:gd name="connsiteY82" fmla="*/ 805677 h 2853835"/>
                <a:gd name="connsiteX83" fmla="*/ 1048318 w 4356192"/>
                <a:gd name="connsiteY83" fmla="*/ 826232 h 2853835"/>
                <a:gd name="connsiteX84" fmla="*/ 1059459 w 4356192"/>
                <a:gd name="connsiteY84" fmla="*/ 826232 h 2853835"/>
                <a:gd name="connsiteX85" fmla="*/ 1059459 w 4356192"/>
                <a:gd name="connsiteY85" fmla="*/ 846663 h 2853835"/>
                <a:gd name="connsiteX86" fmla="*/ 1063129 w 4356192"/>
                <a:gd name="connsiteY86" fmla="*/ 846663 h 2853835"/>
                <a:gd name="connsiteX87" fmla="*/ 1063129 w 4356192"/>
                <a:gd name="connsiteY87" fmla="*/ 867218 h 2853835"/>
                <a:gd name="connsiteX88" fmla="*/ 1088950 w 4356192"/>
                <a:gd name="connsiteY88" fmla="*/ 867218 h 2853835"/>
                <a:gd name="connsiteX89" fmla="*/ 1088950 w 4356192"/>
                <a:gd name="connsiteY89" fmla="*/ 887774 h 2853835"/>
                <a:gd name="connsiteX90" fmla="*/ 1207177 w 4356192"/>
                <a:gd name="connsiteY90" fmla="*/ 887774 h 2853835"/>
                <a:gd name="connsiteX91" fmla="*/ 1229197 w 4356192"/>
                <a:gd name="connsiteY91" fmla="*/ 887774 h 2853835"/>
                <a:gd name="connsiteX92" fmla="*/ 1244009 w 4356192"/>
                <a:gd name="connsiteY92" fmla="*/ 887774 h 2853835"/>
                <a:gd name="connsiteX93" fmla="*/ 1244009 w 4356192"/>
                <a:gd name="connsiteY93" fmla="*/ 930138 h 2853835"/>
                <a:gd name="connsiteX94" fmla="*/ 1251480 w 4356192"/>
                <a:gd name="connsiteY94" fmla="*/ 930138 h 2853835"/>
                <a:gd name="connsiteX95" fmla="*/ 1251480 w 4356192"/>
                <a:gd name="connsiteY95" fmla="*/ 951320 h 2853835"/>
                <a:gd name="connsiteX96" fmla="*/ 1258820 w 4356192"/>
                <a:gd name="connsiteY96" fmla="*/ 951320 h 2853835"/>
                <a:gd name="connsiteX97" fmla="*/ 1258820 w 4356192"/>
                <a:gd name="connsiteY97" fmla="*/ 972503 h 2853835"/>
                <a:gd name="connsiteX98" fmla="*/ 1262490 w 4356192"/>
                <a:gd name="connsiteY98" fmla="*/ 972503 h 2853835"/>
                <a:gd name="connsiteX99" fmla="*/ 1262490 w 4356192"/>
                <a:gd name="connsiteY99" fmla="*/ 1015118 h 2853835"/>
                <a:gd name="connsiteX100" fmla="*/ 1269830 w 4356192"/>
                <a:gd name="connsiteY100" fmla="*/ 1015118 h 2853835"/>
                <a:gd name="connsiteX101" fmla="*/ 1269830 w 4356192"/>
                <a:gd name="connsiteY101" fmla="*/ 1036551 h 2853835"/>
                <a:gd name="connsiteX102" fmla="*/ 1310462 w 4356192"/>
                <a:gd name="connsiteY102" fmla="*/ 1036551 h 2853835"/>
                <a:gd name="connsiteX103" fmla="*/ 1310462 w 4356192"/>
                <a:gd name="connsiteY103" fmla="*/ 1058109 h 2853835"/>
                <a:gd name="connsiteX104" fmla="*/ 1328944 w 4356192"/>
                <a:gd name="connsiteY104" fmla="*/ 1058109 h 2853835"/>
                <a:gd name="connsiteX105" fmla="*/ 1328944 w 4356192"/>
                <a:gd name="connsiteY105" fmla="*/ 1079793 h 2853835"/>
                <a:gd name="connsiteX106" fmla="*/ 1428559 w 4356192"/>
                <a:gd name="connsiteY106" fmla="*/ 1079793 h 2853835"/>
                <a:gd name="connsiteX107" fmla="*/ 1447171 w 4356192"/>
                <a:gd name="connsiteY107" fmla="*/ 1079793 h 2853835"/>
                <a:gd name="connsiteX108" fmla="*/ 1447171 w 4356192"/>
                <a:gd name="connsiteY108" fmla="*/ 1101727 h 2853835"/>
                <a:gd name="connsiteX109" fmla="*/ 1450710 w 4356192"/>
                <a:gd name="connsiteY109" fmla="*/ 1101727 h 2853835"/>
                <a:gd name="connsiteX110" fmla="*/ 1450710 w 4356192"/>
                <a:gd name="connsiteY110" fmla="*/ 1123661 h 2853835"/>
                <a:gd name="connsiteX111" fmla="*/ 1454511 w 4356192"/>
                <a:gd name="connsiteY111" fmla="*/ 1123661 h 2853835"/>
                <a:gd name="connsiteX112" fmla="*/ 1461851 w 4356192"/>
                <a:gd name="connsiteY112" fmla="*/ 1123661 h 2853835"/>
                <a:gd name="connsiteX113" fmla="*/ 1461851 w 4356192"/>
                <a:gd name="connsiteY113" fmla="*/ 1146974 h 2853835"/>
                <a:gd name="connsiteX114" fmla="*/ 1476531 w 4356192"/>
                <a:gd name="connsiteY114" fmla="*/ 1146974 h 2853835"/>
                <a:gd name="connsiteX115" fmla="*/ 1495012 w 4356192"/>
                <a:gd name="connsiteY115" fmla="*/ 1146974 h 2853835"/>
                <a:gd name="connsiteX116" fmla="*/ 1624250 w 4356192"/>
                <a:gd name="connsiteY116" fmla="*/ 1146974 h 2853835"/>
                <a:gd name="connsiteX117" fmla="*/ 1635260 w 4356192"/>
                <a:gd name="connsiteY117" fmla="*/ 1146974 h 2853835"/>
                <a:gd name="connsiteX118" fmla="*/ 1639061 w 4356192"/>
                <a:gd name="connsiteY118" fmla="*/ 1146974 h 2853835"/>
                <a:gd name="connsiteX119" fmla="*/ 1642731 w 4356192"/>
                <a:gd name="connsiteY119" fmla="*/ 1146974 h 2853835"/>
                <a:gd name="connsiteX120" fmla="*/ 1642731 w 4356192"/>
                <a:gd name="connsiteY120" fmla="*/ 1172042 h 2853835"/>
                <a:gd name="connsiteX121" fmla="*/ 1650071 w 4356192"/>
                <a:gd name="connsiteY121" fmla="*/ 1172042 h 2853835"/>
                <a:gd name="connsiteX122" fmla="*/ 1653872 w 4356192"/>
                <a:gd name="connsiteY122" fmla="*/ 1172042 h 2853835"/>
                <a:gd name="connsiteX123" fmla="*/ 1653872 w 4356192"/>
                <a:gd name="connsiteY123" fmla="*/ 1197611 h 2853835"/>
                <a:gd name="connsiteX124" fmla="*/ 1657542 w 4356192"/>
                <a:gd name="connsiteY124" fmla="*/ 1197611 h 2853835"/>
                <a:gd name="connsiteX125" fmla="*/ 1657542 w 4356192"/>
                <a:gd name="connsiteY125" fmla="*/ 1223055 h 2853835"/>
                <a:gd name="connsiteX126" fmla="*/ 1675892 w 4356192"/>
                <a:gd name="connsiteY126" fmla="*/ 1223055 h 2853835"/>
                <a:gd name="connsiteX127" fmla="*/ 1683363 w 4356192"/>
                <a:gd name="connsiteY127" fmla="*/ 1223055 h 2853835"/>
                <a:gd name="connsiteX128" fmla="*/ 1683363 w 4356192"/>
                <a:gd name="connsiteY128" fmla="*/ 1249000 h 2853835"/>
                <a:gd name="connsiteX129" fmla="*/ 1687034 w 4356192"/>
                <a:gd name="connsiteY129" fmla="*/ 1249000 h 2853835"/>
                <a:gd name="connsiteX130" fmla="*/ 1687034 w 4356192"/>
                <a:gd name="connsiteY130" fmla="*/ 1274819 h 2853835"/>
                <a:gd name="connsiteX131" fmla="*/ 1698175 w 4356192"/>
                <a:gd name="connsiteY131" fmla="*/ 1274819 h 2853835"/>
                <a:gd name="connsiteX132" fmla="*/ 1698175 w 4356192"/>
                <a:gd name="connsiteY132" fmla="*/ 1300639 h 2853835"/>
                <a:gd name="connsiteX133" fmla="*/ 1712855 w 4356192"/>
                <a:gd name="connsiteY133" fmla="*/ 1300639 h 2853835"/>
                <a:gd name="connsiteX134" fmla="*/ 1712855 w 4356192"/>
                <a:gd name="connsiteY134" fmla="*/ 1326584 h 2853835"/>
                <a:gd name="connsiteX135" fmla="*/ 1768299 w 4356192"/>
                <a:gd name="connsiteY135" fmla="*/ 1326584 h 2853835"/>
                <a:gd name="connsiteX136" fmla="*/ 1768299 w 4356192"/>
                <a:gd name="connsiteY136" fmla="*/ 1352529 h 2853835"/>
                <a:gd name="connsiteX137" fmla="*/ 1794120 w 4356192"/>
                <a:gd name="connsiteY137" fmla="*/ 1352529 h 2853835"/>
                <a:gd name="connsiteX138" fmla="*/ 1794120 w 4356192"/>
                <a:gd name="connsiteY138" fmla="*/ 1378349 h 2853835"/>
                <a:gd name="connsiteX139" fmla="*/ 1812601 w 4356192"/>
                <a:gd name="connsiteY139" fmla="*/ 1378349 h 2853835"/>
                <a:gd name="connsiteX140" fmla="*/ 1845762 w 4356192"/>
                <a:gd name="connsiteY140" fmla="*/ 1378349 h 2853835"/>
                <a:gd name="connsiteX141" fmla="*/ 1845762 w 4356192"/>
                <a:gd name="connsiteY141" fmla="*/ 1404670 h 2853835"/>
                <a:gd name="connsiteX142" fmla="*/ 1849432 w 4356192"/>
                <a:gd name="connsiteY142" fmla="*/ 1404670 h 2853835"/>
                <a:gd name="connsiteX143" fmla="*/ 1853233 w 4356192"/>
                <a:gd name="connsiteY143" fmla="*/ 1404670 h 2853835"/>
                <a:gd name="connsiteX144" fmla="*/ 1864243 w 4356192"/>
                <a:gd name="connsiteY144" fmla="*/ 1404670 h 2853835"/>
                <a:gd name="connsiteX145" fmla="*/ 1864243 w 4356192"/>
                <a:gd name="connsiteY145" fmla="*/ 1433749 h 2853835"/>
                <a:gd name="connsiteX146" fmla="*/ 1867913 w 4356192"/>
                <a:gd name="connsiteY146" fmla="*/ 1433749 h 2853835"/>
                <a:gd name="connsiteX147" fmla="*/ 1867913 w 4356192"/>
                <a:gd name="connsiteY147" fmla="*/ 1463830 h 2853835"/>
                <a:gd name="connsiteX148" fmla="*/ 1871583 w 4356192"/>
                <a:gd name="connsiteY148" fmla="*/ 1463830 h 2853835"/>
                <a:gd name="connsiteX149" fmla="*/ 1882725 w 4356192"/>
                <a:gd name="connsiteY149" fmla="*/ 1463830 h 2853835"/>
                <a:gd name="connsiteX150" fmla="*/ 1882725 w 4356192"/>
                <a:gd name="connsiteY150" fmla="*/ 1530134 h 2853835"/>
                <a:gd name="connsiteX151" fmla="*/ 1901206 w 4356192"/>
                <a:gd name="connsiteY151" fmla="*/ 1530134 h 2853835"/>
                <a:gd name="connsiteX152" fmla="*/ 1901206 w 4356192"/>
                <a:gd name="connsiteY152" fmla="*/ 1563224 h 2853835"/>
                <a:gd name="connsiteX153" fmla="*/ 2048793 w 4356192"/>
                <a:gd name="connsiteY153" fmla="*/ 1563224 h 2853835"/>
                <a:gd name="connsiteX154" fmla="*/ 2048793 w 4356192"/>
                <a:gd name="connsiteY154" fmla="*/ 1596313 h 2853835"/>
                <a:gd name="connsiteX155" fmla="*/ 2067406 w 4356192"/>
                <a:gd name="connsiteY155" fmla="*/ 1596313 h 2853835"/>
                <a:gd name="connsiteX156" fmla="*/ 2067406 w 4356192"/>
                <a:gd name="connsiteY156" fmla="*/ 1629402 h 2853835"/>
                <a:gd name="connsiteX157" fmla="*/ 2070945 w 4356192"/>
                <a:gd name="connsiteY157" fmla="*/ 1629402 h 2853835"/>
                <a:gd name="connsiteX158" fmla="*/ 2070945 w 4356192"/>
                <a:gd name="connsiteY158" fmla="*/ 1662492 h 2853835"/>
                <a:gd name="connsiteX159" fmla="*/ 2163220 w 4356192"/>
                <a:gd name="connsiteY159" fmla="*/ 1662492 h 2853835"/>
                <a:gd name="connsiteX160" fmla="*/ 2174361 w 4356192"/>
                <a:gd name="connsiteY160" fmla="*/ 1662492 h 2853835"/>
                <a:gd name="connsiteX161" fmla="*/ 2174361 w 4356192"/>
                <a:gd name="connsiteY161" fmla="*/ 1767651 h 2853835"/>
                <a:gd name="connsiteX162" fmla="*/ 2185502 w 4356192"/>
                <a:gd name="connsiteY162" fmla="*/ 1767651 h 2853835"/>
                <a:gd name="connsiteX163" fmla="*/ 2218664 w 4356192"/>
                <a:gd name="connsiteY163" fmla="*/ 1767651 h 2853835"/>
                <a:gd name="connsiteX164" fmla="*/ 2299928 w 4356192"/>
                <a:gd name="connsiteY164" fmla="*/ 1767651 h 2853835"/>
                <a:gd name="connsiteX165" fmla="*/ 2299928 w 4356192"/>
                <a:gd name="connsiteY165" fmla="*/ 1807759 h 2853835"/>
                <a:gd name="connsiteX166" fmla="*/ 2381193 w 4356192"/>
                <a:gd name="connsiteY166" fmla="*/ 1807759 h 2853835"/>
                <a:gd name="connsiteX167" fmla="*/ 2381193 w 4356192"/>
                <a:gd name="connsiteY167" fmla="*/ 1848119 h 2853835"/>
                <a:gd name="connsiteX168" fmla="*/ 2458657 w 4356192"/>
                <a:gd name="connsiteY168" fmla="*/ 1848119 h 2853835"/>
                <a:gd name="connsiteX169" fmla="*/ 2458657 w 4356192"/>
                <a:gd name="connsiteY169" fmla="*/ 1891862 h 2853835"/>
                <a:gd name="connsiteX170" fmla="*/ 2473468 w 4356192"/>
                <a:gd name="connsiteY170" fmla="*/ 1891862 h 2853835"/>
                <a:gd name="connsiteX171" fmla="*/ 2473468 w 4356192"/>
                <a:gd name="connsiteY171" fmla="*/ 1935480 h 2853835"/>
                <a:gd name="connsiteX172" fmla="*/ 2680169 w 4356192"/>
                <a:gd name="connsiteY172" fmla="*/ 1935480 h 2853835"/>
                <a:gd name="connsiteX173" fmla="*/ 2687510 w 4356192"/>
                <a:gd name="connsiteY173" fmla="*/ 1935480 h 2853835"/>
                <a:gd name="connsiteX174" fmla="*/ 2768775 w 4356192"/>
                <a:gd name="connsiteY174" fmla="*/ 1935480 h 2853835"/>
                <a:gd name="connsiteX175" fmla="*/ 2776115 w 4356192"/>
                <a:gd name="connsiteY175" fmla="*/ 1935480 h 2853835"/>
                <a:gd name="connsiteX176" fmla="*/ 2783455 w 4356192"/>
                <a:gd name="connsiteY176" fmla="*/ 1935480 h 2853835"/>
                <a:gd name="connsiteX177" fmla="*/ 2790795 w 4356192"/>
                <a:gd name="connsiteY177" fmla="*/ 1935480 h 2853835"/>
                <a:gd name="connsiteX178" fmla="*/ 2794596 w 4356192"/>
                <a:gd name="connsiteY178" fmla="*/ 1935480 h 2853835"/>
                <a:gd name="connsiteX179" fmla="*/ 2794596 w 4356192"/>
                <a:gd name="connsiteY179" fmla="*/ 2001157 h 2853835"/>
                <a:gd name="connsiteX180" fmla="*/ 2801936 w 4356192"/>
                <a:gd name="connsiteY180" fmla="*/ 2001157 h 2853835"/>
                <a:gd name="connsiteX181" fmla="*/ 3101043 w 4356192"/>
                <a:gd name="connsiteY181" fmla="*/ 2001157 h 2853835"/>
                <a:gd name="connsiteX182" fmla="*/ 3104713 w 4356192"/>
                <a:gd name="connsiteY182" fmla="*/ 2001157 h 2853835"/>
                <a:gd name="connsiteX183" fmla="*/ 3104713 w 4356192"/>
                <a:gd name="connsiteY183" fmla="*/ 2086387 h 2853835"/>
                <a:gd name="connsiteX184" fmla="*/ 3123063 w 4356192"/>
                <a:gd name="connsiteY184" fmla="*/ 2086387 h 2853835"/>
                <a:gd name="connsiteX185" fmla="*/ 3123063 w 4356192"/>
                <a:gd name="connsiteY185" fmla="*/ 2182397 h 2853835"/>
                <a:gd name="connsiteX186" fmla="*/ 3392679 w 4356192"/>
                <a:gd name="connsiteY186" fmla="*/ 2182397 h 2853835"/>
                <a:gd name="connsiteX187" fmla="*/ 3492294 w 4356192"/>
                <a:gd name="connsiteY187" fmla="*/ 2182397 h 2853835"/>
                <a:gd name="connsiteX188" fmla="*/ 3492294 w 4356192"/>
                <a:gd name="connsiteY188" fmla="*/ 2294324 h 2853835"/>
                <a:gd name="connsiteX189" fmla="*/ 4319231 w 4356192"/>
                <a:gd name="connsiteY189" fmla="*/ 2294324 h 2853835"/>
                <a:gd name="connsiteX190" fmla="*/ 4319231 w 4356192"/>
                <a:gd name="connsiteY190" fmla="*/ 2406126 h 2853835"/>
                <a:gd name="connsiteX191" fmla="*/ 4326702 w 4356192"/>
                <a:gd name="connsiteY191" fmla="*/ 2406126 h 2853835"/>
                <a:gd name="connsiteX192" fmla="*/ 4330241 w 4356192"/>
                <a:gd name="connsiteY192" fmla="*/ 2406126 h 2853835"/>
                <a:gd name="connsiteX193" fmla="*/ 4330241 w 4356192"/>
                <a:gd name="connsiteY193" fmla="*/ 2555405 h 2853835"/>
                <a:gd name="connsiteX194" fmla="*/ 4345052 w 4356192"/>
                <a:gd name="connsiteY194" fmla="*/ 2555405 h 2853835"/>
                <a:gd name="connsiteX195" fmla="*/ 4356193 w 4356192"/>
                <a:gd name="connsiteY195" fmla="*/ 2555405 h 2853835"/>
                <a:gd name="connsiteX196" fmla="*/ 4356193 w 4356192"/>
                <a:gd name="connsiteY196" fmla="*/ 2853836 h 28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356192" h="2853835">
                  <a:moveTo>
                    <a:pt x="0" y="0"/>
                  </a:moveTo>
                  <a:lnTo>
                    <a:pt x="3670" y="0"/>
                  </a:lnTo>
                  <a:lnTo>
                    <a:pt x="136446" y="0"/>
                  </a:lnTo>
                  <a:lnTo>
                    <a:pt x="136446" y="18675"/>
                  </a:lnTo>
                  <a:lnTo>
                    <a:pt x="158729" y="18675"/>
                  </a:lnTo>
                  <a:lnTo>
                    <a:pt x="158729" y="37100"/>
                  </a:lnTo>
                  <a:lnTo>
                    <a:pt x="162268" y="37100"/>
                  </a:lnTo>
                  <a:lnTo>
                    <a:pt x="162268" y="55650"/>
                  </a:lnTo>
                  <a:lnTo>
                    <a:pt x="169739" y="55650"/>
                  </a:lnTo>
                  <a:lnTo>
                    <a:pt x="169739" y="74200"/>
                  </a:lnTo>
                  <a:lnTo>
                    <a:pt x="191890" y="74200"/>
                  </a:lnTo>
                  <a:lnTo>
                    <a:pt x="191890" y="92751"/>
                  </a:lnTo>
                  <a:lnTo>
                    <a:pt x="202900" y="92751"/>
                  </a:lnTo>
                  <a:lnTo>
                    <a:pt x="206701" y="92751"/>
                  </a:lnTo>
                  <a:lnTo>
                    <a:pt x="206701" y="111426"/>
                  </a:lnTo>
                  <a:lnTo>
                    <a:pt x="210371" y="111426"/>
                  </a:lnTo>
                  <a:lnTo>
                    <a:pt x="210371" y="129976"/>
                  </a:lnTo>
                  <a:lnTo>
                    <a:pt x="221381" y="129976"/>
                  </a:lnTo>
                  <a:lnTo>
                    <a:pt x="273155" y="129976"/>
                  </a:lnTo>
                  <a:lnTo>
                    <a:pt x="273155" y="148777"/>
                  </a:lnTo>
                  <a:lnTo>
                    <a:pt x="284165" y="148777"/>
                  </a:lnTo>
                  <a:lnTo>
                    <a:pt x="284165" y="167703"/>
                  </a:lnTo>
                  <a:lnTo>
                    <a:pt x="387581" y="167703"/>
                  </a:lnTo>
                  <a:lnTo>
                    <a:pt x="391251" y="167703"/>
                  </a:lnTo>
                  <a:lnTo>
                    <a:pt x="391251" y="186504"/>
                  </a:lnTo>
                  <a:lnTo>
                    <a:pt x="402261" y="186504"/>
                  </a:lnTo>
                  <a:lnTo>
                    <a:pt x="413403" y="186504"/>
                  </a:lnTo>
                  <a:lnTo>
                    <a:pt x="413403" y="243658"/>
                  </a:lnTo>
                  <a:lnTo>
                    <a:pt x="417073" y="243658"/>
                  </a:lnTo>
                  <a:lnTo>
                    <a:pt x="417073" y="281887"/>
                  </a:lnTo>
                  <a:lnTo>
                    <a:pt x="472516" y="281887"/>
                  </a:lnTo>
                  <a:lnTo>
                    <a:pt x="472516" y="300813"/>
                  </a:lnTo>
                  <a:lnTo>
                    <a:pt x="487196" y="300813"/>
                  </a:lnTo>
                  <a:lnTo>
                    <a:pt x="487196" y="319864"/>
                  </a:lnTo>
                  <a:lnTo>
                    <a:pt x="542640" y="319864"/>
                  </a:lnTo>
                  <a:lnTo>
                    <a:pt x="542640" y="339041"/>
                  </a:lnTo>
                  <a:lnTo>
                    <a:pt x="572131" y="339041"/>
                  </a:lnTo>
                  <a:lnTo>
                    <a:pt x="597953" y="339041"/>
                  </a:lnTo>
                  <a:lnTo>
                    <a:pt x="597953" y="396572"/>
                  </a:lnTo>
                  <a:lnTo>
                    <a:pt x="601623" y="396572"/>
                  </a:lnTo>
                  <a:lnTo>
                    <a:pt x="601623" y="415748"/>
                  </a:lnTo>
                  <a:lnTo>
                    <a:pt x="608963" y="415748"/>
                  </a:lnTo>
                  <a:lnTo>
                    <a:pt x="608963" y="434925"/>
                  </a:lnTo>
                  <a:lnTo>
                    <a:pt x="627575" y="434925"/>
                  </a:lnTo>
                  <a:lnTo>
                    <a:pt x="627575" y="454227"/>
                  </a:lnTo>
                  <a:lnTo>
                    <a:pt x="719850" y="454227"/>
                  </a:lnTo>
                  <a:lnTo>
                    <a:pt x="730860" y="454227"/>
                  </a:lnTo>
                  <a:lnTo>
                    <a:pt x="730860" y="473404"/>
                  </a:lnTo>
                  <a:lnTo>
                    <a:pt x="786304" y="473404"/>
                  </a:lnTo>
                  <a:lnTo>
                    <a:pt x="786304" y="492832"/>
                  </a:lnTo>
                  <a:lnTo>
                    <a:pt x="800984" y="492832"/>
                  </a:lnTo>
                  <a:lnTo>
                    <a:pt x="800984" y="512259"/>
                  </a:lnTo>
                  <a:lnTo>
                    <a:pt x="808324" y="512259"/>
                  </a:lnTo>
                  <a:lnTo>
                    <a:pt x="808324" y="531561"/>
                  </a:lnTo>
                  <a:lnTo>
                    <a:pt x="812125" y="531561"/>
                  </a:lnTo>
                  <a:lnTo>
                    <a:pt x="812125" y="550863"/>
                  </a:lnTo>
                  <a:lnTo>
                    <a:pt x="826936" y="550863"/>
                  </a:lnTo>
                  <a:lnTo>
                    <a:pt x="826936" y="589593"/>
                  </a:lnTo>
                  <a:lnTo>
                    <a:pt x="830606" y="589593"/>
                  </a:lnTo>
                  <a:lnTo>
                    <a:pt x="830606" y="608895"/>
                  </a:lnTo>
                  <a:lnTo>
                    <a:pt x="882249" y="608895"/>
                  </a:lnTo>
                  <a:lnTo>
                    <a:pt x="882249" y="628323"/>
                  </a:lnTo>
                  <a:lnTo>
                    <a:pt x="889589" y="628323"/>
                  </a:lnTo>
                  <a:lnTo>
                    <a:pt x="922881" y="628323"/>
                  </a:lnTo>
                  <a:lnTo>
                    <a:pt x="922881" y="647750"/>
                  </a:lnTo>
                  <a:lnTo>
                    <a:pt x="937561" y="647750"/>
                  </a:lnTo>
                  <a:lnTo>
                    <a:pt x="937561" y="686856"/>
                  </a:lnTo>
                  <a:lnTo>
                    <a:pt x="948702" y="686856"/>
                  </a:lnTo>
                  <a:lnTo>
                    <a:pt x="948702" y="706409"/>
                  </a:lnTo>
                  <a:lnTo>
                    <a:pt x="985665" y="706409"/>
                  </a:lnTo>
                  <a:lnTo>
                    <a:pt x="985665" y="725836"/>
                  </a:lnTo>
                  <a:lnTo>
                    <a:pt x="1015156" y="725836"/>
                  </a:lnTo>
                  <a:lnTo>
                    <a:pt x="1015156" y="745389"/>
                  </a:lnTo>
                  <a:lnTo>
                    <a:pt x="1018826" y="745389"/>
                  </a:lnTo>
                  <a:lnTo>
                    <a:pt x="1022496" y="745389"/>
                  </a:lnTo>
                  <a:lnTo>
                    <a:pt x="1022496" y="765192"/>
                  </a:lnTo>
                  <a:lnTo>
                    <a:pt x="1026297" y="765192"/>
                  </a:lnTo>
                  <a:lnTo>
                    <a:pt x="1037307" y="765192"/>
                  </a:lnTo>
                  <a:lnTo>
                    <a:pt x="1037307" y="785121"/>
                  </a:lnTo>
                  <a:lnTo>
                    <a:pt x="1040977" y="785121"/>
                  </a:lnTo>
                  <a:lnTo>
                    <a:pt x="1044647" y="785121"/>
                  </a:lnTo>
                  <a:lnTo>
                    <a:pt x="1044647" y="805677"/>
                  </a:lnTo>
                  <a:lnTo>
                    <a:pt x="1048318" y="805677"/>
                  </a:lnTo>
                  <a:lnTo>
                    <a:pt x="1048318" y="826232"/>
                  </a:lnTo>
                  <a:lnTo>
                    <a:pt x="1059459" y="826232"/>
                  </a:lnTo>
                  <a:lnTo>
                    <a:pt x="1059459" y="846663"/>
                  </a:lnTo>
                  <a:lnTo>
                    <a:pt x="1063129" y="846663"/>
                  </a:lnTo>
                  <a:lnTo>
                    <a:pt x="1063129" y="867218"/>
                  </a:lnTo>
                  <a:lnTo>
                    <a:pt x="1088950" y="867218"/>
                  </a:lnTo>
                  <a:lnTo>
                    <a:pt x="1088950" y="887774"/>
                  </a:lnTo>
                  <a:lnTo>
                    <a:pt x="1207177" y="887774"/>
                  </a:lnTo>
                  <a:lnTo>
                    <a:pt x="1229197" y="887774"/>
                  </a:lnTo>
                  <a:lnTo>
                    <a:pt x="1244009" y="887774"/>
                  </a:lnTo>
                  <a:lnTo>
                    <a:pt x="1244009" y="930138"/>
                  </a:lnTo>
                  <a:lnTo>
                    <a:pt x="1251480" y="930138"/>
                  </a:lnTo>
                  <a:lnTo>
                    <a:pt x="1251480" y="951320"/>
                  </a:lnTo>
                  <a:lnTo>
                    <a:pt x="1258820" y="951320"/>
                  </a:lnTo>
                  <a:lnTo>
                    <a:pt x="1258820" y="972503"/>
                  </a:lnTo>
                  <a:lnTo>
                    <a:pt x="1262490" y="972503"/>
                  </a:lnTo>
                  <a:lnTo>
                    <a:pt x="1262490" y="1015118"/>
                  </a:lnTo>
                  <a:lnTo>
                    <a:pt x="1269830" y="1015118"/>
                  </a:lnTo>
                  <a:lnTo>
                    <a:pt x="1269830" y="1036551"/>
                  </a:lnTo>
                  <a:lnTo>
                    <a:pt x="1310462" y="1036551"/>
                  </a:lnTo>
                  <a:lnTo>
                    <a:pt x="1310462" y="1058109"/>
                  </a:lnTo>
                  <a:lnTo>
                    <a:pt x="1328944" y="1058109"/>
                  </a:lnTo>
                  <a:lnTo>
                    <a:pt x="1328944" y="1079793"/>
                  </a:lnTo>
                  <a:lnTo>
                    <a:pt x="1428559" y="1079793"/>
                  </a:lnTo>
                  <a:lnTo>
                    <a:pt x="1447171" y="1079793"/>
                  </a:lnTo>
                  <a:lnTo>
                    <a:pt x="1447171" y="1101727"/>
                  </a:lnTo>
                  <a:lnTo>
                    <a:pt x="1450710" y="1101727"/>
                  </a:lnTo>
                  <a:lnTo>
                    <a:pt x="1450710" y="1123661"/>
                  </a:lnTo>
                  <a:lnTo>
                    <a:pt x="1454511" y="1123661"/>
                  </a:lnTo>
                  <a:lnTo>
                    <a:pt x="1461851" y="1123661"/>
                  </a:lnTo>
                  <a:lnTo>
                    <a:pt x="1461851" y="1146974"/>
                  </a:lnTo>
                  <a:lnTo>
                    <a:pt x="1476531" y="1146974"/>
                  </a:lnTo>
                  <a:lnTo>
                    <a:pt x="1495012" y="1146974"/>
                  </a:lnTo>
                  <a:lnTo>
                    <a:pt x="1624250" y="1146974"/>
                  </a:lnTo>
                  <a:lnTo>
                    <a:pt x="1635260" y="1146974"/>
                  </a:lnTo>
                  <a:lnTo>
                    <a:pt x="1639061" y="1146974"/>
                  </a:lnTo>
                  <a:lnTo>
                    <a:pt x="1642731" y="1146974"/>
                  </a:lnTo>
                  <a:lnTo>
                    <a:pt x="1642731" y="1172042"/>
                  </a:lnTo>
                  <a:lnTo>
                    <a:pt x="1650071" y="1172042"/>
                  </a:lnTo>
                  <a:lnTo>
                    <a:pt x="1653872" y="1172042"/>
                  </a:lnTo>
                  <a:lnTo>
                    <a:pt x="1653872" y="1197611"/>
                  </a:lnTo>
                  <a:lnTo>
                    <a:pt x="1657542" y="1197611"/>
                  </a:lnTo>
                  <a:lnTo>
                    <a:pt x="1657542" y="1223055"/>
                  </a:lnTo>
                  <a:lnTo>
                    <a:pt x="1675892" y="1223055"/>
                  </a:lnTo>
                  <a:lnTo>
                    <a:pt x="1683363" y="1223055"/>
                  </a:lnTo>
                  <a:lnTo>
                    <a:pt x="1683363" y="1249000"/>
                  </a:lnTo>
                  <a:lnTo>
                    <a:pt x="1687034" y="1249000"/>
                  </a:lnTo>
                  <a:lnTo>
                    <a:pt x="1687034" y="1274819"/>
                  </a:lnTo>
                  <a:lnTo>
                    <a:pt x="1698175" y="1274819"/>
                  </a:lnTo>
                  <a:lnTo>
                    <a:pt x="1698175" y="1300639"/>
                  </a:lnTo>
                  <a:lnTo>
                    <a:pt x="1712855" y="1300639"/>
                  </a:lnTo>
                  <a:lnTo>
                    <a:pt x="1712855" y="1326584"/>
                  </a:lnTo>
                  <a:lnTo>
                    <a:pt x="1768299" y="1326584"/>
                  </a:lnTo>
                  <a:lnTo>
                    <a:pt x="1768299" y="1352529"/>
                  </a:lnTo>
                  <a:lnTo>
                    <a:pt x="1794120" y="1352529"/>
                  </a:lnTo>
                  <a:lnTo>
                    <a:pt x="1794120" y="1378349"/>
                  </a:lnTo>
                  <a:lnTo>
                    <a:pt x="1812601" y="1378349"/>
                  </a:lnTo>
                  <a:lnTo>
                    <a:pt x="1845762" y="1378349"/>
                  </a:lnTo>
                  <a:lnTo>
                    <a:pt x="1845762" y="1404670"/>
                  </a:lnTo>
                  <a:lnTo>
                    <a:pt x="1849432" y="1404670"/>
                  </a:lnTo>
                  <a:lnTo>
                    <a:pt x="1853233" y="1404670"/>
                  </a:lnTo>
                  <a:lnTo>
                    <a:pt x="1864243" y="1404670"/>
                  </a:lnTo>
                  <a:lnTo>
                    <a:pt x="1864243" y="1433749"/>
                  </a:lnTo>
                  <a:lnTo>
                    <a:pt x="1867913" y="1433749"/>
                  </a:lnTo>
                  <a:lnTo>
                    <a:pt x="1867913" y="1463830"/>
                  </a:lnTo>
                  <a:lnTo>
                    <a:pt x="1871583" y="1463830"/>
                  </a:lnTo>
                  <a:lnTo>
                    <a:pt x="1882725" y="1463830"/>
                  </a:lnTo>
                  <a:lnTo>
                    <a:pt x="1882725" y="1530134"/>
                  </a:lnTo>
                  <a:lnTo>
                    <a:pt x="1901206" y="1530134"/>
                  </a:lnTo>
                  <a:lnTo>
                    <a:pt x="1901206" y="1563224"/>
                  </a:lnTo>
                  <a:lnTo>
                    <a:pt x="2048793" y="1563224"/>
                  </a:lnTo>
                  <a:lnTo>
                    <a:pt x="2048793" y="1596313"/>
                  </a:lnTo>
                  <a:lnTo>
                    <a:pt x="2067406" y="1596313"/>
                  </a:lnTo>
                  <a:lnTo>
                    <a:pt x="2067406" y="1629402"/>
                  </a:lnTo>
                  <a:lnTo>
                    <a:pt x="2070945" y="1629402"/>
                  </a:lnTo>
                  <a:lnTo>
                    <a:pt x="2070945" y="1662492"/>
                  </a:lnTo>
                  <a:lnTo>
                    <a:pt x="2163220" y="1662492"/>
                  </a:lnTo>
                  <a:lnTo>
                    <a:pt x="2174361" y="1662492"/>
                  </a:lnTo>
                  <a:lnTo>
                    <a:pt x="2174361" y="1767651"/>
                  </a:lnTo>
                  <a:lnTo>
                    <a:pt x="2185502" y="1767651"/>
                  </a:lnTo>
                  <a:lnTo>
                    <a:pt x="2218664" y="1767651"/>
                  </a:lnTo>
                  <a:lnTo>
                    <a:pt x="2299928" y="1767651"/>
                  </a:lnTo>
                  <a:lnTo>
                    <a:pt x="2299928" y="1807759"/>
                  </a:lnTo>
                  <a:lnTo>
                    <a:pt x="2381193" y="1807759"/>
                  </a:lnTo>
                  <a:lnTo>
                    <a:pt x="2381193" y="1848119"/>
                  </a:lnTo>
                  <a:lnTo>
                    <a:pt x="2458657" y="1848119"/>
                  </a:lnTo>
                  <a:lnTo>
                    <a:pt x="2458657" y="1891862"/>
                  </a:lnTo>
                  <a:lnTo>
                    <a:pt x="2473468" y="1891862"/>
                  </a:lnTo>
                  <a:lnTo>
                    <a:pt x="2473468" y="1935480"/>
                  </a:lnTo>
                  <a:lnTo>
                    <a:pt x="2680169" y="1935480"/>
                  </a:lnTo>
                  <a:lnTo>
                    <a:pt x="2687510" y="1935480"/>
                  </a:lnTo>
                  <a:lnTo>
                    <a:pt x="2768775" y="1935480"/>
                  </a:lnTo>
                  <a:lnTo>
                    <a:pt x="2776115" y="1935480"/>
                  </a:lnTo>
                  <a:lnTo>
                    <a:pt x="2783455" y="1935480"/>
                  </a:lnTo>
                  <a:lnTo>
                    <a:pt x="2790795" y="1935480"/>
                  </a:lnTo>
                  <a:lnTo>
                    <a:pt x="2794596" y="1935480"/>
                  </a:lnTo>
                  <a:lnTo>
                    <a:pt x="2794596" y="2001157"/>
                  </a:lnTo>
                  <a:lnTo>
                    <a:pt x="2801936" y="2001157"/>
                  </a:lnTo>
                  <a:lnTo>
                    <a:pt x="3101043" y="2001157"/>
                  </a:lnTo>
                  <a:lnTo>
                    <a:pt x="3104713" y="2001157"/>
                  </a:lnTo>
                  <a:lnTo>
                    <a:pt x="3104713" y="2086387"/>
                  </a:lnTo>
                  <a:lnTo>
                    <a:pt x="3123063" y="2086387"/>
                  </a:lnTo>
                  <a:lnTo>
                    <a:pt x="3123063" y="2182397"/>
                  </a:lnTo>
                  <a:lnTo>
                    <a:pt x="3392679" y="2182397"/>
                  </a:lnTo>
                  <a:lnTo>
                    <a:pt x="3492294" y="2182397"/>
                  </a:lnTo>
                  <a:lnTo>
                    <a:pt x="3492294" y="2294324"/>
                  </a:lnTo>
                  <a:lnTo>
                    <a:pt x="4319231" y="2294324"/>
                  </a:lnTo>
                  <a:lnTo>
                    <a:pt x="4319231" y="2406126"/>
                  </a:lnTo>
                  <a:lnTo>
                    <a:pt x="4326702" y="2406126"/>
                  </a:lnTo>
                  <a:lnTo>
                    <a:pt x="4330241" y="2406126"/>
                  </a:lnTo>
                  <a:lnTo>
                    <a:pt x="4330241" y="2555405"/>
                  </a:lnTo>
                  <a:lnTo>
                    <a:pt x="4345052" y="2555405"/>
                  </a:lnTo>
                  <a:lnTo>
                    <a:pt x="4356193" y="2555405"/>
                  </a:lnTo>
                  <a:lnTo>
                    <a:pt x="4356193" y="2853836"/>
                  </a:lnTo>
                </a:path>
              </a:pathLst>
            </a:custGeom>
            <a:noFill/>
            <a:ln w="12700"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D32D0845-6E64-C4CF-6D98-3AD888C8745E}"/>
                </a:ext>
              </a:extLst>
            </p:cNvPr>
            <p:cNvSpPr/>
            <p:nvPr/>
          </p:nvSpPr>
          <p:spPr>
            <a:xfrm>
              <a:off x="1579116" y="2204452"/>
              <a:ext cx="51538" cy="52363"/>
            </a:xfrm>
            <a:custGeom>
              <a:avLst/>
              <a:gdLst>
                <a:gd name="connsiteX0" fmla="*/ 25559 w 51118"/>
                <a:gd name="connsiteY0" fmla="*/ 24316 h 48756"/>
                <a:gd name="connsiteX1" fmla="*/ 51118 w 51118"/>
                <a:gd name="connsiteY1" fmla="*/ 24316 h 48756"/>
                <a:gd name="connsiteX2" fmla="*/ 25428 w 51118"/>
                <a:gd name="connsiteY2" fmla="*/ 0 h 48756"/>
                <a:gd name="connsiteX3" fmla="*/ 0 w 51118"/>
                <a:gd name="connsiteY3" fmla="*/ 24441 h 48756"/>
                <a:gd name="connsiteX4" fmla="*/ 25428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559" y="24316"/>
                  </a:moveTo>
                  <a:lnTo>
                    <a:pt x="51118" y="24316"/>
                  </a:lnTo>
                  <a:cubicBezTo>
                    <a:pt x="51118" y="10904"/>
                    <a:pt x="39715" y="0"/>
                    <a:pt x="25428" y="0"/>
                  </a:cubicBezTo>
                  <a:cubicBezTo>
                    <a:pt x="11141" y="0"/>
                    <a:pt x="0" y="10904"/>
                    <a:pt x="0" y="24441"/>
                  </a:cubicBezTo>
                  <a:cubicBezTo>
                    <a:pt x="0" y="37978"/>
                    <a:pt x="11272" y="48757"/>
                    <a:pt x="25428" y="48757"/>
                  </a:cubicBezTo>
                  <a:cubicBezTo>
                    <a:pt x="39584" y="48757"/>
                    <a:pt x="51118" y="37852"/>
                    <a:pt x="51118" y="24441"/>
                  </a:cubicBezTo>
                </a:path>
              </a:pathLst>
            </a:custGeom>
            <a:solidFill>
              <a:srgbClr val="FF000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5" name="Freeform: Shape 414">
              <a:extLst>
                <a:ext uri="{FF2B5EF4-FFF2-40B4-BE49-F238E27FC236}">
                  <a16:creationId xmlns:a16="http://schemas.microsoft.com/office/drawing/2014/main" id="{F148A71D-F665-19FE-D8D7-B8208716EB9F}"/>
                </a:ext>
              </a:extLst>
            </p:cNvPr>
            <p:cNvSpPr/>
            <p:nvPr/>
          </p:nvSpPr>
          <p:spPr>
            <a:xfrm>
              <a:off x="1579116" y="2204452"/>
              <a:ext cx="51538" cy="52363"/>
            </a:xfrm>
            <a:custGeom>
              <a:avLst/>
              <a:gdLst>
                <a:gd name="connsiteX0" fmla="*/ 25559 w 51118"/>
                <a:gd name="connsiteY0" fmla="*/ 24316 h 48756"/>
                <a:gd name="connsiteX1" fmla="*/ 51118 w 51118"/>
                <a:gd name="connsiteY1" fmla="*/ 24316 h 48756"/>
                <a:gd name="connsiteX2" fmla="*/ 25428 w 51118"/>
                <a:gd name="connsiteY2" fmla="*/ 0 h 48756"/>
                <a:gd name="connsiteX3" fmla="*/ 0 w 51118"/>
                <a:gd name="connsiteY3" fmla="*/ 24441 h 48756"/>
                <a:gd name="connsiteX4" fmla="*/ 25428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559" y="24316"/>
                  </a:moveTo>
                  <a:lnTo>
                    <a:pt x="51118" y="24316"/>
                  </a:lnTo>
                  <a:cubicBezTo>
                    <a:pt x="51118" y="10904"/>
                    <a:pt x="39715" y="0"/>
                    <a:pt x="25428" y="0"/>
                  </a:cubicBezTo>
                  <a:cubicBezTo>
                    <a:pt x="11141" y="0"/>
                    <a:pt x="0" y="10904"/>
                    <a:pt x="0" y="24441"/>
                  </a:cubicBezTo>
                  <a:cubicBezTo>
                    <a:pt x="0" y="37978"/>
                    <a:pt x="11272" y="48757"/>
                    <a:pt x="25428" y="48757"/>
                  </a:cubicBezTo>
                  <a:cubicBezTo>
                    <a:pt x="39584" y="48757"/>
                    <a:pt x="51118" y="37852"/>
                    <a:pt x="51118" y="24441"/>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659006C1-13AA-8A9E-1198-0E7CE317F19D}"/>
                </a:ext>
              </a:extLst>
            </p:cNvPr>
            <p:cNvGrpSpPr/>
            <p:nvPr/>
          </p:nvGrpSpPr>
          <p:grpSpPr>
            <a:xfrm>
              <a:off x="1598986" y="2230443"/>
              <a:ext cx="4372590" cy="2819704"/>
              <a:chOff x="1598986" y="2230443"/>
              <a:chExt cx="4372590" cy="2819704"/>
            </a:xfrm>
          </p:grpSpPr>
          <p:sp>
            <p:nvSpPr>
              <p:cNvPr id="215" name="TextBox 214">
                <a:extLst>
                  <a:ext uri="{FF2B5EF4-FFF2-40B4-BE49-F238E27FC236}">
                    <a16:creationId xmlns:a16="http://schemas.microsoft.com/office/drawing/2014/main" id="{E2619E9B-7FC9-17E5-B47F-B93A1064E158}"/>
                  </a:ext>
                </a:extLst>
              </p:cNvPr>
              <p:cNvSpPr txBox="1"/>
              <p:nvPr/>
            </p:nvSpPr>
            <p:spPr>
              <a:xfrm>
                <a:off x="3948817" y="4477633"/>
                <a:ext cx="72768" cy="257369"/>
              </a:xfrm>
              <a:prstGeom prst="rect">
                <a:avLst/>
              </a:prstGeom>
              <a:noFill/>
              <a:ln>
                <a:noFill/>
              </a:ln>
            </p:spPr>
            <p:txBody>
              <a:bodyPr wrap="none" lIns="36000" tIns="36000" rIns="36000" bIns="36000" rtlCol="0">
                <a:spAutoFit/>
              </a:bodyPr>
              <a:lstStyle/>
              <a:p>
                <a:pPr marL="0" marR="0" lvl="0" indent="0" algn="ctr" defTabSz="182854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Heiti SC Light" charset="-122"/>
                  <a:cs typeface="Arial" pitchFamily="34" charset="0"/>
                  <a:sym typeface="Gill Sans" charset="0"/>
                </a:endParaRPr>
              </a:p>
            </p:txBody>
          </p:sp>
          <p:sp>
            <p:nvSpPr>
              <p:cNvPr id="359" name="Freeform: Shape 358">
                <a:extLst>
                  <a:ext uri="{FF2B5EF4-FFF2-40B4-BE49-F238E27FC236}">
                    <a16:creationId xmlns:a16="http://schemas.microsoft.com/office/drawing/2014/main" id="{98A826AA-5FB1-628D-9840-70DA9BCFF037}"/>
                  </a:ext>
                </a:extLst>
              </p:cNvPr>
              <p:cNvSpPr/>
              <p:nvPr/>
            </p:nvSpPr>
            <p:spPr>
              <a:xfrm>
                <a:off x="1598986" y="2230443"/>
                <a:ext cx="3414830" cy="2796134"/>
              </a:xfrm>
              <a:custGeom>
                <a:avLst/>
                <a:gdLst>
                  <a:gd name="connsiteX0" fmla="*/ 0 w 3414830"/>
                  <a:gd name="connsiteY0" fmla="*/ 0 h 2752060"/>
                  <a:gd name="connsiteX1" fmla="*/ 3670 w 3414830"/>
                  <a:gd name="connsiteY1" fmla="*/ 0 h 2752060"/>
                  <a:gd name="connsiteX2" fmla="*/ 47841 w 3414830"/>
                  <a:gd name="connsiteY2" fmla="*/ 0 h 2752060"/>
                  <a:gd name="connsiteX3" fmla="*/ 47841 w 3414830"/>
                  <a:gd name="connsiteY3" fmla="*/ 18675 h 2752060"/>
                  <a:gd name="connsiteX4" fmla="*/ 143918 w 3414830"/>
                  <a:gd name="connsiteY4" fmla="*/ 18675 h 2752060"/>
                  <a:gd name="connsiteX5" fmla="*/ 143918 w 3414830"/>
                  <a:gd name="connsiteY5" fmla="*/ 37100 h 2752060"/>
                  <a:gd name="connsiteX6" fmla="*/ 184550 w 3414830"/>
                  <a:gd name="connsiteY6" fmla="*/ 37100 h 2752060"/>
                  <a:gd name="connsiteX7" fmla="*/ 184550 w 3414830"/>
                  <a:gd name="connsiteY7" fmla="*/ 55650 h 2752060"/>
                  <a:gd name="connsiteX8" fmla="*/ 188089 w 3414830"/>
                  <a:gd name="connsiteY8" fmla="*/ 55650 h 2752060"/>
                  <a:gd name="connsiteX9" fmla="*/ 188089 w 3414830"/>
                  <a:gd name="connsiteY9" fmla="*/ 93001 h 2752060"/>
                  <a:gd name="connsiteX10" fmla="*/ 191890 w 3414830"/>
                  <a:gd name="connsiteY10" fmla="*/ 93001 h 2752060"/>
                  <a:gd name="connsiteX11" fmla="*/ 191890 w 3414830"/>
                  <a:gd name="connsiteY11" fmla="*/ 130227 h 2752060"/>
                  <a:gd name="connsiteX12" fmla="*/ 195560 w 3414830"/>
                  <a:gd name="connsiteY12" fmla="*/ 130227 h 2752060"/>
                  <a:gd name="connsiteX13" fmla="*/ 195560 w 3414830"/>
                  <a:gd name="connsiteY13" fmla="*/ 149028 h 2752060"/>
                  <a:gd name="connsiteX14" fmla="*/ 202900 w 3414830"/>
                  <a:gd name="connsiteY14" fmla="*/ 149028 h 2752060"/>
                  <a:gd name="connsiteX15" fmla="*/ 202900 w 3414830"/>
                  <a:gd name="connsiteY15" fmla="*/ 186629 h 2752060"/>
                  <a:gd name="connsiteX16" fmla="*/ 206701 w 3414830"/>
                  <a:gd name="connsiteY16" fmla="*/ 186629 h 2752060"/>
                  <a:gd name="connsiteX17" fmla="*/ 206701 w 3414830"/>
                  <a:gd name="connsiteY17" fmla="*/ 205430 h 2752060"/>
                  <a:gd name="connsiteX18" fmla="*/ 210371 w 3414830"/>
                  <a:gd name="connsiteY18" fmla="*/ 205430 h 2752060"/>
                  <a:gd name="connsiteX19" fmla="*/ 210371 w 3414830"/>
                  <a:gd name="connsiteY19" fmla="*/ 299309 h 2752060"/>
                  <a:gd name="connsiteX20" fmla="*/ 214041 w 3414830"/>
                  <a:gd name="connsiteY20" fmla="*/ 299309 h 2752060"/>
                  <a:gd name="connsiteX21" fmla="*/ 214041 w 3414830"/>
                  <a:gd name="connsiteY21" fmla="*/ 318110 h 2752060"/>
                  <a:gd name="connsiteX22" fmla="*/ 217711 w 3414830"/>
                  <a:gd name="connsiteY22" fmla="*/ 318110 h 2752060"/>
                  <a:gd name="connsiteX23" fmla="*/ 217711 w 3414830"/>
                  <a:gd name="connsiteY23" fmla="*/ 336910 h 2752060"/>
                  <a:gd name="connsiteX24" fmla="*/ 221381 w 3414830"/>
                  <a:gd name="connsiteY24" fmla="*/ 336910 h 2752060"/>
                  <a:gd name="connsiteX25" fmla="*/ 221381 w 3414830"/>
                  <a:gd name="connsiteY25" fmla="*/ 355711 h 2752060"/>
                  <a:gd name="connsiteX26" fmla="*/ 232523 w 3414830"/>
                  <a:gd name="connsiteY26" fmla="*/ 355711 h 2752060"/>
                  <a:gd name="connsiteX27" fmla="*/ 243533 w 3414830"/>
                  <a:gd name="connsiteY27" fmla="*/ 355711 h 2752060"/>
                  <a:gd name="connsiteX28" fmla="*/ 243533 w 3414830"/>
                  <a:gd name="connsiteY28" fmla="*/ 374637 h 2752060"/>
                  <a:gd name="connsiteX29" fmla="*/ 265815 w 3414830"/>
                  <a:gd name="connsiteY29" fmla="*/ 374637 h 2752060"/>
                  <a:gd name="connsiteX30" fmla="*/ 265815 w 3414830"/>
                  <a:gd name="connsiteY30" fmla="*/ 393438 h 2752060"/>
                  <a:gd name="connsiteX31" fmla="*/ 298976 w 3414830"/>
                  <a:gd name="connsiteY31" fmla="*/ 393438 h 2752060"/>
                  <a:gd name="connsiteX32" fmla="*/ 298976 w 3414830"/>
                  <a:gd name="connsiteY32" fmla="*/ 412490 h 2752060"/>
                  <a:gd name="connsiteX33" fmla="*/ 302646 w 3414830"/>
                  <a:gd name="connsiteY33" fmla="*/ 412490 h 2752060"/>
                  <a:gd name="connsiteX34" fmla="*/ 302646 w 3414830"/>
                  <a:gd name="connsiteY34" fmla="*/ 431416 h 2752060"/>
                  <a:gd name="connsiteX35" fmla="*/ 324798 w 3414830"/>
                  <a:gd name="connsiteY35" fmla="*/ 431416 h 2752060"/>
                  <a:gd name="connsiteX36" fmla="*/ 324798 w 3414830"/>
                  <a:gd name="connsiteY36" fmla="*/ 450216 h 2752060"/>
                  <a:gd name="connsiteX37" fmla="*/ 391251 w 3414830"/>
                  <a:gd name="connsiteY37" fmla="*/ 450216 h 2752060"/>
                  <a:gd name="connsiteX38" fmla="*/ 391251 w 3414830"/>
                  <a:gd name="connsiteY38" fmla="*/ 488194 h 2752060"/>
                  <a:gd name="connsiteX39" fmla="*/ 394921 w 3414830"/>
                  <a:gd name="connsiteY39" fmla="*/ 488194 h 2752060"/>
                  <a:gd name="connsiteX40" fmla="*/ 394921 w 3414830"/>
                  <a:gd name="connsiteY40" fmla="*/ 507120 h 2752060"/>
                  <a:gd name="connsiteX41" fmla="*/ 398591 w 3414830"/>
                  <a:gd name="connsiteY41" fmla="*/ 507120 h 2752060"/>
                  <a:gd name="connsiteX42" fmla="*/ 398591 w 3414830"/>
                  <a:gd name="connsiteY42" fmla="*/ 526046 h 2752060"/>
                  <a:gd name="connsiteX43" fmla="*/ 409732 w 3414830"/>
                  <a:gd name="connsiteY43" fmla="*/ 526046 h 2752060"/>
                  <a:gd name="connsiteX44" fmla="*/ 409732 w 3414830"/>
                  <a:gd name="connsiteY44" fmla="*/ 563899 h 2752060"/>
                  <a:gd name="connsiteX45" fmla="*/ 417073 w 3414830"/>
                  <a:gd name="connsiteY45" fmla="*/ 563899 h 2752060"/>
                  <a:gd name="connsiteX46" fmla="*/ 417073 w 3414830"/>
                  <a:gd name="connsiteY46" fmla="*/ 620677 h 2752060"/>
                  <a:gd name="connsiteX47" fmla="*/ 424413 w 3414830"/>
                  <a:gd name="connsiteY47" fmla="*/ 620677 h 2752060"/>
                  <a:gd name="connsiteX48" fmla="*/ 424413 w 3414830"/>
                  <a:gd name="connsiteY48" fmla="*/ 658404 h 2752060"/>
                  <a:gd name="connsiteX49" fmla="*/ 431884 w 3414830"/>
                  <a:gd name="connsiteY49" fmla="*/ 658404 h 2752060"/>
                  <a:gd name="connsiteX50" fmla="*/ 431884 w 3414830"/>
                  <a:gd name="connsiteY50" fmla="*/ 677455 h 2752060"/>
                  <a:gd name="connsiteX51" fmla="*/ 435554 w 3414830"/>
                  <a:gd name="connsiteY51" fmla="*/ 677455 h 2752060"/>
                  <a:gd name="connsiteX52" fmla="*/ 435554 w 3414830"/>
                  <a:gd name="connsiteY52" fmla="*/ 696382 h 2752060"/>
                  <a:gd name="connsiteX53" fmla="*/ 439224 w 3414830"/>
                  <a:gd name="connsiteY53" fmla="*/ 696382 h 2752060"/>
                  <a:gd name="connsiteX54" fmla="*/ 439224 w 3414830"/>
                  <a:gd name="connsiteY54" fmla="*/ 715433 h 2752060"/>
                  <a:gd name="connsiteX55" fmla="*/ 442894 w 3414830"/>
                  <a:gd name="connsiteY55" fmla="*/ 715433 h 2752060"/>
                  <a:gd name="connsiteX56" fmla="*/ 442894 w 3414830"/>
                  <a:gd name="connsiteY56" fmla="*/ 734735 h 2752060"/>
                  <a:gd name="connsiteX57" fmla="*/ 450365 w 3414830"/>
                  <a:gd name="connsiteY57" fmla="*/ 734735 h 2752060"/>
                  <a:gd name="connsiteX58" fmla="*/ 450365 w 3414830"/>
                  <a:gd name="connsiteY58" fmla="*/ 754037 h 2752060"/>
                  <a:gd name="connsiteX59" fmla="*/ 472516 w 3414830"/>
                  <a:gd name="connsiteY59" fmla="*/ 754037 h 2752060"/>
                  <a:gd name="connsiteX60" fmla="*/ 472516 w 3414830"/>
                  <a:gd name="connsiteY60" fmla="*/ 792516 h 2752060"/>
                  <a:gd name="connsiteX61" fmla="*/ 487196 w 3414830"/>
                  <a:gd name="connsiteY61" fmla="*/ 792516 h 2752060"/>
                  <a:gd name="connsiteX62" fmla="*/ 487196 w 3414830"/>
                  <a:gd name="connsiteY62" fmla="*/ 811818 h 2752060"/>
                  <a:gd name="connsiteX63" fmla="*/ 505678 w 3414830"/>
                  <a:gd name="connsiteY63" fmla="*/ 811818 h 2752060"/>
                  <a:gd name="connsiteX64" fmla="*/ 524159 w 3414830"/>
                  <a:gd name="connsiteY64" fmla="*/ 811818 h 2752060"/>
                  <a:gd name="connsiteX65" fmla="*/ 524159 w 3414830"/>
                  <a:gd name="connsiteY65" fmla="*/ 850674 h 2752060"/>
                  <a:gd name="connsiteX66" fmla="*/ 549980 w 3414830"/>
                  <a:gd name="connsiteY66" fmla="*/ 850674 h 2752060"/>
                  <a:gd name="connsiteX67" fmla="*/ 549980 w 3414830"/>
                  <a:gd name="connsiteY67" fmla="*/ 870101 h 2752060"/>
                  <a:gd name="connsiteX68" fmla="*/ 608963 w 3414830"/>
                  <a:gd name="connsiteY68" fmla="*/ 870101 h 2752060"/>
                  <a:gd name="connsiteX69" fmla="*/ 608963 w 3414830"/>
                  <a:gd name="connsiteY69" fmla="*/ 908956 h 2752060"/>
                  <a:gd name="connsiteX70" fmla="*/ 612764 w 3414830"/>
                  <a:gd name="connsiteY70" fmla="*/ 908956 h 2752060"/>
                  <a:gd name="connsiteX71" fmla="*/ 612764 w 3414830"/>
                  <a:gd name="connsiteY71" fmla="*/ 928509 h 2752060"/>
                  <a:gd name="connsiteX72" fmla="*/ 616434 w 3414830"/>
                  <a:gd name="connsiteY72" fmla="*/ 928509 h 2752060"/>
                  <a:gd name="connsiteX73" fmla="*/ 616434 w 3414830"/>
                  <a:gd name="connsiteY73" fmla="*/ 967364 h 2752060"/>
                  <a:gd name="connsiteX74" fmla="*/ 620235 w 3414830"/>
                  <a:gd name="connsiteY74" fmla="*/ 967364 h 2752060"/>
                  <a:gd name="connsiteX75" fmla="*/ 623774 w 3414830"/>
                  <a:gd name="connsiteY75" fmla="*/ 967364 h 2752060"/>
                  <a:gd name="connsiteX76" fmla="*/ 623774 w 3414830"/>
                  <a:gd name="connsiteY76" fmla="*/ 1026273 h 2752060"/>
                  <a:gd name="connsiteX77" fmla="*/ 627575 w 3414830"/>
                  <a:gd name="connsiteY77" fmla="*/ 1026273 h 2752060"/>
                  <a:gd name="connsiteX78" fmla="*/ 627575 w 3414830"/>
                  <a:gd name="connsiteY78" fmla="*/ 1045951 h 2752060"/>
                  <a:gd name="connsiteX79" fmla="*/ 634915 w 3414830"/>
                  <a:gd name="connsiteY79" fmla="*/ 1045951 h 2752060"/>
                  <a:gd name="connsiteX80" fmla="*/ 634915 w 3414830"/>
                  <a:gd name="connsiteY80" fmla="*/ 1065629 h 2752060"/>
                  <a:gd name="connsiteX81" fmla="*/ 649595 w 3414830"/>
                  <a:gd name="connsiteY81" fmla="*/ 1065629 h 2752060"/>
                  <a:gd name="connsiteX82" fmla="*/ 649595 w 3414830"/>
                  <a:gd name="connsiteY82" fmla="*/ 1085182 h 2752060"/>
                  <a:gd name="connsiteX83" fmla="*/ 682887 w 3414830"/>
                  <a:gd name="connsiteY83" fmla="*/ 1085182 h 2752060"/>
                  <a:gd name="connsiteX84" fmla="*/ 682887 w 3414830"/>
                  <a:gd name="connsiteY84" fmla="*/ 1104860 h 2752060"/>
                  <a:gd name="connsiteX85" fmla="*/ 730860 w 3414830"/>
                  <a:gd name="connsiteY85" fmla="*/ 1104860 h 2752060"/>
                  <a:gd name="connsiteX86" fmla="*/ 730860 w 3414830"/>
                  <a:gd name="connsiteY86" fmla="*/ 1124538 h 2752060"/>
                  <a:gd name="connsiteX87" fmla="*/ 756681 w 3414830"/>
                  <a:gd name="connsiteY87" fmla="*/ 1124538 h 2752060"/>
                  <a:gd name="connsiteX88" fmla="*/ 756681 w 3414830"/>
                  <a:gd name="connsiteY88" fmla="*/ 1144217 h 2752060"/>
                  <a:gd name="connsiteX89" fmla="*/ 789974 w 3414830"/>
                  <a:gd name="connsiteY89" fmla="*/ 1144217 h 2752060"/>
                  <a:gd name="connsiteX90" fmla="*/ 789974 w 3414830"/>
                  <a:gd name="connsiteY90" fmla="*/ 1163769 h 2752060"/>
                  <a:gd name="connsiteX91" fmla="*/ 804785 w 3414830"/>
                  <a:gd name="connsiteY91" fmla="*/ 1163769 h 2752060"/>
                  <a:gd name="connsiteX92" fmla="*/ 804785 w 3414830"/>
                  <a:gd name="connsiteY92" fmla="*/ 1183448 h 2752060"/>
                  <a:gd name="connsiteX93" fmla="*/ 812125 w 3414830"/>
                  <a:gd name="connsiteY93" fmla="*/ 1183448 h 2752060"/>
                  <a:gd name="connsiteX94" fmla="*/ 812125 w 3414830"/>
                  <a:gd name="connsiteY94" fmla="*/ 1222804 h 2752060"/>
                  <a:gd name="connsiteX95" fmla="*/ 815795 w 3414830"/>
                  <a:gd name="connsiteY95" fmla="*/ 1222804 h 2752060"/>
                  <a:gd name="connsiteX96" fmla="*/ 815795 w 3414830"/>
                  <a:gd name="connsiteY96" fmla="*/ 1281838 h 2752060"/>
                  <a:gd name="connsiteX97" fmla="*/ 823135 w 3414830"/>
                  <a:gd name="connsiteY97" fmla="*/ 1281838 h 2752060"/>
                  <a:gd name="connsiteX98" fmla="*/ 823135 w 3414830"/>
                  <a:gd name="connsiteY98" fmla="*/ 1301391 h 2752060"/>
                  <a:gd name="connsiteX99" fmla="*/ 830606 w 3414830"/>
                  <a:gd name="connsiteY99" fmla="*/ 1301391 h 2752060"/>
                  <a:gd name="connsiteX100" fmla="*/ 830606 w 3414830"/>
                  <a:gd name="connsiteY100" fmla="*/ 1361052 h 2752060"/>
                  <a:gd name="connsiteX101" fmla="*/ 845286 w 3414830"/>
                  <a:gd name="connsiteY101" fmla="*/ 1361052 h 2752060"/>
                  <a:gd name="connsiteX102" fmla="*/ 948702 w 3414830"/>
                  <a:gd name="connsiteY102" fmla="*/ 1361052 h 2752060"/>
                  <a:gd name="connsiteX103" fmla="*/ 948702 w 3414830"/>
                  <a:gd name="connsiteY103" fmla="*/ 1381232 h 2752060"/>
                  <a:gd name="connsiteX104" fmla="*/ 1000476 w 3414830"/>
                  <a:gd name="connsiteY104" fmla="*/ 1381232 h 2752060"/>
                  <a:gd name="connsiteX105" fmla="*/ 1000476 w 3414830"/>
                  <a:gd name="connsiteY105" fmla="*/ 1401412 h 2752060"/>
                  <a:gd name="connsiteX106" fmla="*/ 1011486 w 3414830"/>
                  <a:gd name="connsiteY106" fmla="*/ 1401412 h 2752060"/>
                  <a:gd name="connsiteX107" fmla="*/ 1011486 w 3414830"/>
                  <a:gd name="connsiteY107" fmla="*/ 1421716 h 2752060"/>
                  <a:gd name="connsiteX108" fmla="*/ 1015156 w 3414830"/>
                  <a:gd name="connsiteY108" fmla="*/ 1421716 h 2752060"/>
                  <a:gd name="connsiteX109" fmla="*/ 1026297 w 3414830"/>
                  <a:gd name="connsiteY109" fmla="*/ 1421716 h 2752060"/>
                  <a:gd name="connsiteX110" fmla="*/ 1037307 w 3414830"/>
                  <a:gd name="connsiteY110" fmla="*/ 1421716 h 2752060"/>
                  <a:gd name="connsiteX111" fmla="*/ 1037307 w 3414830"/>
                  <a:gd name="connsiteY111" fmla="*/ 1442397 h 2752060"/>
                  <a:gd name="connsiteX112" fmla="*/ 1040977 w 3414830"/>
                  <a:gd name="connsiteY112" fmla="*/ 1442397 h 2752060"/>
                  <a:gd name="connsiteX113" fmla="*/ 1040977 w 3414830"/>
                  <a:gd name="connsiteY113" fmla="*/ 1525497 h 2752060"/>
                  <a:gd name="connsiteX114" fmla="*/ 1044647 w 3414830"/>
                  <a:gd name="connsiteY114" fmla="*/ 1525497 h 2752060"/>
                  <a:gd name="connsiteX115" fmla="*/ 1044647 w 3414830"/>
                  <a:gd name="connsiteY115" fmla="*/ 1566859 h 2752060"/>
                  <a:gd name="connsiteX116" fmla="*/ 1052119 w 3414830"/>
                  <a:gd name="connsiteY116" fmla="*/ 1566859 h 2752060"/>
                  <a:gd name="connsiteX117" fmla="*/ 1052119 w 3414830"/>
                  <a:gd name="connsiteY117" fmla="*/ 1587665 h 2752060"/>
                  <a:gd name="connsiteX118" fmla="*/ 1055658 w 3414830"/>
                  <a:gd name="connsiteY118" fmla="*/ 1587665 h 2752060"/>
                  <a:gd name="connsiteX119" fmla="*/ 1055658 w 3414830"/>
                  <a:gd name="connsiteY119" fmla="*/ 1608471 h 2752060"/>
                  <a:gd name="connsiteX120" fmla="*/ 1063129 w 3414830"/>
                  <a:gd name="connsiteY120" fmla="*/ 1608471 h 2752060"/>
                  <a:gd name="connsiteX121" fmla="*/ 1063129 w 3414830"/>
                  <a:gd name="connsiteY121" fmla="*/ 1629277 h 2752060"/>
                  <a:gd name="connsiteX122" fmla="*/ 1070469 w 3414830"/>
                  <a:gd name="connsiteY122" fmla="*/ 1629277 h 2752060"/>
                  <a:gd name="connsiteX123" fmla="*/ 1070469 w 3414830"/>
                  <a:gd name="connsiteY123" fmla="*/ 1649958 h 2752060"/>
                  <a:gd name="connsiteX124" fmla="*/ 1085280 w 3414830"/>
                  <a:gd name="connsiteY124" fmla="*/ 1649958 h 2752060"/>
                  <a:gd name="connsiteX125" fmla="*/ 1085280 w 3414830"/>
                  <a:gd name="connsiteY125" fmla="*/ 1670639 h 2752060"/>
                  <a:gd name="connsiteX126" fmla="*/ 1125912 w 3414830"/>
                  <a:gd name="connsiteY126" fmla="*/ 1670639 h 2752060"/>
                  <a:gd name="connsiteX127" fmla="*/ 1125912 w 3414830"/>
                  <a:gd name="connsiteY127" fmla="*/ 1712251 h 2752060"/>
                  <a:gd name="connsiteX128" fmla="*/ 1136922 w 3414830"/>
                  <a:gd name="connsiteY128" fmla="*/ 1712251 h 2752060"/>
                  <a:gd name="connsiteX129" fmla="*/ 1136922 w 3414830"/>
                  <a:gd name="connsiteY129" fmla="*/ 1733058 h 2752060"/>
                  <a:gd name="connsiteX130" fmla="*/ 1225659 w 3414830"/>
                  <a:gd name="connsiteY130" fmla="*/ 1733058 h 2752060"/>
                  <a:gd name="connsiteX131" fmla="*/ 1236669 w 3414830"/>
                  <a:gd name="connsiteY131" fmla="*/ 1733058 h 2752060"/>
                  <a:gd name="connsiteX132" fmla="*/ 1236669 w 3414830"/>
                  <a:gd name="connsiteY132" fmla="*/ 1754616 h 2752060"/>
                  <a:gd name="connsiteX133" fmla="*/ 1240339 w 3414830"/>
                  <a:gd name="connsiteY133" fmla="*/ 1754616 h 2752060"/>
                  <a:gd name="connsiteX134" fmla="*/ 1240339 w 3414830"/>
                  <a:gd name="connsiteY134" fmla="*/ 1776550 h 2752060"/>
                  <a:gd name="connsiteX135" fmla="*/ 1244009 w 3414830"/>
                  <a:gd name="connsiteY135" fmla="*/ 1776550 h 2752060"/>
                  <a:gd name="connsiteX136" fmla="*/ 1244009 w 3414830"/>
                  <a:gd name="connsiteY136" fmla="*/ 1798484 h 2752060"/>
                  <a:gd name="connsiteX137" fmla="*/ 1251480 w 3414830"/>
                  <a:gd name="connsiteY137" fmla="*/ 1798484 h 2752060"/>
                  <a:gd name="connsiteX138" fmla="*/ 1251480 w 3414830"/>
                  <a:gd name="connsiteY138" fmla="*/ 1822048 h 2752060"/>
                  <a:gd name="connsiteX139" fmla="*/ 1291981 w 3414830"/>
                  <a:gd name="connsiteY139" fmla="*/ 1822048 h 2752060"/>
                  <a:gd name="connsiteX140" fmla="*/ 1291981 w 3414830"/>
                  <a:gd name="connsiteY140" fmla="*/ 1845486 h 2752060"/>
                  <a:gd name="connsiteX141" fmla="*/ 1317934 w 3414830"/>
                  <a:gd name="connsiteY141" fmla="*/ 1845486 h 2752060"/>
                  <a:gd name="connsiteX142" fmla="*/ 1424889 w 3414830"/>
                  <a:gd name="connsiteY142" fmla="*/ 1845486 h 2752060"/>
                  <a:gd name="connsiteX143" fmla="*/ 1424889 w 3414830"/>
                  <a:gd name="connsiteY143" fmla="*/ 1893491 h 2752060"/>
                  <a:gd name="connsiteX144" fmla="*/ 1432360 w 3414830"/>
                  <a:gd name="connsiteY144" fmla="*/ 1893491 h 2752060"/>
                  <a:gd name="connsiteX145" fmla="*/ 1450710 w 3414830"/>
                  <a:gd name="connsiteY145" fmla="*/ 1893491 h 2752060"/>
                  <a:gd name="connsiteX146" fmla="*/ 1465521 w 3414830"/>
                  <a:gd name="connsiteY146" fmla="*/ 1893491 h 2752060"/>
                  <a:gd name="connsiteX147" fmla="*/ 1476531 w 3414830"/>
                  <a:gd name="connsiteY147" fmla="*/ 1893491 h 2752060"/>
                  <a:gd name="connsiteX148" fmla="*/ 1487672 w 3414830"/>
                  <a:gd name="connsiteY148" fmla="*/ 1893491 h 2752060"/>
                  <a:gd name="connsiteX149" fmla="*/ 1487672 w 3414830"/>
                  <a:gd name="connsiteY149" fmla="*/ 1920815 h 2752060"/>
                  <a:gd name="connsiteX150" fmla="*/ 1639061 w 3414830"/>
                  <a:gd name="connsiteY150" fmla="*/ 1920815 h 2752060"/>
                  <a:gd name="connsiteX151" fmla="*/ 1639061 w 3414830"/>
                  <a:gd name="connsiteY151" fmla="*/ 1975713 h 2752060"/>
                  <a:gd name="connsiteX152" fmla="*/ 1642731 w 3414830"/>
                  <a:gd name="connsiteY152" fmla="*/ 1975713 h 2752060"/>
                  <a:gd name="connsiteX153" fmla="*/ 1642731 w 3414830"/>
                  <a:gd name="connsiteY153" fmla="*/ 2003162 h 2752060"/>
                  <a:gd name="connsiteX154" fmla="*/ 1646532 w 3414830"/>
                  <a:gd name="connsiteY154" fmla="*/ 2003162 h 2752060"/>
                  <a:gd name="connsiteX155" fmla="*/ 1646532 w 3414830"/>
                  <a:gd name="connsiteY155" fmla="*/ 2030737 h 2752060"/>
                  <a:gd name="connsiteX156" fmla="*/ 1661212 w 3414830"/>
                  <a:gd name="connsiteY156" fmla="*/ 2030737 h 2752060"/>
                  <a:gd name="connsiteX157" fmla="*/ 1661212 w 3414830"/>
                  <a:gd name="connsiteY157" fmla="*/ 2058061 h 2752060"/>
                  <a:gd name="connsiteX158" fmla="*/ 1675892 w 3414830"/>
                  <a:gd name="connsiteY158" fmla="*/ 2058061 h 2752060"/>
                  <a:gd name="connsiteX159" fmla="*/ 1675892 w 3414830"/>
                  <a:gd name="connsiteY159" fmla="*/ 2085510 h 2752060"/>
                  <a:gd name="connsiteX160" fmla="*/ 1856903 w 3414830"/>
                  <a:gd name="connsiteY160" fmla="*/ 2085510 h 2752060"/>
                  <a:gd name="connsiteX161" fmla="*/ 1856903 w 3414830"/>
                  <a:gd name="connsiteY161" fmla="*/ 2112959 h 2752060"/>
                  <a:gd name="connsiteX162" fmla="*/ 1864243 w 3414830"/>
                  <a:gd name="connsiteY162" fmla="*/ 2112959 h 2752060"/>
                  <a:gd name="connsiteX163" fmla="*/ 1864243 w 3414830"/>
                  <a:gd name="connsiteY163" fmla="*/ 2169988 h 2752060"/>
                  <a:gd name="connsiteX164" fmla="*/ 1867913 w 3414830"/>
                  <a:gd name="connsiteY164" fmla="*/ 2169988 h 2752060"/>
                  <a:gd name="connsiteX165" fmla="*/ 1867913 w 3414830"/>
                  <a:gd name="connsiteY165" fmla="*/ 2200947 h 2752060"/>
                  <a:gd name="connsiteX166" fmla="*/ 1890065 w 3414830"/>
                  <a:gd name="connsiteY166" fmla="*/ 2200947 h 2752060"/>
                  <a:gd name="connsiteX167" fmla="*/ 1912216 w 3414830"/>
                  <a:gd name="connsiteY167" fmla="*/ 2200947 h 2752060"/>
                  <a:gd name="connsiteX168" fmla="*/ 1912216 w 3414830"/>
                  <a:gd name="connsiteY168" fmla="*/ 2233660 h 2752060"/>
                  <a:gd name="connsiteX169" fmla="*/ 1915886 w 3414830"/>
                  <a:gd name="connsiteY169" fmla="*/ 2233660 h 2752060"/>
                  <a:gd name="connsiteX170" fmla="*/ 1915886 w 3414830"/>
                  <a:gd name="connsiteY170" fmla="*/ 2266248 h 2752060"/>
                  <a:gd name="connsiteX171" fmla="*/ 2000952 w 3414830"/>
                  <a:gd name="connsiteY171" fmla="*/ 2266248 h 2752060"/>
                  <a:gd name="connsiteX172" fmla="*/ 2000952 w 3414830"/>
                  <a:gd name="connsiteY172" fmla="*/ 2298962 h 2752060"/>
                  <a:gd name="connsiteX173" fmla="*/ 2056133 w 3414830"/>
                  <a:gd name="connsiteY173" fmla="*/ 2298962 h 2752060"/>
                  <a:gd name="connsiteX174" fmla="*/ 2074746 w 3414830"/>
                  <a:gd name="connsiteY174" fmla="*/ 2298962 h 2752060"/>
                  <a:gd name="connsiteX175" fmla="*/ 2078416 w 3414830"/>
                  <a:gd name="connsiteY175" fmla="*/ 2298962 h 2752060"/>
                  <a:gd name="connsiteX176" fmla="*/ 2104237 w 3414830"/>
                  <a:gd name="connsiteY176" fmla="*/ 2298962 h 2752060"/>
                  <a:gd name="connsiteX177" fmla="*/ 2159550 w 3414830"/>
                  <a:gd name="connsiteY177" fmla="*/ 2298962 h 2752060"/>
                  <a:gd name="connsiteX178" fmla="*/ 2170691 w 3414830"/>
                  <a:gd name="connsiteY178" fmla="*/ 2298962 h 2752060"/>
                  <a:gd name="connsiteX179" fmla="*/ 2170691 w 3414830"/>
                  <a:gd name="connsiteY179" fmla="*/ 2345212 h 2752060"/>
                  <a:gd name="connsiteX180" fmla="*/ 2181701 w 3414830"/>
                  <a:gd name="connsiteY180" fmla="*/ 2345212 h 2752060"/>
                  <a:gd name="connsiteX181" fmla="*/ 2203852 w 3414830"/>
                  <a:gd name="connsiteY181" fmla="*/ 2345212 h 2752060"/>
                  <a:gd name="connsiteX182" fmla="*/ 2429035 w 3414830"/>
                  <a:gd name="connsiteY182" fmla="*/ 2345212 h 2752060"/>
                  <a:gd name="connsiteX183" fmla="*/ 2458657 w 3414830"/>
                  <a:gd name="connsiteY183" fmla="*/ 2345212 h 2752060"/>
                  <a:gd name="connsiteX184" fmla="*/ 2488148 w 3414830"/>
                  <a:gd name="connsiteY184" fmla="*/ 2345212 h 2752060"/>
                  <a:gd name="connsiteX185" fmla="*/ 2495488 w 3414830"/>
                  <a:gd name="connsiteY185" fmla="*/ 2345212 h 2752060"/>
                  <a:gd name="connsiteX186" fmla="*/ 2602575 w 3414830"/>
                  <a:gd name="connsiteY186" fmla="*/ 2345212 h 2752060"/>
                  <a:gd name="connsiteX187" fmla="*/ 2602575 w 3414830"/>
                  <a:gd name="connsiteY187" fmla="*/ 2446987 h 2752060"/>
                  <a:gd name="connsiteX188" fmla="*/ 2794596 w 3414830"/>
                  <a:gd name="connsiteY188" fmla="*/ 2446987 h 2752060"/>
                  <a:gd name="connsiteX189" fmla="*/ 2794596 w 3414830"/>
                  <a:gd name="connsiteY189" fmla="*/ 2548636 h 2752060"/>
                  <a:gd name="connsiteX190" fmla="*/ 2801936 w 3414830"/>
                  <a:gd name="connsiteY190" fmla="*/ 2548636 h 2752060"/>
                  <a:gd name="connsiteX191" fmla="*/ 2801936 w 3414830"/>
                  <a:gd name="connsiteY191" fmla="*/ 2650411 h 2752060"/>
                  <a:gd name="connsiteX192" fmla="*/ 2861049 w 3414830"/>
                  <a:gd name="connsiteY192" fmla="*/ 2650411 h 2752060"/>
                  <a:gd name="connsiteX193" fmla="*/ 2861049 w 3414830"/>
                  <a:gd name="connsiteY193" fmla="*/ 2752061 h 2752060"/>
                  <a:gd name="connsiteX194" fmla="*/ 3414831 w 3414830"/>
                  <a:gd name="connsiteY194" fmla="*/ 2752061 h 27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3414830" h="2752060">
                    <a:moveTo>
                      <a:pt x="0" y="0"/>
                    </a:moveTo>
                    <a:lnTo>
                      <a:pt x="3670" y="0"/>
                    </a:lnTo>
                    <a:lnTo>
                      <a:pt x="47841" y="0"/>
                    </a:lnTo>
                    <a:lnTo>
                      <a:pt x="47841" y="18675"/>
                    </a:lnTo>
                    <a:lnTo>
                      <a:pt x="143918" y="18675"/>
                    </a:lnTo>
                    <a:lnTo>
                      <a:pt x="143918" y="37100"/>
                    </a:lnTo>
                    <a:lnTo>
                      <a:pt x="184550" y="37100"/>
                    </a:lnTo>
                    <a:lnTo>
                      <a:pt x="184550" y="55650"/>
                    </a:lnTo>
                    <a:lnTo>
                      <a:pt x="188089" y="55650"/>
                    </a:lnTo>
                    <a:lnTo>
                      <a:pt x="188089" y="93001"/>
                    </a:lnTo>
                    <a:lnTo>
                      <a:pt x="191890" y="93001"/>
                    </a:lnTo>
                    <a:lnTo>
                      <a:pt x="191890" y="130227"/>
                    </a:lnTo>
                    <a:lnTo>
                      <a:pt x="195560" y="130227"/>
                    </a:lnTo>
                    <a:lnTo>
                      <a:pt x="195560" y="149028"/>
                    </a:lnTo>
                    <a:lnTo>
                      <a:pt x="202900" y="149028"/>
                    </a:lnTo>
                    <a:lnTo>
                      <a:pt x="202900" y="186629"/>
                    </a:lnTo>
                    <a:lnTo>
                      <a:pt x="206701" y="186629"/>
                    </a:lnTo>
                    <a:lnTo>
                      <a:pt x="206701" y="205430"/>
                    </a:lnTo>
                    <a:lnTo>
                      <a:pt x="210371" y="205430"/>
                    </a:lnTo>
                    <a:lnTo>
                      <a:pt x="210371" y="299309"/>
                    </a:lnTo>
                    <a:lnTo>
                      <a:pt x="214041" y="299309"/>
                    </a:lnTo>
                    <a:lnTo>
                      <a:pt x="214041" y="318110"/>
                    </a:lnTo>
                    <a:lnTo>
                      <a:pt x="217711" y="318110"/>
                    </a:lnTo>
                    <a:lnTo>
                      <a:pt x="217711" y="336910"/>
                    </a:lnTo>
                    <a:lnTo>
                      <a:pt x="221381" y="336910"/>
                    </a:lnTo>
                    <a:lnTo>
                      <a:pt x="221381" y="355711"/>
                    </a:lnTo>
                    <a:lnTo>
                      <a:pt x="232523" y="355711"/>
                    </a:lnTo>
                    <a:lnTo>
                      <a:pt x="243533" y="355711"/>
                    </a:lnTo>
                    <a:lnTo>
                      <a:pt x="243533" y="374637"/>
                    </a:lnTo>
                    <a:lnTo>
                      <a:pt x="265815" y="374637"/>
                    </a:lnTo>
                    <a:lnTo>
                      <a:pt x="265815" y="393438"/>
                    </a:lnTo>
                    <a:lnTo>
                      <a:pt x="298976" y="393438"/>
                    </a:lnTo>
                    <a:lnTo>
                      <a:pt x="298976" y="412490"/>
                    </a:lnTo>
                    <a:lnTo>
                      <a:pt x="302646" y="412490"/>
                    </a:lnTo>
                    <a:lnTo>
                      <a:pt x="302646" y="431416"/>
                    </a:lnTo>
                    <a:lnTo>
                      <a:pt x="324798" y="431416"/>
                    </a:lnTo>
                    <a:lnTo>
                      <a:pt x="324798" y="450216"/>
                    </a:lnTo>
                    <a:lnTo>
                      <a:pt x="391251" y="450216"/>
                    </a:lnTo>
                    <a:lnTo>
                      <a:pt x="391251" y="488194"/>
                    </a:lnTo>
                    <a:lnTo>
                      <a:pt x="394921" y="488194"/>
                    </a:lnTo>
                    <a:lnTo>
                      <a:pt x="394921" y="507120"/>
                    </a:lnTo>
                    <a:lnTo>
                      <a:pt x="398591" y="507120"/>
                    </a:lnTo>
                    <a:lnTo>
                      <a:pt x="398591" y="526046"/>
                    </a:lnTo>
                    <a:lnTo>
                      <a:pt x="409732" y="526046"/>
                    </a:lnTo>
                    <a:lnTo>
                      <a:pt x="409732" y="563899"/>
                    </a:lnTo>
                    <a:lnTo>
                      <a:pt x="417073" y="563899"/>
                    </a:lnTo>
                    <a:lnTo>
                      <a:pt x="417073" y="620677"/>
                    </a:lnTo>
                    <a:lnTo>
                      <a:pt x="424413" y="620677"/>
                    </a:lnTo>
                    <a:lnTo>
                      <a:pt x="424413" y="658404"/>
                    </a:lnTo>
                    <a:lnTo>
                      <a:pt x="431884" y="658404"/>
                    </a:lnTo>
                    <a:lnTo>
                      <a:pt x="431884" y="677455"/>
                    </a:lnTo>
                    <a:lnTo>
                      <a:pt x="435554" y="677455"/>
                    </a:lnTo>
                    <a:lnTo>
                      <a:pt x="435554" y="696382"/>
                    </a:lnTo>
                    <a:lnTo>
                      <a:pt x="439224" y="696382"/>
                    </a:lnTo>
                    <a:lnTo>
                      <a:pt x="439224" y="715433"/>
                    </a:lnTo>
                    <a:lnTo>
                      <a:pt x="442894" y="715433"/>
                    </a:lnTo>
                    <a:lnTo>
                      <a:pt x="442894" y="734735"/>
                    </a:lnTo>
                    <a:lnTo>
                      <a:pt x="450365" y="734735"/>
                    </a:lnTo>
                    <a:lnTo>
                      <a:pt x="450365" y="754037"/>
                    </a:lnTo>
                    <a:lnTo>
                      <a:pt x="472516" y="754037"/>
                    </a:lnTo>
                    <a:lnTo>
                      <a:pt x="472516" y="792516"/>
                    </a:lnTo>
                    <a:lnTo>
                      <a:pt x="487196" y="792516"/>
                    </a:lnTo>
                    <a:lnTo>
                      <a:pt x="487196" y="811818"/>
                    </a:lnTo>
                    <a:lnTo>
                      <a:pt x="505678" y="811818"/>
                    </a:lnTo>
                    <a:lnTo>
                      <a:pt x="524159" y="811818"/>
                    </a:lnTo>
                    <a:lnTo>
                      <a:pt x="524159" y="850674"/>
                    </a:lnTo>
                    <a:lnTo>
                      <a:pt x="549980" y="850674"/>
                    </a:lnTo>
                    <a:lnTo>
                      <a:pt x="549980" y="870101"/>
                    </a:lnTo>
                    <a:lnTo>
                      <a:pt x="608963" y="870101"/>
                    </a:lnTo>
                    <a:lnTo>
                      <a:pt x="608963" y="908956"/>
                    </a:lnTo>
                    <a:lnTo>
                      <a:pt x="612764" y="908956"/>
                    </a:lnTo>
                    <a:lnTo>
                      <a:pt x="612764" y="928509"/>
                    </a:lnTo>
                    <a:lnTo>
                      <a:pt x="616434" y="928509"/>
                    </a:lnTo>
                    <a:lnTo>
                      <a:pt x="616434" y="967364"/>
                    </a:lnTo>
                    <a:lnTo>
                      <a:pt x="620235" y="967364"/>
                    </a:lnTo>
                    <a:lnTo>
                      <a:pt x="623774" y="967364"/>
                    </a:lnTo>
                    <a:lnTo>
                      <a:pt x="623774" y="1026273"/>
                    </a:lnTo>
                    <a:lnTo>
                      <a:pt x="627575" y="1026273"/>
                    </a:lnTo>
                    <a:lnTo>
                      <a:pt x="627575" y="1045951"/>
                    </a:lnTo>
                    <a:lnTo>
                      <a:pt x="634915" y="1045951"/>
                    </a:lnTo>
                    <a:lnTo>
                      <a:pt x="634915" y="1065629"/>
                    </a:lnTo>
                    <a:lnTo>
                      <a:pt x="649595" y="1065629"/>
                    </a:lnTo>
                    <a:lnTo>
                      <a:pt x="649595" y="1085182"/>
                    </a:lnTo>
                    <a:lnTo>
                      <a:pt x="682887" y="1085182"/>
                    </a:lnTo>
                    <a:lnTo>
                      <a:pt x="682887" y="1104860"/>
                    </a:lnTo>
                    <a:lnTo>
                      <a:pt x="730860" y="1104860"/>
                    </a:lnTo>
                    <a:lnTo>
                      <a:pt x="730860" y="1124538"/>
                    </a:lnTo>
                    <a:lnTo>
                      <a:pt x="756681" y="1124538"/>
                    </a:lnTo>
                    <a:lnTo>
                      <a:pt x="756681" y="1144217"/>
                    </a:lnTo>
                    <a:lnTo>
                      <a:pt x="789974" y="1144217"/>
                    </a:lnTo>
                    <a:lnTo>
                      <a:pt x="789974" y="1163769"/>
                    </a:lnTo>
                    <a:lnTo>
                      <a:pt x="804785" y="1163769"/>
                    </a:lnTo>
                    <a:lnTo>
                      <a:pt x="804785" y="1183448"/>
                    </a:lnTo>
                    <a:lnTo>
                      <a:pt x="812125" y="1183448"/>
                    </a:lnTo>
                    <a:lnTo>
                      <a:pt x="812125" y="1222804"/>
                    </a:lnTo>
                    <a:lnTo>
                      <a:pt x="815795" y="1222804"/>
                    </a:lnTo>
                    <a:lnTo>
                      <a:pt x="815795" y="1281838"/>
                    </a:lnTo>
                    <a:lnTo>
                      <a:pt x="823135" y="1281838"/>
                    </a:lnTo>
                    <a:lnTo>
                      <a:pt x="823135" y="1301391"/>
                    </a:lnTo>
                    <a:lnTo>
                      <a:pt x="830606" y="1301391"/>
                    </a:lnTo>
                    <a:lnTo>
                      <a:pt x="830606" y="1361052"/>
                    </a:lnTo>
                    <a:lnTo>
                      <a:pt x="845286" y="1361052"/>
                    </a:lnTo>
                    <a:lnTo>
                      <a:pt x="948702" y="1361052"/>
                    </a:lnTo>
                    <a:lnTo>
                      <a:pt x="948702" y="1381232"/>
                    </a:lnTo>
                    <a:lnTo>
                      <a:pt x="1000476" y="1381232"/>
                    </a:lnTo>
                    <a:lnTo>
                      <a:pt x="1000476" y="1401412"/>
                    </a:lnTo>
                    <a:lnTo>
                      <a:pt x="1011486" y="1401412"/>
                    </a:lnTo>
                    <a:lnTo>
                      <a:pt x="1011486" y="1421716"/>
                    </a:lnTo>
                    <a:lnTo>
                      <a:pt x="1015156" y="1421716"/>
                    </a:lnTo>
                    <a:lnTo>
                      <a:pt x="1026297" y="1421716"/>
                    </a:lnTo>
                    <a:lnTo>
                      <a:pt x="1037307" y="1421716"/>
                    </a:lnTo>
                    <a:lnTo>
                      <a:pt x="1037307" y="1442397"/>
                    </a:lnTo>
                    <a:lnTo>
                      <a:pt x="1040977" y="1442397"/>
                    </a:lnTo>
                    <a:lnTo>
                      <a:pt x="1040977" y="1525497"/>
                    </a:lnTo>
                    <a:lnTo>
                      <a:pt x="1044647" y="1525497"/>
                    </a:lnTo>
                    <a:lnTo>
                      <a:pt x="1044647" y="1566859"/>
                    </a:lnTo>
                    <a:lnTo>
                      <a:pt x="1052119" y="1566859"/>
                    </a:lnTo>
                    <a:lnTo>
                      <a:pt x="1052119" y="1587665"/>
                    </a:lnTo>
                    <a:lnTo>
                      <a:pt x="1055658" y="1587665"/>
                    </a:lnTo>
                    <a:lnTo>
                      <a:pt x="1055658" y="1608471"/>
                    </a:lnTo>
                    <a:lnTo>
                      <a:pt x="1063129" y="1608471"/>
                    </a:lnTo>
                    <a:lnTo>
                      <a:pt x="1063129" y="1629277"/>
                    </a:lnTo>
                    <a:lnTo>
                      <a:pt x="1070469" y="1629277"/>
                    </a:lnTo>
                    <a:lnTo>
                      <a:pt x="1070469" y="1649958"/>
                    </a:lnTo>
                    <a:lnTo>
                      <a:pt x="1085280" y="1649958"/>
                    </a:lnTo>
                    <a:lnTo>
                      <a:pt x="1085280" y="1670639"/>
                    </a:lnTo>
                    <a:lnTo>
                      <a:pt x="1125912" y="1670639"/>
                    </a:lnTo>
                    <a:lnTo>
                      <a:pt x="1125912" y="1712251"/>
                    </a:lnTo>
                    <a:lnTo>
                      <a:pt x="1136922" y="1712251"/>
                    </a:lnTo>
                    <a:lnTo>
                      <a:pt x="1136922" y="1733058"/>
                    </a:lnTo>
                    <a:lnTo>
                      <a:pt x="1225659" y="1733058"/>
                    </a:lnTo>
                    <a:lnTo>
                      <a:pt x="1236669" y="1733058"/>
                    </a:lnTo>
                    <a:lnTo>
                      <a:pt x="1236669" y="1754616"/>
                    </a:lnTo>
                    <a:lnTo>
                      <a:pt x="1240339" y="1754616"/>
                    </a:lnTo>
                    <a:lnTo>
                      <a:pt x="1240339" y="1776550"/>
                    </a:lnTo>
                    <a:lnTo>
                      <a:pt x="1244009" y="1776550"/>
                    </a:lnTo>
                    <a:lnTo>
                      <a:pt x="1244009" y="1798484"/>
                    </a:lnTo>
                    <a:lnTo>
                      <a:pt x="1251480" y="1798484"/>
                    </a:lnTo>
                    <a:lnTo>
                      <a:pt x="1251480" y="1822048"/>
                    </a:lnTo>
                    <a:lnTo>
                      <a:pt x="1291981" y="1822048"/>
                    </a:lnTo>
                    <a:lnTo>
                      <a:pt x="1291981" y="1845486"/>
                    </a:lnTo>
                    <a:lnTo>
                      <a:pt x="1317934" y="1845486"/>
                    </a:lnTo>
                    <a:lnTo>
                      <a:pt x="1424889" y="1845486"/>
                    </a:lnTo>
                    <a:lnTo>
                      <a:pt x="1424889" y="1893491"/>
                    </a:lnTo>
                    <a:lnTo>
                      <a:pt x="1432360" y="1893491"/>
                    </a:lnTo>
                    <a:lnTo>
                      <a:pt x="1450710" y="1893491"/>
                    </a:lnTo>
                    <a:lnTo>
                      <a:pt x="1465521" y="1893491"/>
                    </a:lnTo>
                    <a:lnTo>
                      <a:pt x="1476531" y="1893491"/>
                    </a:lnTo>
                    <a:lnTo>
                      <a:pt x="1487672" y="1893491"/>
                    </a:lnTo>
                    <a:lnTo>
                      <a:pt x="1487672" y="1920815"/>
                    </a:lnTo>
                    <a:lnTo>
                      <a:pt x="1639061" y="1920815"/>
                    </a:lnTo>
                    <a:lnTo>
                      <a:pt x="1639061" y="1975713"/>
                    </a:lnTo>
                    <a:lnTo>
                      <a:pt x="1642731" y="1975713"/>
                    </a:lnTo>
                    <a:lnTo>
                      <a:pt x="1642731" y="2003162"/>
                    </a:lnTo>
                    <a:lnTo>
                      <a:pt x="1646532" y="2003162"/>
                    </a:lnTo>
                    <a:lnTo>
                      <a:pt x="1646532" y="2030737"/>
                    </a:lnTo>
                    <a:lnTo>
                      <a:pt x="1661212" y="2030737"/>
                    </a:lnTo>
                    <a:lnTo>
                      <a:pt x="1661212" y="2058061"/>
                    </a:lnTo>
                    <a:lnTo>
                      <a:pt x="1675892" y="2058061"/>
                    </a:lnTo>
                    <a:lnTo>
                      <a:pt x="1675892" y="2085510"/>
                    </a:lnTo>
                    <a:lnTo>
                      <a:pt x="1856903" y="2085510"/>
                    </a:lnTo>
                    <a:lnTo>
                      <a:pt x="1856903" y="2112959"/>
                    </a:lnTo>
                    <a:lnTo>
                      <a:pt x="1864243" y="2112959"/>
                    </a:lnTo>
                    <a:lnTo>
                      <a:pt x="1864243" y="2169988"/>
                    </a:lnTo>
                    <a:lnTo>
                      <a:pt x="1867913" y="2169988"/>
                    </a:lnTo>
                    <a:lnTo>
                      <a:pt x="1867913" y="2200947"/>
                    </a:lnTo>
                    <a:lnTo>
                      <a:pt x="1890065" y="2200947"/>
                    </a:lnTo>
                    <a:lnTo>
                      <a:pt x="1912216" y="2200947"/>
                    </a:lnTo>
                    <a:lnTo>
                      <a:pt x="1912216" y="2233660"/>
                    </a:lnTo>
                    <a:lnTo>
                      <a:pt x="1915886" y="2233660"/>
                    </a:lnTo>
                    <a:lnTo>
                      <a:pt x="1915886" y="2266248"/>
                    </a:lnTo>
                    <a:lnTo>
                      <a:pt x="2000952" y="2266248"/>
                    </a:lnTo>
                    <a:lnTo>
                      <a:pt x="2000952" y="2298962"/>
                    </a:lnTo>
                    <a:lnTo>
                      <a:pt x="2056133" y="2298962"/>
                    </a:lnTo>
                    <a:lnTo>
                      <a:pt x="2074746" y="2298962"/>
                    </a:lnTo>
                    <a:lnTo>
                      <a:pt x="2078416" y="2298962"/>
                    </a:lnTo>
                    <a:lnTo>
                      <a:pt x="2104237" y="2298962"/>
                    </a:lnTo>
                    <a:lnTo>
                      <a:pt x="2159550" y="2298962"/>
                    </a:lnTo>
                    <a:lnTo>
                      <a:pt x="2170691" y="2298962"/>
                    </a:lnTo>
                    <a:lnTo>
                      <a:pt x="2170691" y="2345212"/>
                    </a:lnTo>
                    <a:lnTo>
                      <a:pt x="2181701" y="2345212"/>
                    </a:lnTo>
                    <a:lnTo>
                      <a:pt x="2203852" y="2345212"/>
                    </a:lnTo>
                    <a:lnTo>
                      <a:pt x="2429035" y="2345212"/>
                    </a:lnTo>
                    <a:lnTo>
                      <a:pt x="2458657" y="2345212"/>
                    </a:lnTo>
                    <a:lnTo>
                      <a:pt x="2488148" y="2345212"/>
                    </a:lnTo>
                    <a:lnTo>
                      <a:pt x="2495488" y="2345212"/>
                    </a:lnTo>
                    <a:lnTo>
                      <a:pt x="2602575" y="2345212"/>
                    </a:lnTo>
                    <a:lnTo>
                      <a:pt x="2602575" y="2446987"/>
                    </a:lnTo>
                    <a:lnTo>
                      <a:pt x="2794596" y="2446987"/>
                    </a:lnTo>
                    <a:lnTo>
                      <a:pt x="2794596" y="2548636"/>
                    </a:lnTo>
                    <a:lnTo>
                      <a:pt x="2801936" y="2548636"/>
                    </a:lnTo>
                    <a:lnTo>
                      <a:pt x="2801936" y="2650411"/>
                    </a:lnTo>
                    <a:lnTo>
                      <a:pt x="2861049" y="2650411"/>
                    </a:lnTo>
                    <a:lnTo>
                      <a:pt x="2861049" y="2752061"/>
                    </a:lnTo>
                    <a:lnTo>
                      <a:pt x="3414831" y="2752061"/>
                    </a:lnTo>
                  </a:path>
                </a:pathLst>
              </a:custGeom>
              <a:noFill/>
              <a:ln w="12700" cap="flat">
                <a:solidFill>
                  <a:srgbClr val="0036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11784F62-BEF2-0F78-3D66-07492496AFDD}"/>
                  </a:ext>
                </a:extLst>
              </p:cNvPr>
              <p:cNvSpPr/>
              <p:nvPr/>
            </p:nvSpPr>
            <p:spPr>
              <a:xfrm>
                <a:off x="1777559" y="2297223"/>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88E552B2-E3CA-16FE-88A9-5511796B89A8}"/>
                  </a:ext>
                </a:extLst>
              </p:cNvPr>
              <p:cNvSpPr/>
              <p:nvPr/>
            </p:nvSpPr>
            <p:spPr>
              <a:xfrm>
                <a:off x="1792370" y="2334281"/>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64F82D4A-7E7E-304C-EFF8-C2B17CAAE6CF}"/>
                  </a:ext>
                </a:extLst>
              </p:cNvPr>
              <p:cNvSpPr/>
              <p:nvPr/>
            </p:nvSpPr>
            <p:spPr>
              <a:xfrm>
                <a:off x="1961061" y="2377579"/>
                <a:ext cx="51538" cy="52363"/>
              </a:xfrm>
              <a:custGeom>
                <a:avLst/>
                <a:gdLst>
                  <a:gd name="connsiteX0" fmla="*/ 25690 w 51118"/>
                  <a:gd name="connsiteY0" fmla="*/ 24190 h 48631"/>
                  <a:gd name="connsiteX1" fmla="*/ 51118 w 51118"/>
                  <a:gd name="connsiteY1" fmla="*/ 24190 h 48631"/>
                  <a:gd name="connsiteX2" fmla="*/ 25559 w 51118"/>
                  <a:gd name="connsiteY2" fmla="*/ 0 h 48631"/>
                  <a:gd name="connsiteX3" fmla="*/ 0 w 51118"/>
                  <a:gd name="connsiteY3" fmla="*/ 24190 h 48631"/>
                  <a:gd name="connsiteX4" fmla="*/ 25559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559" y="0"/>
                    </a:cubicBezTo>
                    <a:cubicBezTo>
                      <a:pt x="11272" y="0"/>
                      <a:pt x="0" y="10779"/>
                      <a:pt x="0" y="24190"/>
                    </a:cubicBezTo>
                    <a:cubicBezTo>
                      <a:pt x="0" y="37602"/>
                      <a:pt x="11403" y="48631"/>
                      <a:pt x="25559" y="48631"/>
                    </a:cubicBezTo>
                    <a:cubicBezTo>
                      <a:pt x="39715" y="48631"/>
                      <a:pt x="51118" y="37727"/>
                      <a:pt x="51118"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B6D1B86A-3894-F21C-E653-FBC7C00F5F2F}"/>
                  </a:ext>
                </a:extLst>
              </p:cNvPr>
              <p:cNvSpPr/>
              <p:nvPr/>
            </p:nvSpPr>
            <p:spPr>
              <a:xfrm>
                <a:off x="1975937" y="2396107"/>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ED02C3FB-083A-6560-9DC9-2D445F7FC7C8}"/>
                  </a:ext>
                </a:extLst>
              </p:cNvPr>
              <p:cNvSpPr/>
              <p:nvPr/>
            </p:nvSpPr>
            <p:spPr>
              <a:xfrm>
                <a:off x="2144693" y="2550578"/>
                <a:ext cx="51538" cy="52363"/>
              </a:xfrm>
              <a:custGeom>
                <a:avLst/>
                <a:gdLst>
                  <a:gd name="connsiteX0" fmla="*/ 25559 w 51118"/>
                  <a:gd name="connsiteY0" fmla="*/ 24316 h 48756"/>
                  <a:gd name="connsiteX1" fmla="*/ 51118 w 51118"/>
                  <a:gd name="connsiteY1" fmla="*/ 24316 h 48756"/>
                  <a:gd name="connsiteX2" fmla="*/ 25428 w 51118"/>
                  <a:gd name="connsiteY2" fmla="*/ 0 h 48756"/>
                  <a:gd name="connsiteX3" fmla="*/ 0 w 51118"/>
                  <a:gd name="connsiteY3" fmla="*/ 24441 h 48756"/>
                  <a:gd name="connsiteX4" fmla="*/ 25428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559" y="24316"/>
                    </a:moveTo>
                    <a:lnTo>
                      <a:pt x="51118" y="24316"/>
                    </a:lnTo>
                    <a:cubicBezTo>
                      <a:pt x="51118" y="10904"/>
                      <a:pt x="39715" y="0"/>
                      <a:pt x="25428" y="0"/>
                    </a:cubicBezTo>
                    <a:cubicBezTo>
                      <a:pt x="11141" y="0"/>
                      <a:pt x="0" y="10904"/>
                      <a:pt x="0" y="24441"/>
                    </a:cubicBezTo>
                    <a:cubicBezTo>
                      <a:pt x="0" y="37978"/>
                      <a:pt x="11272" y="48757"/>
                      <a:pt x="25428" y="48757"/>
                    </a:cubicBezTo>
                    <a:cubicBezTo>
                      <a:pt x="39584"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FF2EB8DA-E5DD-E7C9-1088-9C504D25593D}"/>
                  </a:ext>
                </a:extLst>
              </p:cNvPr>
              <p:cNvSpPr/>
              <p:nvPr/>
            </p:nvSpPr>
            <p:spPr>
              <a:xfrm>
                <a:off x="2293525" y="2667991"/>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30A0AE7A-CD40-717A-9E6C-E89543A7B054}"/>
                  </a:ext>
                </a:extLst>
              </p:cNvPr>
              <p:cNvSpPr/>
              <p:nvPr/>
            </p:nvSpPr>
            <p:spPr>
              <a:xfrm>
                <a:off x="2462216" y="2841119"/>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632E3831-7CEC-D840-F079-202A7E1BAD82}"/>
                  </a:ext>
                </a:extLst>
              </p:cNvPr>
              <p:cNvSpPr/>
              <p:nvPr/>
            </p:nvSpPr>
            <p:spPr>
              <a:xfrm>
                <a:off x="2591126" y="2964644"/>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4AE76805-E58A-D28F-C512-BC7422505A3A}"/>
                  </a:ext>
                </a:extLst>
              </p:cNvPr>
              <p:cNvSpPr/>
              <p:nvPr/>
            </p:nvSpPr>
            <p:spPr>
              <a:xfrm>
                <a:off x="2596107" y="2983172"/>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F8CA6BEE-4689-60AA-8100-CD405ADC1C84}"/>
                  </a:ext>
                </a:extLst>
              </p:cNvPr>
              <p:cNvSpPr/>
              <p:nvPr/>
            </p:nvSpPr>
            <p:spPr>
              <a:xfrm>
                <a:off x="2601021" y="2983172"/>
                <a:ext cx="51538" cy="52363"/>
              </a:xfrm>
              <a:custGeom>
                <a:avLst/>
                <a:gdLst>
                  <a:gd name="connsiteX0" fmla="*/ 25690 w 51249"/>
                  <a:gd name="connsiteY0" fmla="*/ 24316 h 48756"/>
                  <a:gd name="connsiteX1" fmla="*/ 51249 w 51249"/>
                  <a:gd name="connsiteY1" fmla="*/ 24316 h 48756"/>
                  <a:gd name="connsiteX2" fmla="*/ 25559 w 51249"/>
                  <a:gd name="connsiteY2" fmla="*/ 0 h 48756"/>
                  <a:gd name="connsiteX3" fmla="*/ 0 w 51249"/>
                  <a:gd name="connsiteY3" fmla="*/ 24441 h 48756"/>
                  <a:gd name="connsiteX4" fmla="*/ 25559 w 51249"/>
                  <a:gd name="connsiteY4" fmla="*/ 48757 h 48756"/>
                  <a:gd name="connsiteX5" fmla="*/ 51249 w 51249"/>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756">
                    <a:moveTo>
                      <a:pt x="25690" y="24316"/>
                    </a:moveTo>
                    <a:lnTo>
                      <a:pt x="51249" y="24316"/>
                    </a:lnTo>
                    <a:cubicBezTo>
                      <a:pt x="51249" y="10904"/>
                      <a:pt x="39846" y="0"/>
                      <a:pt x="25559" y="0"/>
                    </a:cubicBezTo>
                    <a:cubicBezTo>
                      <a:pt x="11272" y="0"/>
                      <a:pt x="0" y="10904"/>
                      <a:pt x="0" y="24441"/>
                    </a:cubicBezTo>
                    <a:cubicBezTo>
                      <a:pt x="0" y="37978"/>
                      <a:pt x="11403" y="48757"/>
                      <a:pt x="25559" y="48757"/>
                    </a:cubicBezTo>
                    <a:cubicBezTo>
                      <a:pt x="39715" y="48757"/>
                      <a:pt x="51249" y="37852"/>
                      <a:pt x="51249"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DBB38AD4-68F6-BD6C-4F6D-4E1C9D9D9ECA}"/>
                  </a:ext>
                </a:extLst>
              </p:cNvPr>
              <p:cNvSpPr/>
              <p:nvPr/>
            </p:nvSpPr>
            <p:spPr>
              <a:xfrm>
                <a:off x="2610983" y="3001637"/>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5FB3C3B8-6DFB-6BC5-6ED1-F943BCCF7239}"/>
                  </a:ext>
                </a:extLst>
              </p:cNvPr>
              <p:cNvSpPr/>
              <p:nvPr/>
            </p:nvSpPr>
            <p:spPr>
              <a:xfrm>
                <a:off x="2615899" y="3001637"/>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C9C02DE0-0A89-3C0E-200E-73491E201F7B}"/>
                  </a:ext>
                </a:extLst>
              </p:cNvPr>
              <p:cNvSpPr/>
              <p:nvPr/>
            </p:nvSpPr>
            <p:spPr>
              <a:xfrm>
                <a:off x="2635691" y="3088233"/>
                <a:ext cx="51538" cy="52363"/>
              </a:xfrm>
              <a:custGeom>
                <a:avLst/>
                <a:gdLst>
                  <a:gd name="connsiteX0" fmla="*/ 25690 w 51118"/>
                  <a:gd name="connsiteY0" fmla="*/ 24190 h 48505"/>
                  <a:gd name="connsiteX1" fmla="*/ 51118 w 51118"/>
                  <a:gd name="connsiteY1" fmla="*/ 24190 h 48505"/>
                  <a:gd name="connsiteX2" fmla="*/ 25559 w 51118"/>
                  <a:gd name="connsiteY2" fmla="*/ 0 h 48505"/>
                  <a:gd name="connsiteX3" fmla="*/ 0 w 51118"/>
                  <a:gd name="connsiteY3" fmla="*/ 24316 h 48505"/>
                  <a:gd name="connsiteX4" fmla="*/ 25559 w 51118"/>
                  <a:gd name="connsiteY4" fmla="*/ 48506 h 48505"/>
                  <a:gd name="connsiteX5" fmla="*/ 51118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8" y="24190"/>
                    </a:lnTo>
                    <a:cubicBezTo>
                      <a:pt x="51118" y="10779"/>
                      <a:pt x="39846" y="0"/>
                      <a:pt x="25559" y="0"/>
                    </a:cubicBezTo>
                    <a:cubicBezTo>
                      <a:pt x="11272" y="0"/>
                      <a:pt x="0" y="10779"/>
                      <a:pt x="0" y="24316"/>
                    </a:cubicBezTo>
                    <a:cubicBezTo>
                      <a:pt x="0" y="37852"/>
                      <a:pt x="11403" y="48506"/>
                      <a:pt x="25559" y="48506"/>
                    </a:cubicBezTo>
                    <a:cubicBezTo>
                      <a:pt x="39715"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8CE73106-3C9E-102F-3BF1-B3EE60ACABD4}"/>
                  </a:ext>
                </a:extLst>
              </p:cNvPr>
              <p:cNvSpPr/>
              <p:nvPr/>
            </p:nvSpPr>
            <p:spPr>
              <a:xfrm>
                <a:off x="2779608" y="3106698"/>
                <a:ext cx="51538" cy="52363"/>
              </a:xfrm>
              <a:custGeom>
                <a:avLst/>
                <a:gdLst>
                  <a:gd name="connsiteX0" fmla="*/ 25690 w 51118"/>
                  <a:gd name="connsiteY0" fmla="*/ 24190 h 48506"/>
                  <a:gd name="connsiteX1" fmla="*/ 51118 w 51118"/>
                  <a:gd name="connsiteY1" fmla="*/ 24190 h 48506"/>
                  <a:gd name="connsiteX2" fmla="*/ 25559 w 51118"/>
                  <a:gd name="connsiteY2" fmla="*/ 0 h 48506"/>
                  <a:gd name="connsiteX3" fmla="*/ 0 w 51118"/>
                  <a:gd name="connsiteY3" fmla="*/ 24316 h 48506"/>
                  <a:gd name="connsiteX4" fmla="*/ 25559 w 51118"/>
                  <a:gd name="connsiteY4" fmla="*/ 48506 h 48506"/>
                  <a:gd name="connsiteX5" fmla="*/ 51118 w 51118"/>
                  <a:gd name="connsiteY5" fmla="*/ 24316 h 4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6">
                    <a:moveTo>
                      <a:pt x="25690" y="24190"/>
                    </a:moveTo>
                    <a:lnTo>
                      <a:pt x="51118" y="24190"/>
                    </a:lnTo>
                    <a:cubicBezTo>
                      <a:pt x="51118" y="10779"/>
                      <a:pt x="39846" y="0"/>
                      <a:pt x="25559" y="0"/>
                    </a:cubicBezTo>
                    <a:cubicBezTo>
                      <a:pt x="11272" y="0"/>
                      <a:pt x="0" y="10779"/>
                      <a:pt x="0" y="24316"/>
                    </a:cubicBezTo>
                    <a:cubicBezTo>
                      <a:pt x="0" y="37852"/>
                      <a:pt x="11403" y="48506"/>
                      <a:pt x="25559" y="48506"/>
                    </a:cubicBezTo>
                    <a:cubicBezTo>
                      <a:pt x="39715"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4B3AAD0C-522C-A427-97A7-4B99820A350A}"/>
                  </a:ext>
                </a:extLst>
              </p:cNvPr>
              <p:cNvSpPr/>
              <p:nvPr/>
            </p:nvSpPr>
            <p:spPr>
              <a:xfrm>
                <a:off x="2804512" y="3106698"/>
                <a:ext cx="51538" cy="52363"/>
              </a:xfrm>
              <a:custGeom>
                <a:avLst/>
                <a:gdLst>
                  <a:gd name="connsiteX0" fmla="*/ 25559 w 51118"/>
                  <a:gd name="connsiteY0" fmla="*/ 24190 h 48506"/>
                  <a:gd name="connsiteX1" fmla="*/ 51118 w 51118"/>
                  <a:gd name="connsiteY1" fmla="*/ 24190 h 48506"/>
                  <a:gd name="connsiteX2" fmla="*/ 25428 w 51118"/>
                  <a:gd name="connsiteY2" fmla="*/ 0 h 48506"/>
                  <a:gd name="connsiteX3" fmla="*/ 0 w 51118"/>
                  <a:gd name="connsiteY3" fmla="*/ 24316 h 48506"/>
                  <a:gd name="connsiteX4" fmla="*/ 25428 w 51118"/>
                  <a:gd name="connsiteY4" fmla="*/ 48506 h 48506"/>
                  <a:gd name="connsiteX5" fmla="*/ 51118 w 51118"/>
                  <a:gd name="connsiteY5" fmla="*/ 24316 h 4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6">
                    <a:moveTo>
                      <a:pt x="25559" y="24190"/>
                    </a:moveTo>
                    <a:lnTo>
                      <a:pt x="51118" y="24190"/>
                    </a:lnTo>
                    <a:cubicBezTo>
                      <a:pt x="51118" y="10779"/>
                      <a:pt x="39715" y="0"/>
                      <a:pt x="25428" y="0"/>
                    </a:cubicBezTo>
                    <a:cubicBezTo>
                      <a:pt x="11141" y="0"/>
                      <a:pt x="0" y="10779"/>
                      <a:pt x="0" y="24316"/>
                    </a:cubicBezTo>
                    <a:cubicBezTo>
                      <a:pt x="0" y="37852"/>
                      <a:pt x="11272" y="48506"/>
                      <a:pt x="25428" y="48506"/>
                    </a:cubicBezTo>
                    <a:cubicBezTo>
                      <a:pt x="39584"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8FBB42CC-8B20-CF67-01F2-ECA7CFDC4444}"/>
                  </a:ext>
                </a:extLst>
              </p:cNvPr>
              <p:cNvSpPr/>
              <p:nvPr/>
            </p:nvSpPr>
            <p:spPr>
              <a:xfrm>
                <a:off x="2834199" y="3193293"/>
                <a:ext cx="51538" cy="52363"/>
              </a:xfrm>
              <a:custGeom>
                <a:avLst/>
                <a:gdLst>
                  <a:gd name="connsiteX0" fmla="*/ 25690 w 51249"/>
                  <a:gd name="connsiteY0" fmla="*/ 24316 h 48756"/>
                  <a:gd name="connsiteX1" fmla="*/ 51249 w 51249"/>
                  <a:gd name="connsiteY1" fmla="*/ 24316 h 48756"/>
                  <a:gd name="connsiteX2" fmla="*/ 25559 w 51249"/>
                  <a:gd name="connsiteY2" fmla="*/ 0 h 48756"/>
                  <a:gd name="connsiteX3" fmla="*/ 0 w 51249"/>
                  <a:gd name="connsiteY3" fmla="*/ 24441 h 48756"/>
                  <a:gd name="connsiteX4" fmla="*/ 25559 w 51249"/>
                  <a:gd name="connsiteY4" fmla="*/ 48757 h 48756"/>
                  <a:gd name="connsiteX5" fmla="*/ 51249 w 51249"/>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756">
                    <a:moveTo>
                      <a:pt x="25690" y="24316"/>
                    </a:moveTo>
                    <a:lnTo>
                      <a:pt x="51249" y="24316"/>
                    </a:lnTo>
                    <a:cubicBezTo>
                      <a:pt x="51249" y="10904"/>
                      <a:pt x="39846" y="0"/>
                      <a:pt x="25559" y="0"/>
                    </a:cubicBezTo>
                    <a:cubicBezTo>
                      <a:pt x="11272" y="0"/>
                      <a:pt x="0" y="10904"/>
                      <a:pt x="0" y="24441"/>
                    </a:cubicBezTo>
                    <a:cubicBezTo>
                      <a:pt x="0" y="37978"/>
                      <a:pt x="11403" y="48757"/>
                      <a:pt x="25559" y="48757"/>
                    </a:cubicBezTo>
                    <a:cubicBezTo>
                      <a:pt x="39715" y="48757"/>
                      <a:pt x="51249" y="37852"/>
                      <a:pt x="51249"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F32C2899-5D2F-DF6A-5268-273504484354}"/>
                  </a:ext>
                </a:extLst>
              </p:cNvPr>
              <p:cNvSpPr/>
              <p:nvPr/>
            </p:nvSpPr>
            <p:spPr>
              <a:xfrm>
                <a:off x="2844161" y="3255120"/>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316 h 48631"/>
                  <a:gd name="connsiteX4" fmla="*/ 25428 w 50987"/>
                  <a:gd name="connsiteY4" fmla="*/ 48631 h 48631"/>
                  <a:gd name="connsiteX5" fmla="*/ 50987 w 50987"/>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316"/>
                    </a:cubicBezTo>
                    <a:cubicBezTo>
                      <a:pt x="0" y="37852"/>
                      <a:pt x="11272" y="48631"/>
                      <a:pt x="25428" y="48631"/>
                    </a:cubicBezTo>
                    <a:cubicBezTo>
                      <a:pt x="39584" y="48631"/>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8C17C579-31DE-4538-911A-4083B180A3AD}"/>
                  </a:ext>
                </a:extLst>
              </p:cNvPr>
              <p:cNvSpPr/>
              <p:nvPr/>
            </p:nvSpPr>
            <p:spPr>
              <a:xfrm>
                <a:off x="3002824" y="3298353"/>
                <a:ext cx="51538" cy="52363"/>
              </a:xfrm>
              <a:custGeom>
                <a:avLst/>
                <a:gdLst>
                  <a:gd name="connsiteX0" fmla="*/ 25690 w 51118"/>
                  <a:gd name="connsiteY0" fmla="*/ 24190 h 48505"/>
                  <a:gd name="connsiteX1" fmla="*/ 51118 w 51118"/>
                  <a:gd name="connsiteY1" fmla="*/ 24190 h 48505"/>
                  <a:gd name="connsiteX2" fmla="*/ 25559 w 51118"/>
                  <a:gd name="connsiteY2" fmla="*/ 0 h 48505"/>
                  <a:gd name="connsiteX3" fmla="*/ 0 w 51118"/>
                  <a:gd name="connsiteY3" fmla="*/ 24316 h 48505"/>
                  <a:gd name="connsiteX4" fmla="*/ 25559 w 51118"/>
                  <a:gd name="connsiteY4" fmla="*/ 48506 h 48505"/>
                  <a:gd name="connsiteX5" fmla="*/ 51118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8" y="24190"/>
                    </a:lnTo>
                    <a:cubicBezTo>
                      <a:pt x="51118" y="10779"/>
                      <a:pt x="39846" y="0"/>
                      <a:pt x="25559" y="0"/>
                    </a:cubicBezTo>
                    <a:cubicBezTo>
                      <a:pt x="11272" y="0"/>
                      <a:pt x="0" y="10779"/>
                      <a:pt x="0" y="24316"/>
                    </a:cubicBezTo>
                    <a:cubicBezTo>
                      <a:pt x="0" y="37852"/>
                      <a:pt x="11403" y="48506"/>
                      <a:pt x="25559" y="48506"/>
                    </a:cubicBezTo>
                    <a:cubicBezTo>
                      <a:pt x="39715"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ADC4F2A2-9A90-F29A-5CA9-C9F65AF8873E}"/>
                  </a:ext>
                </a:extLst>
              </p:cNvPr>
              <p:cNvSpPr/>
              <p:nvPr/>
            </p:nvSpPr>
            <p:spPr>
              <a:xfrm>
                <a:off x="3022812" y="3347764"/>
                <a:ext cx="51538" cy="52363"/>
              </a:xfrm>
              <a:custGeom>
                <a:avLst/>
                <a:gdLst>
                  <a:gd name="connsiteX0" fmla="*/ 25690 w 51249"/>
                  <a:gd name="connsiteY0" fmla="*/ 24316 h 48756"/>
                  <a:gd name="connsiteX1" fmla="*/ 51249 w 51249"/>
                  <a:gd name="connsiteY1" fmla="*/ 24316 h 48756"/>
                  <a:gd name="connsiteX2" fmla="*/ 25559 w 51249"/>
                  <a:gd name="connsiteY2" fmla="*/ 0 h 48756"/>
                  <a:gd name="connsiteX3" fmla="*/ 0 w 51249"/>
                  <a:gd name="connsiteY3" fmla="*/ 24441 h 48756"/>
                  <a:gd name="connsiteX4" fmla="*/ 25559 w 51249"/>
                  <a:gd name="connsiteY4" fmla="*/ 48757 h 48756"/>
                  <a:gd name="connsiteX5" fmla="*/ 51249 w 51249"/>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756">
                    <a:moveTo>
                      <a:pt x="25690" y="24316"/>
                    </a:moveTo>
                    <a:lnTo>
                      <a:pt x="51249" y="24316"/>
                    </a:lnTo>
                    <a:cubicBezTo>
                      <a:pt x="51249" y="10904"/>
                      <a:pt x="39846" y="0"/>
                      <a:pt x="25559" y="0"/>
                    </a:cubicBezTo>
                    <a:cubicBezTo>
                      <a:pt x="11272" y="0"/>
                      <a:pt x="0" y="10904"/>
                      <a:pt x="0" y="24441"/>
                    </a:cubicBezTo>
                    <a:cubicBezTo>
                      <a:pt x="0" y="37978"/>
                      <a:pt x="11403" y="48757"/>
                      <a:pt x="25559" y="48757"/>
                    </a:cubicBezTo>
                    <a:cubicBezTo>
                      <a:pt x="39715" y="48757"/>
                      <a:pt x="51249" y="37852"/>
                      <a:pt x="51249"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E274D5B5-DC94-2AE8-E8FC-B43469A2FB73}"/>
                  </a:ext>
                </a:extLst>
              </p:cNvPr>
              <p:cNvSpPr/>
              <p:nvPr/>
            </p:nvSpPr>
            <p:spPr>
              <a:xfrm>
                <a:off x="3027728" y="3347764"/>
                <a:ext cx="51538" cy="52363"/>
              </a:xfrm>
              <a:custGeom>
                <a:avLst/>
                <a:gdLst>
                  <a:gd name="connsiteX0" fmla="*/ 25690 w 51118"/>
                  <a:gd name="connsiteY0" fmla="*/ 24316 h 48756"/>
                  <a:gd name="connsiteX1" fmla="*/ 51118 w 51118"/>
                  <a:gd name="connsiteY1" fmla="*/ 24316 h 48756"/>
                  <a:gd name="connsiteX2" fmla="*/ 25690 w 51118"/>
                  <a:gd name="connsiteY2" fmla="*/ 0 h 48756"/>
                  <a:gd name="connsiteX3" fmla="*/ 0 w 51118"/>
                  <a:gd name="connsiteY3" fmla="*/ 24441 h 48756"/>
                  <a:gd name="connsiteX4" fmla="*/ 25690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690" y="0"/>
                    </a:cubicBezTo>
                    <a:cubicBezTo>
                      <a:pt x="11534" y="0"/>
                      <a:pt x="0" y="10904"/>
                      <a:pt x="0" y="24441"/>
                    </a:cubicBezTo>
                    <a:cubicBezTo>
                      <a:pt x="0" y="37978"/>
                      <a:pt x="11403" y="48757"/>
                      <a:pt x="25690" y="48757"/>
                    </a:cubicBezTo>
                    <a:cubicBezTo>
                      <a:pt x="39977"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EC582170-787B-07AE-0E24-0130AA073478}"/>
                  </a:ext>
                </a:extLst>
              </p:cNvPr>
              <p:cNvSpPr/>
              <p:nvPr/>
            </p:nvSpPr>
            <p:spPr>
              <a:xfrm>
                <a:off x="3047585" y="3372533"/>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316 h 48631"/>
                  <a:gd name="connsiteX4" fmla="*/ 25428 w 50987"/>
                  <a:gd name="connsiteY4" fmla="*/ 48631 h 48631"/>
                  <a:gd name="connsiteX5" fmla="*/ 50987 w 50987"/>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316"/>
                    </a:cubicBezTo>
                    <a:cubicBezTo>
                      <a:pt x="0" y="37852"/>
                      <a:pt x="11272" y="48631"/>
                      <a:pt x="25428" y="48631"/>
                    </a:cubicBezTo>
                    <a:cubicBezTo>
                      <a:pt x="39584" y="48631"/>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4ADB9C63-B25C-04F3-8D3A-D4BE86E3A90E}"/>
                  </a:ext>
                </a:extLst>
              </p:cNvPr>
              <p:cNvSpPr/>
              <p:nvPr/>
            </p:nvSpPr>
            <p:spPr>
              <a:xfrm>
                <a:off x="3067377" y="3372533"/>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6E29A117-5415-A4DA-6D98-BC3F8F51EFE5}"/>
                  </a:ext>
                </a:extLst>
              </p:cNvPr>
              <p:cNvSpPr/>
              <p:nvPr/>
            </p:nvSpPr>
            <p:spPr>
              <a:xfrm>
                <a:off x="3196287" y="3372533"/>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5E605D46-424C-85F7-5748-04E2376F1606}"/>
                  </a:ext>
                </a:extLst>
              </p:cNvPr>
              <p:cNvSpPr/>
              <p:nvPr/>
            </p:nvSpPr>
            <p:spPr>
              <a:xfrm>
                <a:off x="3206314" y="3372533"/>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EAF23C7C-A3AE-979C-EF49-145CA8AAF3C1}"/>
                  </a:ext>
                </a:extLst>
              </p:cNvPr>
              <p:cNvSpPr/>
              <p:nvPr/>
            </p:nvSpPr>
            <p:spPr>
              <a:xfrm>
                <a:off x="3211230" y="3372533"/>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31B58C62-B946-7BFC-2FB0-C063CE1299E4}"/>
                  </a:ext>
                </a:extLst>
              </p:cNvPr>
              <p:cNvSpPr/>
              <p:nvPr/>
            </p:nvSpPr>
            <p:spPr>
              <a:xfrm>
                <a:off x="3221256" y="3397174"/>
                <a:ext cx="51538" cy="52363"/>
              </a:xfrm>
              <a:custGeom>
                <a:avLst/>
                <a:gdLst>
                  <a:gd name="connsiteX0" fmla="*/ 25690 w 51249"/>
                  <a:gd name="connsiteY0" fmla="*/ 24190 h 48506"/>
                  <a:gd name="connsiteX1" fmla="*/ 51249 w 51249"/>
                  <a:gd name="connsiteY1" fmla="*/ 24190 h 48506"/>
                  <a:gd name="connsiteX2" fmla="*/ 25559 w 51249"/>
                  <a:gd name="connsiteY2" fmla="*/ 0 h 48506"/>
                  <a:gd name="connsiteX3" fmla="*/ 0 w 51249"/>
                  <a:gd name="connsiteY3" fmla="*/ 24316 h 48506"/>
                  <a:gd name="connsiteX4" fmla="*/ 25559 w 51249"/>
                  <a:gd name="connsiteY4" fmla="*/ 48506 h 48506"/>
                  <a:gd name="connsiteX5" fmla="*/ 51249 w 51249"/>
                  <a:gd name="connsiteY5" fmla="*/ 24316 h 4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6">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BFBE8D0E-28E7-676D-A3EB-9D5490D8BB54}"/>
                  </a:ext>
                </a:extLst>
              </p:cNvPr>
              <p:cNvSpPr/>
              <p:nvPr/>
            </p:nvSpPr>
            <p:spPr>
              <a:xfrm>
                <a:off x="3250945" y="3446584"/>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65F1D9E5-54F0-D8F6-D71E-D329A7D7B071}"/>
                  </a:ext>
                </a:extLst>
              </p:cNvPr>
              <p:cNvSpPr/>
              <p:nvPr/>
            </p:nvSpPr>
            <p:spPr>
              <a:xfrm>
                <a:off x="3384967" y="3607294"/>
                <a:ext cx="51538" cy="52363"/>
              </a:xfrm>
              <a:custGeom>
                <a:avLst/>
                <a:gdLst>
                  <a:gd name="connsiteX0" fmla="*/ 25559 w 50987"/>
                  <a:gd name="connsiteY0" fmla="*/ 24190 h 48506"/>
                  <a:gd name="connsiteX1" fmla="*/ 50987 w 50987"/>
                  <a:gd name="connsiteY1" fmla="*/ 24190 h 48506"/>
                  <a:gd name="connsiteX2" fmla="*/ 25559 w 50987"/>
                  <a:gd name="connsiteY2" fmla="*/ 0 h 48506"/>
                  <a:gd name="connsiteX3" fmla="*/ 0 w 50987"/>
                  <a:gd name="connsiteY3" fmla="*/ 24316 h 48506"/>
                  <a:gd name="connsiteX4" fmla="*/ 25559 w 50987"/>
                  <a:gd name="connsiteY4" fmla="*/ 48506 h 48506"/>
                  <a:gd name="connsiteX5" fmla="*/ 50987 w 50987"/>
                  <a:gd name="connsiteY5" fmla="*/ 24316 h 4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6">
                    <a:moveTo>
                      <a:pt x="25559" y="24190"/>
                    </a:moveTo>
                    <a:lnTo>
                      <a:pt x="50987" y="24190"/>
                    </a:lnTo>
                    <a:cubicBezTo>
                      <a:pt x="50987" y="10779"/>
                      <a:pt x="39715" y="0"/>
                      <a:pt x="25559" y="0"/>
                    </a:cubicBezTo>
                    <a:cubicBezTo>
                      <a:pt x="11403" y="0"/>
                      <a:pt x="0" y="10779"/>
                      <a:pt x="0" y="24316"/>
                    </a:cubicBezTo>
                    <a:cubicBezTo>
                      <a:pt x="0" y="37852"/>
                      <a:pt x="11272" y="48506"/>
                      <a:pt x="25559" y="48506"/>
                    </a:cubicBezTo>
                    <a:cubicBezTo>
                      <a:pt x="39846" y="48506"/>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C17AD54D-89BE-E9DF-6599-D5C4BD3E7DBA}"/>
                  </a:ext>
                </a:extLst>
              </p:cNvPr>
              <p:cNvSpPr/>
              <p:nvPr/>
            </p:nvSpPr>
            <p:spPr>
              <a:xfrm>
                <a:off x="3419700" y="3632064"/>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190 h 48631"/>
                  <a:gd name="connsiteX4" fmla="*/ 25428 w 50987"/>
                  <a:gd name="connsiteY4" fmla="*/ 48631 h 48631"/>
                  <a:gd name="connsiteX5" fmla="*/ 50987 w 50987"/>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190"/>
                    </a:cubicBezTo>
                    <a:cubicBezTo>
                      <a:pt x="0" y="37602"/>
                      <a:pt x="11272" y="48631"/>
                      <a:pt x="25428" y="48631"/>
                    </a:cubicBezTo>
                    <a:cubicBezTo>
                      <a:pt x="39584" y="48631"/>
                      <a:pt x="50987" y="37727"/>
                      <a:pt x="50987"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57335A6F-515B-279B-48E3-FC71DA61F198}"/>
                  </a:ext>
                </a:extLst>
              </p:cNvPr>
              <p:cNvSpPr/>
              <p:nvPr/>
            </p:nvSpPr>
            <p:spPr>
              <a:xfrm>
                <a:off x="3424549" y="3632064"/>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99F80F8A-C119-C5FC-4990-D54D4B5D2A6B}"/>
                  </a:ext>
                </a:extLst>
              </p:cNvPr>
              <p:cNvSpPr/>
              <p:nvPr/>
            </p:nvSpPr>
            <p:spPr>
              <a:xfrm>
                <a:off x="3424549" y="3632064"/>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76AEF068-3CB2-D858-CD5E-E458E7186716}"/>
                  </a:ext>
                </a:extLst>
              </p:cNvPr>
              <p:cNvSpPr/>
              <p:nvPr/>
            </p:nvSpPr>
            <p:spPr>
              <a:xfrm>
                <a:off x="3439492" y="3663008"/>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B81641B0-C82B-BE5B-DF5D-C98ACA0A1058}"/>
                  </a:ext>
                </a:extLst>
              </p:cNvPr>
              <p:cNvSpPr/>
              <p:nvPr/>
            </p:nvSpPr>
            <p:spPr>
              <a:xfrm>
                <a:off x="3439492" y="3693889"/>
                <a:ext cx="51538" cy="52363"/>
              </a:xfrm>
              <a:custGeom>
                <a:avLst/>
                <a:gdLst>
                  <a:gd name="connsiteX0" fmla="*/ 25690 w 51249"/>
                  <a:gd name="connsiteY0" fmla="*/ 24316 h 48756"/>
                  <a:gd name="connsiteX1" fmla="*/ 51249 w 51249"/>
                  <a:gd name="connsiteY1" fmla="*/ 24316 h 48756"/>
                  <a:gd name="connsiteX2" fmla="*/ 25559 w 51249"/>
                  <a:gd name="connsiteY2" fmla="*/ 0 h 48756"/>
                  <a:gd name="connsiteX3" fmla="*/ 0 w 51249"/>
                  <a:gd name="connsiteY3" fmla="*/ 24441 h 48756"/>
                  <a:gd name="connsiteX4" fmla="*/ 25559 w 51249"/>
                  <a:gd name="connsiteY4" fmla="*/ 48757 h 48756"/>
                  <a:gd name="connsiteX5" fmla="*/ 51249 w 51249"/>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756">
                    <a:moveTo>
                      <a:pt x="25690" y="24316"/>
                    </a:moveTo>
                    <a:lnTo>
                      <a:pt x="51249" y="24316"/>
                    </a:lnTo>
                    <a:cubicBezTo>
                      <a:pt x="51249" y="10904"/>
                      <a:pt x="39846" y="0"/>
                      <a:pt x="25559" y="0"/>
                    </a:cubicBezTo>
                    <a:cubicBezTo>
                      <a:pt x="11272" y="0"/>
                      <a:pt x="0" y="10904"/>
                      <a:pt x="0" y="24441"/>
                    </a:cubicBezTo>
                    <a:cubicBezTo>
                      <a:pt x="0" y="37978"/>
                      <a:pt x="11403" y="48757"/>
                      <a:pt x="25559" y="48757"/>
                    </a:cubicBezTo>
                    <a:cubicBezTo>
                      <a:pt x="39715" y="48757"/>
                      <a:pt x="51249" y="37852"/>
                      <a:pt x="51249"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4B57837D-C08E-ACF2-B576-5478143D69B3}"/>
                  </a:ext>
                </a:extLst>
              </p:cNvPr>
              <p:cNvSpPr/>
              <p:nvPr/>
            </p:nvSpPr>
            <p:spPr>
              <a:xfrm>
                <a:off x="3444407" y="3693889"/>
                <a:ext cx="51538" cy="52363"/>
              </a:xfrm>
              <a:custGeom>
                <a:avLst/>
                <a:gdLst>
                  <a:gd name="connsiteX0" fmla="*/ 25690 w 51118"/>
                  <a:gd name="connsiteY0" fmla="*/ 24316 h 48756"/>
                  <a:gd name="connsiteX1" fmla="*/ 51118 w 51118"/>
                  <a:gd name="connsiteY1" fmla="*/ 24316 h 48756"/>
                  <a:gd name="connsiteX2" fmla="*/ 25690 w 51118"/>
                  <a:gd name="connsiteY2" fmla="*/ 0 h 48756"/>
                  <a:gd name="connsiteX3" fmla="*/ 0 w 51118"/>
                  <a:gd name="connsiteY3" fmla="*/ 24441 h 48756"/>
                  <a:gd name="connsiteX4" fmla="*/ 25690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690" y="0"/>
                    </a:cubicBezTo>
                    <a:cubicBezTo>
                      <a:pt x="11534" y="0"/>
                      <a:pt x="0" y="10904"/>
                      <a:pt x="0" y="24441"/>
                    </a:cubicBezTo>
                    <a:cubicBezTo>
                      <a:pt x="0" y="37978"/>
                      <a:pt x="11403" y="48757"/>
                      <a:pt x="25690" y="48757"/>
                    </a:cubicBezTo>
                    <a:cubicBezTo>
                      <a:pt x="39977"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EBCC9C6B-7C3E-6FB5-CC2B-061DD50821F2}"/>
                  </a:ext>
                </a:extLst>
              </p:cNvPr>
              <p:cNvSpPr/>
              <p:nvPr/>
            </p:nvSpPr>
            <p:spPr>
              <a:xfrm>
                <a:off x="3642916" y="3891723"/>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240FB180-640B-05E1-75C7-A16B578DDF6E}"/>
                  </a:ext>
                </a:extLst>
              </p:cNvPr>
              <p:cNvSpPr/>
              <p:nvPr/>
            </p:nvSpPr>
            <p:spPr>
              <a:xfrm>
                <a:off x="3737092" y="3891723"/>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99D10C3D-7037-8609-6F45-5D55DED7209E}"/>
                  </a:ext>
                </a:extLst>
              </p:cNvPr>
              <p:cNvSpPr/>
              <p:nvPr/>
            </p:nvSpPr>
            <p:spPr>
              <a:xfrm>
                <a:off x="3747054" y="4002831"/>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5B05456E-3603-37DE-0957-78EBE556A7FA}"/>
                  </a:ext>
                </a:extLst>
              </p:cNvPr>
              <p:cNvSpPr/>
              <p:nvPr/>
            </p:nvSpPr>
            <p:spPr>
              <a:xfrm>
                <a:off x="3756949" y="4002831"/>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2D8771BE-3BDF-8692-FC36-FF1FACF739A4}"/>
                  </a:ext>
                </a:extLst>
              </p:cNvPr>
              <p:cNvSpPr/>
              <p:nvPr/>
            </p:nvSpPr>
            <p:spPr>
              <a:xfrm>
                <a:off x="3791683" y="4002831"/>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4EF21C41-748E-42B9-3256-34C5B8FAE3DE}"/>
                  </a:ext>
                </a:extLst>
              </p:cNvPr>
              <p:cNvSpPr/>
              <p:nvPr/>
            </p:nvSpPr>
            <p:spPr>
              <a:xfrm>
                <a:off x="3955328" y="4083187"/>
                <a:ext cx="51538" cy="52363"/>
              </a:xfrm>
              <a:custGeom>
                <a:avLst/>
                <a:gdLst>
                  <a:gd name="connsiteX0" fmla="*/ 25690 w 51118"/>
                  <a:gd name="connsiteY0" fmla="*/ 24316 h 48756"/>
                  <a:gd name="connsiteX1" fmla="*/ 51118 w 51118"/>
                  <a:gd name="connsiteY1" fmla="*/ 24316 h 48756"/>
                  <a:gd name="connsiteX2" fmla="*/ 25690 w 51118"/>
                  <a:gd name="connsiteY2" fmla="*/ 0 h 48756"/>
                  <a:gd name="connsiteX3" fmla="*/ 0 w 51118"/>
                  <a:gd name="connsiteY3" fmla="*/ 24441 h 48756"/>
                  <a:gd name="connsiteX4" fmla="*/ 25690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690" y="0"/>
                    </a:cubicBezTo>
                    <a:cubicBezTo>
                      <a:pt x="11534" y="0"/>
                      <a:pt x="0" y="10904"/>
                      <a:pt x="0" y="24441"/>
                    </a:cubicBezTo>
                    <a:cubicBezTo>
                      <a:pt x="0" y="37978"/>
                      <a:pt x="11403" y="48757"/>
                      <a:pt x="25690" y="48757"/>
                    </a:cubicBezTo>
                    <a:cubicBezTo>
                      <a:pt x="39977"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7D6D6D28-95E6-BDCE-A3EF-B6E6B4A70A91}"/>
                  </a:ext>
                </a:extLst>
              </p:cNvPr>
              <p:cNvSpPr/>
              <p:nvPr/>
            </p:nvSpPr>
            <p:spPr>
              <a:xfrm>
                <a:off x="4044785" y="4169654"/>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A88FE814-B9ED-5609-79A9-900DD1C90450}"/>
                  </a:ext>
                </a:extLst>
              </p:cNvPr>
              <p:cNvSpPr/>
              <p:nvPr/>
            </p:nvSpPr>
            <p:spPr>
              <a:xfrm>
                <a:off x="4253058" y="4169654"/>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11FE3253-E936-4795-82DE-EEEF1C4DE347}"/>
                  </a:ext>
                </a:extLst>
              </p:cNvPr>
              <p:cNvSpPr/>
              <p:nvPr/>
            </p:nvSpPr>
            <p:spPr>
              <a:xfrm>
                <a:off x="4263020" y="4169654"/>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923F627C-8833-8887-F9A7-4114ADE5BF98}"/>
                  </a:ext>
                </a:extLst>
              </p:cNvPr>
              <p:cNvSpPr/>
              <p:nvPr/>
            </p:nvSpPr>
            <p:spPr>
              <a:xfrm>
                <a:off x="4342385" y="4169654"/>
                <a:ext cx="51538" cy="52363"/>
              </a:xfrm>
              <a:custGeom>
                <a:avLst/>
                <a:gdLst>
                  <a:gd name="connsiteX0" fmla="*/ 25690 w 51118"/>
                  <a:gd name="connsiteY0" fmla="*/ 24190 h 48505"/>
                  <a:gd name="connsiteX1" fmla="*/ 51118 w 51118"/>
                  <a:gd name="connsiteY1" fmla="*/ 24190 h 48505"/>
                  <a:gd name="connsiteX2" fmla="*/ 25690 w 51118"/>
                  <a:gd name="connsiteY2" fmla="*/ 0 h 48505"/>
                  <a:gd name="connsiteX3" fmla="*/ 0 w 51118"/>
                  <a:gd name="connsiteY3" fmla="*/ 24316 h 48505"/>
                  <a:gd name="connsiteX4" fmla="*/ 25690 w 51118"/>
                  <a:gd name="connsiteY4" fmla="*/ 48506 h 48505"/>
                  <a:gd name="connsiteX5" fmla="*/ 51118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8" y="24190"/>
                    </a:lnTo>
                    <a:cubicBezTo>
                      <a:pt x="51118" y="10779"/>
                      <a:pt x="39846" y="0"/>
                      <a:pt x="25690" y="0"/>
                    </a:cubicBezTo>
                    <a:cubicBezTo>
                      <a:pt x="11534" y="0"/>
                      <a:pt x="0" y="10779"/>
                      <a:pt x="0" y="24316"/>
                    </a:cubicBezTo>
                    <a:cubicBezTo>
                      <a:pt x="0" y="37852"/>
                      <a:pt x="11403" y="48506"/>
                      <a:pt x="25690" y="48506"/>
                    </a:cubicBezTo>
                    <a:cubicBezTo>
                      <a:pt x="39977"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32CA5014-DBA4-B148-9DAD-356BD88554B1}"/>
                  </a:ext>
                </a:extLst>
              </p:cNvPr>
              <p:cNvSpPr/>
              <p:nvPr/>
            </p:nvSpPr>
            <p:spPr>
              <a:xfrm>
                <a:off x="4347301" y="4169654"/>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28B2D557-62B7-9777-3EB2-A790AD242058}"/>
                  </a:ext>
                </a:extLst>
              </p:cNvPr>
              <p:cNvSpPr/>
              <p:nvPr/>
            </p:nvSpPr>
            <p:spPr>
              <a:xfrm>
                <a:off x="4357196" y="4169654"/>
                <a:ext cx="51538" cy="52363"/>
              </a:xfrm>
              <a:custGeom>
                <a:avLst/>
                <a:gdLst>
                  <a:gd name="connsiteX0" fmla="*/ 25690 w 51118"/>
                  <a:gd name="connsiteY0" fmla="*/ 24190 h 48505"/>
                  <a:gd name="connsiteX1" fmla="*/ 51118 w 51118"/>
                  <a:gd name="connsiteY1" fmla="*/ 24190 h 48505"/>
                  <a:gd name="connsiteX2" fmla="*/ 25690 w 51118"/>
                  <a:gd name="connsiteY2" fmla="*/ 0 h 48505"/>
                  <a:gd name="connsiteX3" fmla="*/ 0 w 51118"/>
                  <a:gd name="connsiteY3" fmla="*/ 24316 h 48505"/>
                  <a:gd name="connsiteX4" fmla="*/ 25690 w 51118"/>
                  <a:gd name="connsiteY4" fmla="*/ 48506 h 48505"/>
                  <a:gd name="connsiteX5" fmla="*/ 51118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8" y="24190"/>
                    </a:lnTo>
                    <a:cubicBezTo>
                      <a:pt x="51118" y="10779"/>
                      <a:pt x="39846" y="0"/>
                      <a:pt x="25690" y="0"/>
                    </a:cubicBezTo>
                    <a:cubicBezTo>
                      <a:pt x="11534" y="0"/>
                      <a:pt x="0" y="10779"/>
                      <a:pt x="0" y="24316"/>
                    </a:cubicBezTo>
                    <a:cubicBezTo>
                      <a:pt x="0" y="37852"/>
                      <a:pt x="11403" y="48506"/>
                      <a:pt x="25690" y="48506"/>
                    </a:cubicBezTo>
                    <a:cubicBezTo>
                      <a:pt x="39977" y="48506"/>
                      <a:pt x="51118" y="37727"/>
                      <a:pt x="51118"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7DAED7BB-5084-F54D-F1FF-5571F3991F1C}"/>
                  </a:ext>
                </a:extLst>
              </p:cNvPr>
              <p:cNvSpPr/>
              <p:nvPr/>
            </p:nvSpPr>
            <p:spPr>
              <a:xfrm>
                <a:off x="4362242" y="4169654"/>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11B42E81-3C4E-4F2C-8822-3676DDCBD28C}"/>
                  </a:ext>
                </a:extLst>
              </p:cNvPr>
              <p:cNvSpPr/>
              <p:nvPr/>
            </p:nvSpPr>
            <p:spPr>
              <a:xfrm>
                <a:off x="4367158" y="4237657"/>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5FC83DCB-7A2E-52E5-5089-F3A9A7A9880E}"/>
                  </a:ext>
                </a:extLst>
              </p:cNvPr>
              <p:cNvSpPr/>
              <p:nvPr/>
            </p:nvSpPr>
            <p:spPr>
              <a:xfrm>
                <a:off x="4377184" y="4237657"/>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Shape 409">
                <a:extLst>
                  <a:ext uri="{FF2B5EF4-FFF2-40B4-BE49-F238E27FC236}">
                    <a16:creationId xmlns:a16="http://schemas.microsoft.com/office/drawing/2014/main" id="{CFD2F160-BFE1-E7E9-C98F-70F2F12E23BC}"/>
                  </a:ext>
                </a:extLst>
              </p:cNvPr>
              <p:cNvSpPr/>
              <p:nvPr/>
            </p:nvSpPr>
            <p:spPr>
              <a:xfrm>
                <a:off x="4674719" y="4237657"/>
                <a:ext cx="51538" cy="52363"/>
              </a:xfrm>
              <a:custGeom>
                <a:avLst/>
                <a:gdLst>
                  <a:gd name="connsiteX0" fmla="*/ 25559 w 50987"/>
                  <a:gd name="connsiteY0" fmla="*/ 24316 h 48756"/>
                  <a:gd name="connsiteX1" fmla="*/ 50987 w 50987"/>
                  <a:gd name="connsiteY1" fmla="*/ 24316 h 48756"/>
                  <a:gd name="connsiteX2" fmla="*/ 25428 w 50987"/>
                  <a:gd name="connsiteY2" fmla="*/ 0 h 48756"/>
                  <a:gd name="connsiteX3" fmla="*/ 0 w 50987"/>
                  <a:gd name="connsiteY3" fmla="*/ 24441 h 48756"/>
                  <a:gd name="connsiteX4" fmla="*/ 25428 w 50987"/>
                  <a:gd name="connsiteY4" fmla="*/ 48757 h 48756"/>
                  <a:gd name="connsiteX5" fmla="*/ 50987 w 50987"/>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756">
                    <a:moveTo>
                      <a:pt x="25559" y="24316"/>
                    </a:moveTo>
                    <a:lnTo>
                      <a:pt x="50987" y="24316"/>
                    </a:lnTo>
                    <a:cubicBezTo>
                      <a:pt x="50987" y="10904"/>
                      <a:pt x="39715" y="0"/>
                      <a:pt x="25428" y="0"/>
                    </a:cubicBezTo>
                    <a:cubicBezTo>
                      <a:pt x="11141" y="0"/>
                      <a:pt x="0" y="10904"/>
                      <a:pt x="0" y="24441"/>
                    </a:cubicBezTo>
                    <a:cubicBezTo>
                      <a:pt x="0" y="37978"/>
                      <a:pt x="11272" y="48757"/>
                      <a:pt x="25428" y="48757"/>
                    </a:cubicBezTo>
                    <a:cubicBezTo>
                      <a:pt x="39584" y="48757"/>
                      <a:pt x="50987" y="37852"/>
                      <a:pt x="50987" y="24441"/>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Freeform: Shape 410">
                <a:extLst>
                  <a:ext uri="{FF2B5EF4-FFF2-40B4-BE49-F238E27FC236}">
                    <a16:creationId xmlns:a16="http://schemas.microsoft.com/office/drawing/2014/main" id="{8AFC91C5-B913-ABF9-5D17-EEEF67DC71BA}"/>
                  </a:ext>
                </a:extLst>
              </p:cNvPr>
              <p:cNvSpPr/>
              <p:nvPr/>
            </p:nvSpPr>
            <p:spPr>
              <a:xfrm>
                <a:off x="4679699" y="4324253"/>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Freeform: Shape 411">
                <a:extLst>
                  <a:ext uri="{FF2B5EF4-FFF2-40B4-BE49-F238E27FC236}">
                    <a16:creationId xmlns:a16="http://schemas.microsoft.com/office/drawing/2014/main" id="{EA575422-40D3-88A8-78AE-DAD5782E8653}"/>
                  </a:ext>
                </a:extLst>
              </p:cNvPr>
              <p:cNvSpPr/>
              <p:nvPr/>
            </p:nvSpPr>
            <p:spPr>
              <a:xfrm>
                <a:off x="4967534" y="4423137"/>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190 h 48631"/>
                  <a:gd name="connsiteX4" fmla="*/ 25428 w 50987"/>
                  <a:gd name="connsiteY4" fmla="*/ 48631 h 48631"/>
                  <a:gd name="connsiteX5" fmla="*/ 50987 w 50987"/>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190"/>
                    </a:cubicBezTo>
                    <a:cubicBezTo>
                      <a:pt x="0" y="37602"/>
                      <a:pt x="11272" y="48631"/>
                      <a:pt x="25428" y="48631"/>
                    </a:cubicBezTo>
                    <a:cubicBezTo>
                      <a:pt x="39584" y="48631"/>
                      <a:pt x="50987" y="37727"/>
                      <a:pt x="50987" y="24190"/>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Shape 412">
                <a:extLst>
                  <a:ext uri="{FF2B5EF4-FFF2-40B4-BE49-F238E27FC236}">
                    <a16:creationId xmlns:a16="http://schemas.microsoft.com/office/drawing/2014/main" id="{5BCB769C-9A39-1B6E-A240-E401495B2BC6}"/>
                  </a:ext>
                </a:extLst>
              </p:cNvPr>
              <p:cNvSpPr/>
              <p:nvPr/>
            </p:nvSpPr>
            <p:spPr>
              <a:xfrm>
                <a:off x="5900115" y="4651786"/>
                <a:ext cx="51538" cy="52363"/>
              </a:xfrm>
              <a:custGeom>
                <a:avLst/>
                <a:gdLst>
                  <a:gd name="connsiteX0" fmla="*/ 25559 w 50986"/>
                  <a:gd name="connsiteY0" fmla="*/ 24190 h 48505"/>
                  <a:gd name="connsiteX1" fmla="*/ 50987 w 50986"/>
                  <a:gd name="connsiteY1" fmla="*/ 24190 h 48505"/>
                  <a:gd name="connsiteX2" fmla="*/ 25428 w 50986"/>
                  <a:gd name="connsiteY2" fmla="*/ 0 h 48505"/>
                  <a:gd name="connsiteX3" fmla="*/ 0 w 50986"/>
                  <a:gd name="connsiteY3" fmla="*/ 24316 h 48505"/>
                  <a:gd name="connsiteX4" fmla="*/ 25428 w 50986"/>
                  <a:gd name="connsiteY4" fmla="*/ 48506 h 48505"/>
                  <a:gd name="connsiteX5" fmla="*/ 50987 w 50986"/>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6"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20FB2087-13DE-6809-ED1B-445485F47044}"/>
                  </a:ext>
                </a:extLst>
              </p:cNvPr>
              <p:cNvSpPr/>
              <p:nvPr/>
            </p:nvSpPr>
            <p:spPr>
              <a:xfrm>
                <a:off x="5920038" y="4800081"/>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8764"/>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Shape 415">
                <a:extLst>
                  <a:ext uri="{FF2B5EF4-FFF2-40B4-BE49-F238E27FC236}">
                    <a16:creationId xmlns:a16="http://schemas.microsoft.com/office/drawing/2014/main" id="{9FDC6693-FA12-59B0-BB26-767260F0E98A}"/>
                  </a:ext>
                </a:extLst>
              </p:cNvPr>
              <p:cNvSpPr/>
              <p:nvPr/>
            </p:nvSpPr>
            <p:spPr>
              <a:xfrm>
                <a:off x="1757767" y="2260166"/>
                <a:ext cx="51538" cy="52363"/>
              </a:xfrm>
              <a:custGeom>
                <a:avLst/>
                <a:gdLst>
                  <a:gd name="connsiteX0" fmla="*/ 25559 w 51118"/>
                  <a:gd name="connsiteY0" fmla="*/ 24190 h 48631"/>
                  <a:gd name="connsiteX1" fmla="*/ 51118 w 51118"/>
                  <a:gd name="connsiteY1" fmla="*/ 24190 h 48631"/>
                  <a:gd name="connsiteX2" fmla="*/ 25428 w 51118"/>
                  <a:gd name="connsiteY2" fmla="*/ 0 h 48631"/>
                  <a:gd name="connsiteX3" fmla="*/ 0 w 51118"/>
                  <a:gd name="connsiteY3" fmla="*/ 24190 h 48631"/>
                  <a:gd name="connsiteX4" fmla="*/ 25428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559" y="24190"/>
                    </a:moveTo>
                    <a:lnTo>
                      <a:pt x="51118" y="24190"/>
                    </a:lnTo>
                    <a:cubicBezTo>
                      <a:pt x="51118" y="10779"/>
                      <a:pt x="39715" y="0"/>
                      <a:pt x="25428" y="0"/>
                    </a:cubicBezTo>
                    <a:cubicBezTo>
                      <a:pt x="11141" y="0"/>
                      <a:pt x="0" y="10779"/>
                      <a:pt x="0" y="24190"/>
                    </a:cubicBezTo>
                    <a:cubicBezTo>
                      <a:pt x="0" y="37602"/>
                      <a:pt x="11272" y="48631"/>
                      <a:pt x="25428" y="48631"/>
                    </a:cubicBezTo>
                    <a:cubicBezTo>
                      <a:pt x="39584"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712E606D-DF08-A8FA-1B7D-CCC9A0CE0D9A}"/>
                  </a:ext>
                </a:extLst>
              </p:cNvPr>
              <p:cNvSpPr/>
              <p:nvPr/>
            </p:nvSpPr>
            <p:spPr>
              <a:xfrm>
                <a:off x="1762617" y="2334281"/>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29E43FE9-4C39-D9D2-C28D-33AE9E1A704D}"/>
                  </a:ext>
                </a:extLst>
              </p:cNvPr>
              <p:cNvSpPr/>
              <p:nvPr/>
            </p:nvSpPr>
            <p:spPr>
              <a:xfrm>
                <a:off x="1807313" y="2562995"/>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1DA11908-0F49-7050-92E8-AC9ADDC6A97E}"/>
                  </a:ext>
                </a:extLst>
              </p:cNvPr>
              <p:cNvSpPr/>
              <p:nvPr/>
            </p:nvSpPr>
            <p:spPr>
              <a:xfrm>
                <a:off x="2010606" y="2908993"/>
                <a:ext cx="51538" cy="52363"/>
              </a:xfrm>
              <a:custGeom>
                <a:avLst/>
                <a:gdLst>
                  <a:gd name="connsiteX0" fmla="*/ 25690 w 51118"/>
                  <a:gd name="connsiteY0" fmla="*/ 24190 h 48631"/>
                  <a:gd name="connsiteX1" fmla="*/ 51118 w 51118"/>
                  <a:gd name="connsiteY1" fmla="*/ 24190 h 48631"/>
                  <a:gd name="connsiteX2" fmla="*/ 25559 w 51118"/>
                  <a:gd name="connsiteY2" fmla="*/ 0 h 48631"/>
                  <a:gd name="connsiteX3" fmla="*/ 0 w 51118"/>
                  <a:gd name="connsiteY3" fmla="*/ 24316 h 48631"/>
                  <a:gd name="connsiteX4" fmla="*/ 25559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559" y="0"/>
                    </a:cubicBezTo>
                    <a:cubicBezTo>
                      <a:pt x="11272" y="0"/>
                      <a:pt x="0" y="10779"/>
                      <a:pt x="0" y="24316"/>
                    </a:cubicBezTo>
                    <a:cubicBezTo>
                      <a:pt x="0" y="37852"/>
                      <a:pt x="11403" y="48631"/>
                      <a:pt x="25559" y="48631"/>
                    </a:cubicBezTo>
                    <a:cubicBezTo>
                      <a:pt x="39715" y="48631"/>
                      <a:pt x="51118" y="37727"/>
                      <a:pt x="51118"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Freeform: Shape 419">
                <a:extLst>
                  <a:ext uri="{FF2B5EF4-FFF2-40B4-BE49-F238E27FC236}">
                    <a16:creationId xmlns:a16="http://schemas.microsoft.com/office/drawing/2014/main" id="{6E378DCC-57A0-8EFC-2D6D-F06146D1FB36}"/>
                  </a:ext>
                </a:extLst>
              </p:cNvPr>
              <p:cNvSpPr/>
              <p:nvPr/>
            </p:nvSpPr>
            <p:spPr>
              <a:xfrm>
                <a:off x="2010606" y="2933762"/>
                <a:ext cx="51538" cy="52363"/>
              </a:xfrm>
              <a:custGeom>
                <a:avLst/>
                <a:gdLst>
                  <a:gd name="connsiteX0" fmla="*/ 25690 w 51118"/>
                  <a:gd name="connsiteY0" fmla="*/ 24190 h 48506"/>
                  <a:gd name="connsiteX1" fmla="*/ 51118 w 51118"/>
                  <a:gd name="connsiteY1" fmla="*/ 24190 h 48506"/>
                  <a:gd name="connsiteX2" fmla="*/ 25559 w 51118"/>
                  <a:gd name="connsiteY2" fmla="*/ 0 h 48506"/>
                  <a:gd name="connsiteX3" fmla="*/ 0 w 51118"/>
                  <a:gd name="connsiteY3" fmla="*/ 24316 h 48506"/>
                  <a:gd name="connsiteX4" fmla="*/ 25559 w 51118"/>
                  <a:gd name="connsiteY4" fmla="*/ 48506 h 48506"/>
                  <a:gd name="connsiteX5" fmla="*/ 51118 w 51118"/>
                  <a:gd name="connsiteY5" fmla="*/ 24316 h 4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6">
                    <a:moveTo>
                      <a:pt x="25690" y="24190"/>
                    </a:moveTo>
                    <a:lnTo>
                      <a:pt x="51118" y="24190"/>
                    </a:lnTo>
                    <a:cubicBezTo>
                      <a:pt x="51118" y="10779"/>
                      <a:pt x="39846" y="0"/>
                      <a:pt x="25559" y="0"/>
                    </a:cubicBezTo>
                    <a:cubicBezTo>
                      <a:pt x="11272" y="0"/>
                      <a:pt x="0" y="10779"/>
                      <a:pt x="0" y="24316"/>
                    </a:cubicBezTo>
                    <a:cubicBezTo>
                      <a:pt x="0" y="37852"/>
                      <a:pt x="11403" y="48506"/>
                      <a:pt x="25559" y="48506"/>
                    </a:cubicBezTo>
                    <a:cubicBezTo>
                      <a:pt x="39715" y="48506"/>
                      <a:pt x="51118" y="37727"/>
                      <a:pt x="51118"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Shape 420">
                <a:extLst>
                  <a:ext uri="{FF2B5EF4-FFF2-40B4-BE49-F238E27FC236}">
                    <a16:creationId xmlns:a16="http://schemas.microsoft.com/office/drawing/2014/main" id="{CB096E9B-59C2-F874-B25C-0C0AB5682A72}"/>
                  </a:ext>
                </a:extLst>
              </p:cNvPr>
              <p:cNvSpPr/>
              <p:nvPr/>
            </p:nvSpPr>
            <p:spPr>
              <a:xfrm>
                <a:off x="2080074" y="3026407"/>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DD74FFA2-1094-E17D-0CA0-A8BED18BF59D}"/>
                  </a:ext>
                </a:extLst>
              </p:cNvPr>
              <p:cNvSpPr/>
              <p:nvPr/>
            </p:nvSpPr>
            <p:spPr>
              <a:xfrm>
                <a:off x="2194239" y="3187117"/>
                <a:ext cx="51538" cy="52363"/>
              </a:xfrm>
              <a:custGeom>
                <a:avLst/>
                <a:gdLst>
                  <a:gd name="connsiteX0" fmla="*/ 25690 w 51118"/>
                  <a:gd name="connsiteY0" fmla="*/ 24190 h 48631"/>
                  <a:gd name="connsiteX1" fmla="*/ 51118 w 51118"/>
                  <a:gd name="connsiteY1" fmla="*/ 24190 h 48631"/>
                  <a:gd name="connsiteX2" fmla="*/ 25559 w 51118"/>
                  <a:gd name="connsiteY2" fmla="*/ 0 h 48631"/>
                  <a:gd name="connsiteX3" fmla="*/ 0 w 51118"/>
                  <a:gd name="connsiteY3" fmla="*/ 24190 h 48631"/>
                  <a:gd name="connsiteX4" fmla="*/ 25559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559" y="0"/>
                    </a:cubicBezTo>
                    <a:cubicBezTo>
                      <a:pt x="11272" y="0"/>
                      <a:pt x="0" y="10779"/>
                      <a:pt x="0" y="24190"/>
                    </a:cubicBezTo>
                    <a:cubicBezTo>
                      <a:pt x="0" y="37602"/>
                      <a:pt x="11403" y="48631"/>
                      <a:pt x="25559" y="48631"/>
                    </a:cubicBezTo>
                    <a:cubicBezTo>
                      <a:pt x="39715"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A2D0B71A-226E-89B8-ED95-22F816EA6DF3}"/>
                  </a:ext>
                </a:extLst>
              </p:cNvPr>
              <p:cNvSpPr/>
              <p:nvPr/>
            </p:nvSpPr>
            <p:spPr>
              <a:xfrm>
                <a:off x="2397663" y="3527004"/>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316 h 48631"/>
                  <a:gd name="connsiteX4" fmla="*/ 25690 w 51118"/>
                  <a:gd name="connsiteY4" fmla="*/ 48631 h 48631"/>
                  <a:gd name="connsiteX5" fmla="*/ 51118 w 51118"/>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316"/>
                    </a:cubicBezTo>
                    <a:cubicBezTo>
                      <a:pt x="0" y="37852"/>
                      <a:pt x="11403" y="48631"/>
                      <a:pt x="25690" y="48631"/>
                    </a:cubicBezTo>
                    <a:cubicBezTo>
                      <a:pt x="39977" y="48631"/>
                      <a:pt x="51118" y="37727"/>
                      <a:pt x="51118"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D94F815F-3CDC-CB89-3B8B-2E30A5FD4819}"/>
                  </a:ext>
                </a:extLst>
              </p:cNvPr>
              <p:cNvSpPr/>
              <p:nvPr/>
            </p:nvSpPr>
            <p:spPr>
              <a:xfrm>
                <a:off x="2417520" y="3588829"/>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C7B248C3-56D5-AC46-FA79-520590FBBF79}"/>
                  </a:ext>
                </a:extLst>
              </p:cNvPr>
              <p:cNvSpPr/>
              <p:nvPr/>
            </p:nvSpPr>
            <p:spPr>
              <a:xfrm>
                <a:off x="2586210" y="3650657"/>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C352C094-2587-5C3D-4274-149EC2CC41DD}"/>
                  </a:ext>
                </a:extLst>
              </p:cNvPr>
              <p:cNvSpPr/>
              <p:nvPr/>
            </p:nvSpPr>
            <p:spPr>
              <a:xfrm>
                <a:off x="2601021" y="3650657"/>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Freeform: Shape 426">
                <a:extLst>
                  <a:ext uri="{FF2B5EF4-FFF2-40B4-BE49-F238E27FC236}">
                    <a16:creationId xmlns:a16="http://schemas.microsoft.com/office/drawing/2014/main" id="{A687FDE9-79DB-F83F-FDBC-7969D6CFF800}"/>
                  </a:ext>
                </a:extLst>
              </p:cNvPr>
              <p:cNvSpPr/>
              <p:nvPr/>
            </p:nvSpPr>
            <p:spPr>
              <a:xfrm>
                <a:off x="2799400" y="3965773"/>
                <a:ext cx="51538" cy="52363"/>
              </a:xfrm>
              <a:custGeom>
                <a:avLst/>
                <a:gdLst>
                  <a:gd name="connsiteX0" fmla="*/ 25690 w 51118"/>
                  <a:gd name="connsiteY0" fmla="*/ 24316 h 48756"/>
                  <a:gd name="connsiteX1" fmla="*/ 51118 w 51118"/>
                  <a:gd name="connsiteY1" fmla="*/ 24316 h 48756"/>
                  <a:gd name="connsiteX2" fmla="*/ 25559 w 51118"/>
                  <a:gd name="connsiteY2" fmla="*/ 0 h 48756"/>
                  <a:gd name="connsiteX3" fmla="*/ 0 w 51118"/>
                  <a:gd name="connsiteY3" fmla="*/ 24441 h 48756"/>
                  <a:gd name="connsiteX4" fmla="*/ 25559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4"/>
                      <a:pt x="39846" y="0"/>
                      <a:pt x="25559" y="0"/>
                    </a:cubicBezTo>
                    <a:cubicBezTo>
                      <a:pt x="11272" y="0"/>
                      <a:pt x="0" y="10904"/>
                      <a:pt x="0" y="24441"/>
                    </a:cubicBezTo>
                    <a:cubicBezTo>
                      <a:pt x="0" y="37978"/>
                      <a:pt x="11403" y="48757"/>
                      <a:pt x="25559" y="48757"/>
                    </a:cubicBezTo>
                    <a:cubicBezTo>
                      <a:pt x="39715" y="48757"/>
                      <a:pt x="51118" y="37852"/>
                      <a:pt x="51118" y="24441"/>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3E1B9A4B-10C4-8725-36ED-275CE40B8066}"/>
                  </a:ext>
                </a:extLst>
              </p:cNvPr>
              <p:cNvSpPr/>
              <p:nvPr/>
            </p:nvSpPr>
            <p:spPr>
              <a:xfrm>
                <a:off x="2809362" y="3984238"/>
                <a:ext cx="51538" cy="52363"/>
              </a:xfrm>
              <a:custGeom>
                <a:avLst/>
                <a:gdLst>
                  <a:gd name="connsiteX0" fmla="*/ 25690 w 51118"/>
                  <a:gd name="connsiteY0" fmla="*/ 24316 h 48756"/>
                  <a:gd name="connsiteX1" fmla="*/ 51118 w 51118"/>
                  <a:gd name="connsiteY1" fmla="*/ 24316 h 48756"/>
                  <a:gd name="connsiteX2" fmla="*/ 25690 w 51118"/>
                  <a:gd name="connsiteY2" fmla="*/ 0 h 48756"/>
                  <a:gd name="connsiteX3" fmla="*/ 0 w 51118"/>
                  <a:gd name="connsiteY3" fmla="*/ 24441 h 48756"/>
                  <a:gd name="connsiteX4" fmla="*/ 25690 w 51118"/>
                  <a:gd name="connsiteY4" fmla="*/ 48757 h 48756"/>
                  <a:gd name="connsiteX5" fmla="*/ 51118 w 51118"/>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756">
                    <a:moveTo>
                      <a:pt x="25690" y="24316"/>
                    </a:moveTo>
                    <a:lnTo>
                      <a:pt x="51118" y="24316"/>
                    </a:lnTo>
                    <a:cubicBezTo>
                      <a:pt x="51118" y="10905"/>
                      <a:pt x="39846" y="0"/>
                      <a:pt x="25690" y="0"/>
                    </a:cubicBezTo>
                    <a:cubicBezTo>
                      <a:pt x="11534" y="0"/>
                      <a:pt x="0" y="10905"/>
                      <a:pt x="0" y="24441"/>
                    </a:cubicBezTo>
                    <a:cubicBezTo>
                      <a:pt x="0" y="37978"/>
                      <a:pt x="11403" y="48757"/>
                      <a:pt x="25690" y="48757"/>
                    </a:cubicBezTo>
                    <a:cubicBezTo>
                      <a:pt x="39977" y="48757"/>
                      <a:pt x="51118" y="37852"/>
                      <a:pt x="51118" y="24441"/>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371C75E0-CC17-713E-DF92-9C92F4ED8DD2}"/>
                  </a:ext>
                </a:extLst>
              </p:cNvPr>
              <p:cNvSpPr/>
              <p:nvPr/>
            </p:nvSpPr>
            <p:spPr>
              <a:xfrm>
                <a:off x="2819388" y="4033776"/>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47E76322-CBA2-6339-D802-813F92A835CB}"/>
                  </a:ext>
                </a:extLst>
              </p:cNvPr>
              <p:cNvSpPr/>
              <p:nvPr/>
            </p:nvSpPr>
            <p:spPr>
              <a:xfrm>
                <a:off x="2888857" y="4077010"/>
                <a:ext cx="51538" cy="52363"/>
              </a:xfrm>
              <a:custGeom>
                <a:avLst/>
                <a:gdLst>
                  <a:gd name="connsiteX0" fmla="*/ 25559 w 50987"/>
                  <a:gd name="connsiteY0" fmla="*/ 24190 h 48631"/>
                  <a:gd name="connsiteX1" fmla="*/ 50987 w 50987"/>
                  <a:gd name="connsiteY1" fmla="*/ 24190 h 48631"/>
                  <a:gd name="connsiteX2" fmla="*/ 25559 w 50987"/>
                  <a:gd name="connsiteY2" fmla="*/ 0 h 48631"/>
                  <a:gd name="connsiteX3" fmla="*/ 0 w 50987"/>
                  <a:gd name="connsiteY3" fmla="*/ 24190 h 48631"/>
                  <a:gd name="connsiteX4" fmla="*/ 25559 w 50987"/>
                  <a:gd name="connsiteY4" fmla="*/ 48631 h 48631"/>
                  <a:gd name="connsiteX5" fmla="*/ 50987 w 50987"/>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559" y="0"/>
                    </a:cubicBezTo>
                    <a:cubicBezTo>
                      <a:pt x="11403" y="0"/>
                      <a:pt x="0" y="10779"/>
                      <a:pt x="0" y="24190"/>
                    </a:cubicBezTo>
                    <a:cubicBezTo>
                      <a:pt x="0" y="37602"/>
                      <a:pt x="11272" y="48631"/>
                      <a:pt x="25559" y="48631"/>
                    </a:cubicBezTo>
                    <a:cubicBezTo>
                      <a:pt x="39846" y="48631"/>
                      <a:pt x="50987" y="37727"/>
                      <a:pt x="50987"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Freeform: Shape 430">
                <a:extLst>
                  <a:ext uri="{FF2B5EF4-FFF2-40B4-BE49-F238E27FC236}">
                    <a16:creationId xmlns:a16="http://schemas.microsoft.com/office/drawing/2014/main" id="{89C63D56-D35F-AB1A-8C17-76D065E6F9B5}"/>
                  </a:ext>
                </a:extLst>
              </p:cNvPr>
              <p:cNvSpPr/>
              <p:nvPr/>
            </p:nvSpPr>
            <p:spPr>
              <a:xfrm>
                <a:off x="2997909" y="4126547"/>
                <a:ext cx="51538" cy="52363"/>
              </a:xfrm>
              <a:custGeom>
                <a:avLst/>
                <a:gdLst>
                  <a:gd name="connsiteX0" fmla="*/ 25559 w 50987"/>
                  <a:gd name="connsiteY0" fmla="*/ 24190 h 48631"/>
                  <a:gd name="connsiteX1" fmla="*/ 50987 w 50987"/>
                  <a:gd name="connsiteY1" fmla="*/ 24190 h 48631"/>
                  <a:gd name="connsiteX2" fmla="*/ 25559 w 50987"/>
                  <a:gd name="connsiteY2" fmla="*/ 0 h 48631"/>
                  <a:gd name="connsiteX3" fmla="*/ 0 w 50987"/>
                  <a:gd name="connsiteY3" fmla="*/ 24316 h 48631"/>
                  <a:gd name="connsiteX4" fmla="*/ 25559 w 50987"/>
                  <a:gd name="connsiteY4" fmla="*/ 48631 h 48631"/>
                  <a:gd name="connsiteX5" fmla="*/ 50987 w 50987"/>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559" y="0"/>
                    </a:cubicBezTo>
                    <a:cubicBezTo>
                      <a:pt x="11403" y="0"/>
                      <a:pt x="0" y="10779"/>
                      <a:pt x="0" y="24316"/>
                    </a:cubicBezTo>
                    <a:cubicBezTo>
                      <a:pt x="0" y="37852"/>
                      <a:pt x="11272" y="48631"/>
                      <a:pt x="25559" y="48631"/>
                    </a:cubicBezTo>
                    <a:cubicBezTo>
                      <a:pt x="39846" y="48631"/>
                      <a:pt x="50987" y="37727"/>
                      <a:pt x="50987"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Shape 431">
                <a:extLst>
                  <a:ext uri="{FF2B5EF4-FFF2-40B4-BE49-F238E27FC236}">
                    <a16:creationId xmlns:a16="http://schemas.microsoft.com/office/drawing/2014/main" id="{F717DB8D-0D27-0398-FBE9-139643493740}"/>
                  </a:ext>
                </a:extLst>
              </p:cNvPr>
              <p:cNvSpPr/>
              <p:nvPr/>
            </p:nvSpPr>
            <p:spPr>
              <a:xfrm>
                <a:off x="3007870" y="4126547"/>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Shape 432">
                <a:extLst>
                  <a:ext uri="{FF2B5EF4-FFF2-40B4-BE49-F238E27FC236}">
                    <a16:creationId xmlns:a16="http://schemas.microsoft.com/office/drawing/2014/main" id="{3D2B09C7-BCB1-ABC6-5FFF-0F6A726C30AC}"/>
                  </a:ext>
                </a:extLst>
              </p:cNvPr>
              <p:cNvSpPr/>
              <p:nvPr/>
            </p:nvSpPr>
            <p:spPr>
              <a:xfrm>
                <a:off x="3022812" y="4126547"/>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Freeform: Shape 433">
                <a:extLst>
                  <a:ext uri="{FF2B5EF4-FFF2-40B4-BE49-F238E27FC236}">
                    <a16:creationId xmlns:a16="http://schemas.microsoft.com/office/drawing/2014/main" id="{E9E5856B-9C5F-0EF2-ED30-DE311E8E819C}"/>
                  </a:ext>
                </a:extLst>
              </p:cNvPr>
              <p:cNvSpPr/>
              <p:nvPr/>
            </p:nvSpPr>
            <p:spPr>
              <a:xfrm>
                <a:off x="3037624" y="4126547"/>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316 h 48631"/>
                  <a:gd name="connsiteX4" fmla="*/ 25559 w 51249"/>
                  <a:gd name="connsiteY4" fmla="*/ 48631 h 48631"/>
                  <a:gd name="connsiteX5" fmla="*/ 51249 w 51249"/>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316"/>
                    </a:cubicBezTo>
                    <a:cubicBezTo>
                      <a:pt x="0" y="37852"/>
                      <a:pt x="11403" y="48631"/>
                      <a:pt x="25559" y="48631"/>
                    </a:cubicBezTo>
                    <a:cubicBezTo>
                      <a:pt x="39715" y="48631"/>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5" name="Freeform: Shape 434">
                <a:extLst>
                  <a:ext uri="{FF2B5EF4-FFF2-40B4-BE49-F238E27FC236}">
                    <a16:creationId xmlns:a16="http://schemas.microsoft.com/office/drawing/2014/main" id="{924C45DA-0281-C06C-78CA-23C39E07A74D}"/>
                  </a:ext>
                </a:extLst>
              </p:cNvPr>
              <p:cNvSpPr/>
              <p:nvPr/>
            </p:nvSpPr>
            <p:spPr>
              <a:xfrm>
                <a:off x="3047585" y="4126547"/>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316 h 48631"/>
                  <a:gd name="connsiteX4" fmla="*/ 25428 w 50987"/>
                  <a:gd name="connsiteY4" fmla="*/ 48631 h 48631"/>
                  <a:gd name="connsiteX5" fmla="*/ 50987 w 50987"/>
                  <a:gd name="connsiteY5" fmla="*/ 24316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316"/>
                    </a:cubicBezTo>
                    <a:cubicBezTo>
                      <a:pt x="0" y="37852"/>
                      <a:pt x="11272" y="48631"/>
                      <a:pt x="25428" y="48631"/>
                    </a:cubicBezTo>
                    <a:cubicBezTo>
                      <a:pt x="39584" y="48631"/>
                      <a:pt x="50987" y="37727"/>
                      <a:pt x="50987"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Freeform: Shape 435">
                <a:extLst>
                  <a:ext uri="{FF2B5EF4-FFF2-40B4-BE49-F238E27FC236}">
                    <a16:creationId xmlns:a16="http://schemas.microsoft.com/office/drawing/2014/main" id="{05F9811C-1263-5C03-4282-6B23F90DE428}"/>
                  </a:ext>
                </a:extLst>
              </p:cNvPr>
              <p:cNvSpPr/>
              <p:nvPr/>
            </p:nvSpPr>
            <p:spPr>
              <a:xfrm>
                <a:off x="3429465" y="4349022"/>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Shape 436">
                <a:extLst>
                  <a:ext uri="{FF2B5EF4-FFF2-40B4-BE49-F238E27FC236}">
                    <a16:creationId xmlns:a16="http://schemas.microsoft.com/office/drawing/2014/main" id="{64783617-766D-8DF4-267D-8EE3F7814A23}"/>
                  </a:ext>
                </a:extLst>
              </p:cNvPr>
              <p:cNvSpPr/>
              <p:nvPr/>
            </p:nvSpPr>
            <p:spPr>
              <a:xfrm>
                <a:off x="3439492" y="4410721"/>
                <a:ext cx="51538" cy="52363"/>
              </a:xfrm>
              <a:custGeom>
                <a:avLst/>
                <a:gdLst>
                  <a:gd name="connsiteX0" fmla="*/ 25690 w 51249"/>
                  <a:gd name="connsiteY0" fmla="*/ 24316 h 48756"/>
                  <a:gd name="connsiteX1" fmla="*/ 51249 w 51249"/>
                  <a:gd name="connsiteY1" fmla="*/ 24316 h 48756"/>
                  <a:gd name="connsiteX2" fmla="*/ 25559 w 51249"/>
                  <a:gd name="connsiteY2" fmla="*/ 0 h 48756"/>
                  <a:gd name="connsiteX3" fmla="*/ 0 w 51249"/>
                  <a:gd name="connsiteY3" fmla="*/ 24441 h 48756"/>
                  <a:gd name="connsiteX4" fmla="*/ 25559 w 51249"/>
                  <a:gd name="connsiteY4" fmla="*/ 48757 h 48756"/>
                  <a:gd name="connsiteX5" fmla="*/ 51249 w 51249"/>
                  <a:gd name="connsiteY5" fmla="*/ 24441 h 4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756">
                    <a:moveTo>
                      <a:pt x="25690" y="24316"/>
                    </a:moveTo>
                    <a:lnTo>
                      <a:pt x="51249" y="24316"/>
                    </a:lnTo>
                    <a:cubicBezTo>
                      <a:pt x="51249" y="10904"/>
                      <a:pt x="39846" y="0"/>
                      <a:pt x="25559" y="0"/>
                    </a:cubicBezTo>
                    <a:cubicBezTo>
                      <a:pt x="11272" y="0"/>
                      <a:pt x="0" y="10904"/>
                      <a:pt x="0" y="24441"/>
                    </a:cubicBezTo>
                    <a:cubicBezTo>
                      <a:pt x="0" y="37978"/>
                      <a:pt x="11403" y="48757"/>
                      <a:pt x="25559" y="48757"/>
                    </a:cubicBezTo>
                    <a:cubicBezTo>
                      <a:pt x="39715" y="48757"/>
                      <a:pt x="51249" y="37852"/>
                      <a:pt x="51249" y="24441"/>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Freeform: Shape 437">
                <a:extLst>
                  <a:ext uri="{FF2B5EF4-FFF2-40B4-BE49-F238E27FC236}">
                    <a16:creationId xmlns:a16="http://schemas.microsoft.com/office/drawing/2014/main" id="{EC6076B8-2C57-9B4C-C183-E2EF22E60C29}"/>
                  </a:ext>
                </a:extLst>
              </p:cNvPr>
              <p:cNvSpPr/>
              <p:nvPr/>
            </p:nvSpPr>
            <p:spPr>
              <a:xfrm>
                <a:off x="3464265" y="4441729"/>
                <a:ext cx="51538" cy="52363"/>
              </a:xfrm>
              <a:custGeom>
                <a:avLst/>
                <a:gdLst>
                  <a:gd name="connsiteX0" fmla="*/ 25559 w 50987"/>
                  <a:gd name="connsiteY0" fmla="*/ 24190 h 48631"/>
                  <a:gd name="connsiteX1" fmla="*/ 50987 w 50987"/>
                  <a:gd name="connsiteY1" fmla="*/ 24190 h 48631"/>
                  <a:gd name="connsiteX2" fmla="*/ 25428 w 50987"/>
                  <a:gd name="connsiteY2" fmla="*/ 0 h 48631"/>
                  <a:gd name="connsiteX3" fmla="*/ 0 w 50987"/>
                  <a:gd name="connsiteY3" fmla="*/ 24190 h 48631"/>
                  <a:gd name="connsiteX4" fmla="*/ 25428 w 50987"/>
                  <a:gd name="connsiteY4" fmla="*/ 48631 h 48631"/>
                  <a:gd name="connsiteX5" fmla="*/ 50987 w 50987"/>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631">
                    <a:moveTo>
                      <a:pt x="25559" y="24190"/>
                    </a:moveTo>
                    <a:lnTo>
                      <a:pt x="50987" y="24190"/>
                    </a:lnTo>
                    <a:cubicBezTo>
                      <a:pt x="50987" y="10779"/>
                      <a:pt x="39715" y="0"/>
                      <a:pt x="25428" y="0"/>
                    </a:cubicBezTo>
                    <a:cubicBezTo>
                      <a:pt x="11141" y="0"/>
                      <a:pt x="0" y="10779"/>
                      <a:pt x="0" y="24190"/>
                    </a:cubicBezTo>
                    <a:cubicBezTo>
                      <a:pt x="0" y="37602"/>
                      <a:pt x="11272" y="48631"/>
                      <a:pt x="25428" y="48631"/>
                    </a:cubicBezTo>
                    <a:cubicBezTo>
                      <a:pt x="39584" y="48631"/>
                      <a:pt x="50987" y="37727"/>
                      <a:pt x="50987"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9" name="Freeform: Shape 438">
                <a:extLst>
                  <a:ext uri="{FF2B5EF4-FFF2-40B4-BE49-F238E27FC236}">
                    <a16:creationId xmlns:a16="http://schemas.microsoft.com/office/drawing/2014/main" id="{77FB0FF3-6EBD-4F2E-000B-21E82F5E3133}"/>
                  </a:ext>
                </a:extLst>
              </p:cNvPr>
              <p:cNvSpPr/>
              <p:nvPr/>
            </p:nvSpPr>
            <p:spPr>
              <a:xfrm>
                <a:off x="3627974" y="4540550"/>
                <a:ext cx="51538" cy="52363"/>
              </a:xfrm>
              <a:custGeom>
                <a:avLst/>
                <a:gdLst>
                  <a:gd name="connsiteX0" fmla="*/ 25690 w 51249"/>
                  <a:gd name="connsiteY0" fmla="*/ 24190 h 48631"/>
                  <a:gd name="connsiteX1" fmla="*/ 51249 w 51249"/>
                  <a:gd name="connsiteY1" fmla="*/ 24190 h 48631"/>
                  <a:gd name="connsiteX2" fmla="*/ 25559 w 51249"/>
                  <a:gd name="connsiteY2" fmla="*/ 0 h 48631"/>
                  <a:gd name="connsiteX3" fmla="*/ 0 w 51249"/>
                  <a:gd name="connsiteY3" fmla="*/ 24190 h 48631"/>
                  <a:gd name="connsiteX4" fmla="*/ 25559 w 51249"/>
                  <a:gd name="connsiteY4" fmla="*/ 48631 h 48631"/>
                  <a:gd name="connsiteX5" fmla="*/ 51249 w 51249"/>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631">
                    <a:moveTo>
                      <a:pt x="25690" y="24190"/>
                    </a:moveTo>
                    <a:lnTo>
                      <a:pt x="51249" y="24190"/>
                    </a:lnTo>
                    <a:cubicBezTo>
                      <a:pt x="51249" y="10779"/>
                      <a:pt x="39846" y="0"/>
                      <a:pt x="25559" y="0"/>
                    </a:cubicBezTo>
                    <a:cubicBezTo>
                      <a:pt x="11272" y="0"/>
                      <a:pt x="0" y="10779"/>
                      <a:pt x="0" y="24190"/>
                    </a:cubicBezTo>
                    <a:cubicBezTo>
                      <a:pt x="0" y="37602"/>
                      <a:pt x="11403" y="48631"/>
                      <a:pt x="25559" y="48631"/>
                    </a:cubicBezTo>
                    <a:cubicBezTo>
                      <a:pt x="39715" y="48631"/>
                      <a:pt x="51249" y="37727"/>
                      <a:pt x="51249"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Freeform: Shape 439">
                <a:extLst>
                  <a:ext uri="{FF2B5EF4-FFF2-40B4-BE49-F238E27FC236}">
                    <a16:creationId xmlns:a16="http://schemas.microsoft.com/office/drawing/2014/main" id="{D533B73F-7635-66E4-4ACB-E3088CE4F17B}"/>
                  </a:ext>
                </a:extLst>
              </p:cNvPr>
              <p:cNvSpPr/>
              <p:nvPr/>
            </p:nvSpPr>
            <p:spPr>
              <a:xfrm>
                <a:off x="3647832" y="4540550"/>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Freeform: Shape 440">
                <a:extLst>
                  <a:ext uri="{FF2B5EF4-FFF2-40B4-BE49-F238E27FC236}">
                    <a16:creationId xmlns:a16="http://schemas.microsoft.com/office/drawing/2014/main" id="{C254F0FD-6918-8CC4-D67C-FD417753F331}"/>
                  </a:ext>
                </a:extLst>
              </p:cNvPr>
              <p:cNvSpPr/>
              <p:nvPr/>
            </p:nvSpPr>
            <p:spPr>
              <a:xfrm>
                <a:off x="3652813" y="4540550"/>
                <a:ext cx="51538" cy="52363"/>
              </a:xfrm>
              <a:custGeom>
                <a:avLst/>
                <a:gdLst>
                  <a:gd name="connsiteX0" fmla="*/ 25690 w 51118"/>
                  <a:gd name="connsiteY0" fmla="*/ 24190 h 48631"/>
                  <a:gd name="connsiteX1" fmla="*/ 51118 w 51118"/>
                  <a:gd name="connsiteY1" fmla="*/ 24190 h 48631"/>
                  <a:gd name="connsiteX2" fmla="*/ 25559 w 51118"/>
                  <a:gd name="connsiteY2" fmla="*/ 0 h 48631"/>
                  <a:gd name="connsiteX3" fmla="*/ 0 w 51118"/>
                  <a:gd name="connsiteY3" fmla="*/ 24190 h 48631"/>
                  <a:gd name="connsiteX4" fmla="*/ 25559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559" y="0"/>
                    </a:cubicBezTo>
                    <a:cubicBezTo>
                      <a:pt x="11272" y="0"/>
                      <a:pt x="0" y="10779"/>
                      <a:pt x="0" y="24190"/>
                    </a:cubicBezTo>
                    <a:cubicBezTo>
                      <a:pt x="0" y="37602"/>
                      <a:pt x="11403" y="48631"/>
                      <a:pt x="25559" y="48631"/>
                    </a:cubicBezTo>
                    <a:cubicBezTo>
                      <a:pt x="39715"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Shape 441">
                <a:extLst>
                  <a:ext uri="{FF2B5EF4-FFF2-40B4-BE49-F238E27FC236}">
                    <a16:creationId xmlns:a16="http://schemas.microsoft.com/office/drawing/2014/main" id="{B63576F5-651E-6093-01FE-B99DB3519CB9}"/>
                  </a:ext>
                </a:extLst>
              </p:cNvPr>
              <p:cNvSpPr/>
              <p:nvPr/>
            </p:nvSpPr>
            <p:spPr>
              <a:xfrm>
                <a:off x="3677585" y="4540550"/>
                <a:ext cx="51538" cy="52363"/>
              </a:xfrm>
              <a:custGeom>
                <a:avLst/>
                <a:gdLst>
                  <a:gd name="connsiteX0" fmla="*/ 25690 w 51118"/>
                  <a:gd name="connsiteY0" fmla="*/ 24190 h 48631"/>
                  <a:gd name="connsiteX1" fmla="*/ 51118 w 51118"/>
                  <a:gd name="connsiteY1" fmla="*/ 24190 h 48631"/>
                  <a:gd name="connsiteX2" fmla="*/ 25690 w 51118"/>
                  <a:gd name="connsiteY2" fmla="*/ 0 h 48631"/>
                  <a:gd name="connsiteX3" fmla="*/ 0 w 51118"/>
                  <a:gd name="connsiteY3" fmla="*/ 24190 h 48631"/>
                  <a:gd name="connsiteX4" fmla="*/ 25690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690" y="0"/>
                    </a:cubicBezTo>
                    <a:cubicBezTo>
                      <a:pt x="11534" y="0"/>
                      <a:pt x="0" y="10779"/>
                      <a:pt x="0" y="24190"/>
                    </a:cubicBezTo>
                    <a:cubicBezTo>
                      <a:pt x="0" y="37602"/>
                      <a:pt x="11403" y="48631"/>
                      <a:pt x="25690" y="48631"/>
                    </a:cubicBezTo>
                    <a:cubicBezTo>
                      <a:pt x="39977"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Freeform: Shape 442">
                <a:extLst>
                  <a:ext uri="{FF2B5EF4-FFF2-40B4-BE49-F238E27FC236}">
                    <a16:creationId xmlns:a16="http://schemas.microsoft.com/office/drawing/2014/main" id="{97CA0E6D-4DD5-7ADC-2526-6A559A0C8EC0}"/>
                  </a:ext>
                </a:extLst>
              </p:cNvPr>
              <p:cNvSpPr/>
              <p:nvPr/>
            </p:nvSpPr>
            <p:spPr>
              <a:xfrm>
                <a:off x="3732111" y="4540550"/>
                <a:ext cx="51538" cy="52363"/>
              </a:xfrm>
              <a:custGeom>
                <a:avLst/>
                <a:gdLst>
                  <a:gd name="connsiteX0" fmla="*/ 25690 w 51118"/>
                  <a:gd name="connsiteY0" fmla="*/ 24190 h 48631"/>
                  <a:gd name="connsiteX1" fmla="*/ 51118 w 51118"/>
                  <a:gd name="connsiteY1" fmla="*/ 24190 h 48631"/>
                  <a:gd name="connsiteX2" fmla="*/ 25559 w 51118"/>
                  <a:gd name="connsiteY2" fmla="*/ 0 h 48631"/>
                  <a:gd name="connsiteX3" fmla="*/ 0 w 51118"/>
                  <a:gd name="connsiteY3" fmla="*/ 24190 h 48631"/>
                  <a:gd name="connsiteX4" fmla="*/ 25559 w 51118"/>
                  <a:gd name="connsiteY4" fmla="*/ 48631 h 48631"/>
                  <a:gd name="connsiteX5" fmla="*/ 51118 w 51118"/>
                  <a:gd name="connsiteY5" fmla="*/ 24190 h 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631">
                    <a:moveTo>
                      <a:pt x="25690" y="24190"/>
                    </a:moveTo>
                    <a:lnTo>
                      <a:pt x="51118" y="24190"/>
                    </a:lnTo>
                    <a:cubicBezTo>
                      <a:pt x="51118" y="10779"/>
                      <a:pt x="39846" y="0"/>
                      <a:pt x="25559" y="0"/>
                    </a:cubicBezTo>
                    <a:cubicBezTo>
                      <a:pt x="11272" y="0"/>
                      <a:pt x="0" y="10779"/>
                      <a:pt x="0" y="24190"/>
                    </a:cubicBezTo>
                    <a:cubicBezTo>
                      <a:pt x="0" y="37602"/>
                      <a:pt x="11403" y="48631"/>
                      <a:pt x="25559" y="48631"/>
                    </a:cubicBezTo>
                    <a:cubicBezTo>
                      <a:pt x="39715" y="48631"/>
                      <a:pt x="51118" y="37727"/>
                      <a:pt x="51118" y="24190"/>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Freeform: Shape 443">
                <a:extLst>
                  <a:ext uri="{FF2B5EF4-FFF2-40B4-BE49-F238E27FC236}">
                    <a16:creationId xmlns:a16="http://schemas.microsoft.com/office/drawing/2014/main" id="{B73355A6-E897-AB6F-0C5B-E31E68E5E70F}"/>
                  </a:ext>
                </a:extLst>
              </p:cNvPr>
              <p:cNvSpPr/>
              <p:nvPr/>
            </p:nvSpPr>
            <p:spPr>
              <a:xfrm>
                <a:off x="3756949" y="4589895"/>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76A20382-6546-B088-415D-2851CF35F09F}"/>
                  </a:ext>
                </a:extLst>
              </p:cNvPr>
              <p:cNvSpPr/>
              <p:nvPr/>
            </p:nvSpPr>
            <p:spPr>
              <a:xfrm>
                <a:off x="3776807" y="4589895"/>
                <a:ext cx="51538" cy="52363"/>
              </a:xfrm>
              <a:custGeom>
                <a:avLst/>
                <a:gdLst>
                  <a:gd name="connsiteX0" fmla="*/ 25690 w 51118"/>
                  <a:gd name="connsiteY0" fmla="*/ 24190 h 48505"/>
                  <a:gd name="connsiteX1" fmla="*/ 51118 w 51118"/>
                  <a:gd name="connsiteY1" fmla="*/ 24190 h 48505"/>
                  <a:gd name="connsiteX2" fmla="*/ 25559 w 51118"/>
                  <a:gd name="connsiteY2" fmla="*/ 0 h 48505"/>
                  <a:gd name="connsiteX3" fmla="*/ 0 w 51118"/>
                  <a:gd name="connsiteY3" fmla="*/ 24316 h 48505"/>
                  <a:gd name="connsiteX4" fmla="*/ 25559 w 51118"/>
                  <a:gd name="connsiteY4" fmla="*/ 48506 h 48505"/>
                  <a:gd name="connsiteX5" fmla="*/ 51118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8" y="24190"/>
                    </a:lnTo>
                    <a:cubicBezTo>
                      <a:pt x="51118" y="10779"/>
                      <a:pt x="39846" y="0"/>
                      <a:pt x="25559" y="0"/>
                    </a:cubicBezTo>
                    <a:cubicBezTo>
                      <a:pt x="11272" y="0"/>
                      <a:pt x="0" y="10779"/>
                      <a:pt x="0" y="24316"/>
                    </a:cubicBezTo>
                    <a:cubicBezTo>
                      <a:pt x="0" y="37852"/>
                      <a:pt x="11403" y="48506"/>
                      <a:pt x="25559" y="48506"/>
                    </a:cubicBezTo>
                    <a:cubicBezTo>
                      <a:pt x="39715" y="48506"/>
                      <a:pt x="51118" y="37727"/>
                      <a:pt x="51118"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6FFFA228-D4AE-EAB4-AFD6-8CE0426C56BD}"/>
                  </a:ext>
                </a:extLst>
              </p:cNvPr>
              <p:cNvSpPr/>
              <p:nvPr/>
            </p:nvSpPr>
            <p:spPr>
              <a:xfrm>
                <a:off x="4000089" y="4589895"/>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B35608A3-A635-8C59-5130-0CEEDCAB08AB}"/>
                  </a:ext>
                </a:extLst>
              </p:cNvPr>
              <p:cNvSpPr/>
              <p:nvPr/>
            </p:nvSpPr>
            <p:spPr>
              <a:xfrm>
                <a:off x="4029842" y="4589895"/>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79FE4D92-7E00-8937-DD9C-DC1615347B22}"/>
                  </a:ext>
                </a:extLst>
              </p:cNvPr>
              <p:cNvSpPr/>
              <p:nvPr/>
            </p:nvSpPr>
            <p:spPr>
              <a:xfrm>
                <a:off x="4059596" y="4589895"/>
                <a:ext cx="51538" cy="52363"/>
              </a:xfrm>
              <a:custGeom>
                <a:avLst/>
                <a:gdLst>
                  <a:gd name="connsiteX0" fmla="*/ 25690 w 51249"/>
                  <a:gd name="connsiteY0" fmla="*/ 24190 h 48505"/>
                  <a:gd name="connsiteX1" fmla="*/ 51249 w 51249"/>
                  <a:gd name="connsiteY1" fmla="*/ 24190 h 48505"/>
                  <a:gd name="connsiteX2" fmla="*/ 25559 w 51249"/>
                  <a:gd name="connsiteY2" fmla="*/ 0 h 48505"/>
                  <a:gd name="connsiteX3" fmla="*/ 0 w 51249"/>
                  <a:gd name="connsiteY3" fmla="*/ 24316 h 48505"/>
                  <a:gd name="connsiteX4" fmla="*/ 25559 w 51249"/>
                  <a:gd name="connsiteY4" fmla="*/ 48506 h 48505"/>
                  <a:gd name="connsiteX5" fmla="*/ 51249 w 51249"/>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9" h="48505">
                    <a:moveTo>
                      <a:pt x="25690" y="24190"/>
                    </a:moveTo>
                    <a:lnTo>
                      <a:pt x="51249" y="24190"/>
                    </a:lnTo>
                    <a:cubicBezTo>
                      <a:pt x="51249" y="10779"/>
                      <a:pt x="39846" y="0"/>
                      <a:pt x="25559" y="0"/>
                    </a:cubicBezTo>
                    <a:cubicBezTo>
                      <a:pt x="11272" y="0"/>
                      <a:pt x="0" y="10779"/>
                      <a:pt x="0" y="24316"/>
                    </a:cubicBezTo>
                    <a:cubicBezTo>
                      <a:pt x="0" y="37852"/>
                      <a:pt x="11403" y="48506"/>
                      <a:pt x="25559" y="48506"/>
                    </a:cubicBezTo>
                    <a:cubicBezTo>
                      <a:pt x="39715" y="48506"/>
                      <a:pt x="51249" y="37727"/>
                      <a:pt x="5124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6079A3D9-390F-192E-116A-C6891D66B9DC}"/>
                  </a:ext>
                </a:extLst>
              </p:cNvPr>
              <p:cNvSpPr/>
              <p:nvPr/>
            </p:nvSpPr>
            <p:spPr>
              <a:xfrm>
                <a:off x="4069557" y="4589895"/>
                <a:ext cx="51538" cy="52363"/>
              </a:xfrm>
              <a:custGeom>
                <a:avLst/>
                <a:gdLst>
                  <a:gd name="connsiteX0" fmla="*/ 25559 w 50987"/>
                  <a:gd name="connsiteY0" fmla="*/ 24190 h 48505"/>
                  <a:gd name="connsiteX1" fmla="*/ 50987 w 50987"/>
                  <a:gd name="connsiteY1" fmla="*/ 24190 h 48505"/>
                  <a:gd name="connsiteX2" fmla="*/ 25428 w 50987"/>
                  <a:gd name="connsiteY2" fmla="*/ 0 h 48505"/>
                  <a:gd name="connsiteX3" fmla="*/ 0 w 50987"/>
                  <a:gd name="connsiteY3" fmla="*/ 24316 h 48505"/>
                  <a:gd name="connsiteX4" fmla="*/ 25428 w 50987"/>
                  <a:gd name="connsiteY4" fmla="*/ 48506 h 48505"/>
                  <a:gd name="connsiteX5" fmla="*/ 50987 w 50987"/>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7" h="48505">
                    <a:moveTo>
                      <a:pt x="25559" y="24190"/>
                    </a:moveTo>
                    <a:lnTo>
                      <a:pt x="50987" y="24190"/>
                    </a:lnTo>
                    <a:cubicBezTo>
                      <a:pt x="50987" y="10779"/>
                      <a:pt x="39715" y="0"/>
                      <a:pt x="25428" y="0"/>
                    </a:cubicBezTo>
                    <a:cubicBezTo>
                      <a:pt x="11141" y="0"/>
                      <a:pt x="0" y="10779"/>
                      <a:pt x="0" y="24316"/>
                    </a:cubicBezTo>
                    <a:cubicBezTo>
                      <a:pt x="0" y="37852"/>
                      <a:pt x="11272" y="48506"/>
                      <a:pt x="25428" y="48506"/>
                    </a:cubicBezTo>
                    <a:cubicBezTo>
                      <a:pt x="39584" y="48506"/>
                      <a:pt x="50987" y="37727"/>
                      <a:pt x="50987"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CD7671A7-06D3-E2DE-6003-3CFD1BF82215}"/>
                  </a:ext>
                </a:extLst>
              </p:cNvPr>
              <p:cNvSpPr/>
              <p:nvPr/>
            </p:nvSpPr>
            <p:spPr>
              <a:xfrm>
                <a:off x="4987261" y="4997784"/>
                <a:ext cx="51538" cy="52363"/>
              </a:xfrm>
              <a:custGeom>
                <a:avLst/>
                <a:gdLst>
                  <a:gd name="connsiteX0" fmla="*/ 25690 w 51118"/>
                  <a:gd name="connsiteY0" fmla="*/ 24190 h 48505"/>
                  <a:gd name="connsiteX1" fmla="*/ 51119 w 51118"/>
                  <a:gd name="connsiteY1" fmla="*/ 24190 h 48505"/>
                  <a:gd name="connsiteX2" fmla="*/ 25559 w 51118"/>
                  <a:gd name="connsiteY2" fmla="*/ 0 h 48505"/>
                  <a:gd name="connsiteX3" fmla="*/ 0 w 51118"/>
                  <a:gd name="connsiteY3" fmla="*/ 24316 h 48505"/>
                  <a:gd name="connsiteX4" fmla="*/ 25559 w 51118"/>
                  <a:gd name="connsiteY4" fmla="*/ 48506 h 48505"/>
                  <a:gd name="connsiteX5" fmla="*/ 51119 w 51118"/>
                  <a:gd name="connsiteY5" fmla="*/ 24316 h 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8" h="48505">
                    <a:moveTo>
                      <a:pt x="25690" y="24190"/>
                    </a:moveTo>
                    <a:lnTo>
                      <a:pt x="51119" y="24190"/>
                    </a:lnTo>
                    <a:cubicBezTo>
                      <a:pt x="51119" y="10779"/>
                      <a:pt x="39846" y="0"/>
                      <a:pt x="25559" y="0"/>
                    </a:cubicBezTo>
                    <a:cubicBezTo>
                      <a:pt x="11272" y="0"/>
                      <a:pt x="0" y="10779"/>
                      <a:pt x="0" y="24316"/>
                    </a:cubicBezTo>
                    <a:cubicBezTo>
                      <a:pt x="0" y="37852"/>
                      <a:pt x="11404" y="48506"/>
                      <a:pt x="25559" y="48506"/>
                    </a:cubicBezTo>
                    <a:cubicBezTo>
                      <a:pt x="39715" y="48506"/>
                      <a:pt x="51119" y="37727"/>
                      <a:pt x="51119" y="24316"/>
                    </a:cubicBezTo>
                  </a:path>
                </a:pathLst>
              </a:custGeom>
              <a:solidFill>
                <a:srgbClr val="003660"/>
              </a:solidFill>
              <a:ln w="13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 name="Rectangle: Rounded Corners 3">
            <a:extLst>
              <a:ext uri="{FF2B5EF4-FFF2-40B4-BE49-F238E27FC236}">
                <a16:creationId xmlns:a16="http://schemas.microsoft.com/office/drawing/2014/main" id="{E63AD763-D5F8-EB73-5BF5-3ADE29E3B2C0}"/>
              </a:ext>
            </a:extLst>
          </p:cNvPr>
          <p:cNvSpPr/>
          <p:nvPr/>
        </p:nvSpPr>
        <p:spPr>
          <a:xfrm>
            <a:off x="6861400" y="3531642"/>
            <a:ext cx="5043117" cy="2349317"/>
          </a:xfrm>
          <a:prstGeom prst="roundRect">
            <a:avLst>
              <a:gd name="adj" fmla="val 6795"/>
            </a:avLst>
          </a:prstGeom>
          <a:solidFill>
            <a:srgbClr val="008764">
              <a:alpha val="12157"/>
            </a:srgb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 to first subsequent therapy </a:t>
            </a: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(defined as the time from randomization to receiving a first subsequent therapy, or death) also </a:t>
            </a:r>
            <a:r>
              <a:rPr kumimoji="0" lang="en-GB" sz="1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favored</a:t>
            </a: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camizestrant + CDK4/6i arm compared with the AI + CDK4/6i arm;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hazard ratio (95% CI): 0.47 (0.35–0.62)</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magnitude of benefit in time to first subsequent therapy was </a:t>
            </a:r>
            <a:r>
              <a:rPr kumimoji="0" lang="en-GB"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consistent with PFS </a:t>
            </a:r>
            <a:endParaRPr kumimoji="0" lang="en-GB"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5DEB0722-0560-3BBE-D960-78310D419FAA}"/>
              </a:ext>
            </a:extLst>
          </p:cNvPr>
          <p:cNvSpPr/>
          <p:nvPr/>
        </p:nvSpPr>
        <p:spPr>
          <a:xfrm>
            <a:off x="6858335" y="1650569"/>
            <a:ext cx="5046182" cy="1600156"/>
          </a:xfrm>
          <a:prstGeom prst="roundRect">
            <a:avLst>
              <a:gd name="adj" fmla="val 6795"/>
            </a:avLst>
          </a:prstGeom>
          <a:solidFill>
            <a:srgbClr val="E0F0EC"/>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rPr>
              <a:t>Switching to camizestrant + CDK4/6i treatment led to a clinically meaningful improvement in PFS compared with continuing AI + CDK4/6i</a:t>
            </a:r>
          </a:p>
        </p:txBody>
      </p:sp>
      <p:sp>
        <p:nvSpPr>
          <p:cNvPr id="3" name="TextBox 2">
            <a:extLst>
              <a:ext uri="{FF2B5EF4-FFF2-40B4-BE49-F238E27FC236}">
                <a16:creationId xmlns:a16="http://schemas.microsoft.com/office/drawing/2014/main" id="{E9D5C795-C205-B223-97A3-4573A773FA8F}"/>
              </a:ext>
            </a:extLst>
          </p:cNvPr>
          <p:cNvSpPr txBox="1"/>
          <p:nvPr/>
        </p:nvSpPr>
        <p:spPr>
          <a:xfrm>
            <a:off x="592317" y="1563513"/>
            <a:ext cx="15392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a:ea typeface="+mn-ea"/>
                <a:cs typeface="+mn-cs"/>
              </a:rPr>
              <a:t>Updated PFS*</a:t>
            </a:r>
            <a:endParaRPr kumimoji="0" lang="en-GB"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637AAD9D-DE83-9E89-8933-2C77B6BFA6FD}"/>
              </a:ext>
            </a:extLst>
          </p:cNvPr>
          <p:cNvSpPr>
            <a:spLocks noGrp="1"/>
          </p:cNvSpPr>
          <p:nvPr>
            <p:ph type="title"/>
          </p:nvPr>
        </p:nvSpPr>
        <p:spPr>
          <a:xfrm>
            <a:off x="508001" y="387113"/>
            <a:ext cx="9385861" cy="949648"/>
          </a:xfrm>
        </p:spPr>
        <p:txBody>
          <a:bodyPr anchor="t" anchorCtr="0"/>
          <a:lstStyle/>
          <a:p>
            <a:r>
              <a:rPr lang="en-US" sz="2400"/>
              <a:t>Switching to camizestrant + CDK4/6i prolongs time to progression and time to first subsequent therapy</a:t>
            </a:r>
          </a:p>
        </p:txBody>
      </p:sp>
      <p:graphicFrame>
        <p:nvGraphicFramePr>
          <p:cNvPr id="2" name="Table 1">
            <a:extLst>
              <a:ext uri="{FF2B5EF4-FFF2-40B4-BE49-F238E27FC236}">
                <a16:creationId xmlns:a16="http://schemas.microsoft.com/office/drawing/2014/main" id="{355CB019-4391-7488-10C2-54A121E9FAC1}"/>
              </a:ext>
            </a:extLst>
          </p:cNvPr>
          <p:cNvGraphicFramePr>
            <a:graphicFrameLocks noGrp="1"/>
          </p:cNvGraphicFramePr>
          <p:nvPr/>
        </p:nvGraphicFramePr>
        <p:xfrm>
          <a:off x="287634" y="5188973"/>
          <a:ext cx="6198492" cy="1133856"/>
        </p:xfrm>
        <a:graphic>
          <a:graphicData uri="http://schemas.openxmlformats.org/drawingml/2006/table">
            <a:tbl>
              <a:tblPr/>
              <a:tblGrid>
                <a:gridCol w="1153047">
                  <a:extLst>
                    <a:ext uri="{9D8B030D-6E8A-4147-A177-3AD203B41FA5}">
                      <a16:colId xmlns:a16="http://schemas.microsoft.com/office/drawing/2014/main" val="464478784"/>
                    </a:ext>
                  </a:extLst>
                </a:gridCol>
                <a:gridCol w="336363">
                  <a:extLst>
                    <a:ext uri="{9D8B030D-6E8A-4147-A177-3AD203B41FA5}">
                      <a16:colId xmlns:a16="http://schemas.microsoft.com/office/drawing/2014/main" val="2189808986"/>
                    </a:ext>
                  </a:extLst>
                </a:gridCol>
                <a:gridCol w="336363">
                  <a:extLst>
                    <a:ext uri="{9D8B030D-6E8A-4147-A177-3AD203B41FA5}">
                      <a16:colId xmlns:a16="http://schemas.microsoft.com/office/drawing/2014/main" val="1871651348"/>
                    </a:ext>
                  </a:extLst>
                </a:gridCol>
                <a:gridCol w="336363">
                  <a:extLst>
                    <a:ext uri="{9D8B030D-6E8A-4147-A177-3AD203B41FA5}">
                      <a16:colId xmlns:a16="http://schemas.microsoft.com/office/drawing/2014/main" val="1514281170"/>
                    </a:ext>
                  </a:extLst>
                </a:gridCol>
                <a:gridCol w="336363">
                  <a:extLst>
                    <a:ext uri="{9D8B030D-6E8A-4147-A177-3AD203B41FA5}">
                      <a16:colId xmlns:a16="http://schemas.microsoft.com/office/drawing/2014/main" val="3650433432"/>
                    </a:ext>
                  </a:extLst>
                </a:gridCol>
                <a:gridCol w="336363">
                  <a:extLst>
                    <a:ext uri="{9D8B030D-6E8A-4147-A177-3AD203B41FA5}">
                      <a16:colId xmlns:a16="http://schemas.microsoft.com/office/drawing/2014/main" val="955500009"/>
                    </a:ext>
                  </a:extLst>
                </a:gridCol>
                <a:gridCol w="336363">
                  <a:extLst>
                    <a:ext uri="{9D8B030D-6E8A-4147-A177-3AD203B41FA5}">
                      <a16:colId xmlns:a16="http://schemas.microsoft.com/office/drawing/2014/main" val="1278458126"/>
                    </a:ext>
                  </a:extLst>
                </a:gridCol>
                <a:gridCol w="336363">
                  <a:extLst>
                    <a:ext uri="{9D8B030D-6E8A-4147-A177-3AD203B41FA5}">
                      <a16:colId xmlns:a16="http://schemas.microsoft.com/office/drawing/2014/main" val="1346376014"/>
                    </a:ext>
                  </a:extLst>
                </a:gridCol>
                <a:gridCol w="336363">
                  <a:extLst>
                    <a:ext uri="{9D8B030D-6E8A-4147-A177-3AD203B41FA5}">
                      <a16:colId xmlns:a16="http://schemas.microsoft.com/office/drawing/2014/main" val="1062588295"/>
                    </a:ext>
                  </a:extLst>
                </a:gridCol>
                <a:gridCol w="336363">
                  <a:extLst>
                    <a:ext uri="{9D8B030D-6E8A-4147-A177-3AD203B41FA5}">
                      <a16:colId xmlns:a16="http://schemas.microsoft.com/office/drawing/2014/main" val="2944766899"/>
                    </a:ext>
                  </a:extLst>
                </a:gridCol>
                <a:gridCol w="336363">
                  <a:extLst>
                    <a:ext uri="{9D8B030D-6E8A-4147-A177-3AD203B41FA5}">
                      <a16:colId xmlns:a16="http://schemas.microsoft.com/office/drawing/2014/main" val="371397069"/>
                    </a:ext>
                  </a:extLst>
                </a:gridCol>
                <a:gridCol w="336363">
                  <a:extLst>
                    <a:ext uri="{9D8B030D-6E8A-4147-A177-3AD203B41FA5}">
                      <a16:colId xmlns:a16="http://schemas.microsoft.com/office/drawing/2014/main" val="3056738831"/>
                    </a:ext>
                  </a:extLst>
                </a:gridCol>
                <a:gridCol w="336363">
                  <a:extLst>
                    <a:ext uri="{9D8B030D-6E8A-4147-A177-3AD203B41FA5}">
                      <a16:colId xmlns:a16="http://schemas.microsoft.com/office/drawing/2014/main" val="708102961"/>
                    </a:ext>
                  </a:extLst>
                </a:gridCol>
                <a:gridCol w="336363">
                  <a:extLst>
                    <a:ext uri="{9D8B030D-6E8A-4147-A177-3AD203B41FA5}">
                      <a16:colId xmlns:a16="http://schemas.microsoft.com/office/drawing/2014/main" val="650121138"/>
                    </a:ext>
                  </a:extLst>
                </a:gridCol>
                <a:gridCol w="336363">
                  <a:extLst>
                    <a:ext uri="{9D8B030D-6E8A-4147-A177-3AD203B41FA5}">
                      <a16:colId xmlns:a16="http://schemas.microsoft.com/office/drawing/2014/main" val="770658800"/>
                    </a:ext>
                  </a:extLst>
                </a:gridCol>
                <a:gridCol w="336363">
                  <a:extLst>
                    <a:ext uri="{9D8B030D-6E8A-4147-A177-3AD203B41FA5}">
                      <a16:colId xmlns:a16="http://schemas.microsoft.com/office/drawing/2014/main" val="176428766"/>
                    </a:ext>
                  </a:extLst>
                </a:gridCol>
              </a:tblGrid>
              <a:tr h="147415">
                <a:tc>
                  <a:txBody>
                    <a:bodyPr/>
                    <a:lstStyle/>
                    <a:p>
                      <a:pPr algn="ctr" fontAlgn="b"/>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0</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6</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9</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12</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15</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18</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21</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24</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27</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30</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33</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36</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39</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0" i="0" u="none" strike="noStrike" noProof="0">
                          <a:solidFill>
                            <a:schemeClr val="tx1"/>
                          </a:solidFill>
                          <a:effectLst/>
                          <a:latin typeface="Arial" panose="020B0604020202020204" pitchFamily="34" charset="0"/>
                          <a:cs typeface="Arial" panose="020B0604020202020204" pitchFamily="34" charset="0"/>
                        </a:rPr>
                        <a:t>42</a:t>
                      </a:r>
                    </a:p>
                  </a:txBody>
                  <a:tcPr marL="14288" marR="14288"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4424119"/>
                  </a:ext>
                </a:extLst>
              </a:tr>
              <a:tr h="24569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t>Patients </a:t>
                      </a:r>
                      <a:b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br>
                      <a:r>
                        <a:rPr lang="en-GB" sz="1200" b="1" noProof="0">
                          <a:solidFill>
                            <a:schemeClr val="tx1"/>
                          </a:solidFill>
                          <a:latin typeface="Arial" panose="020B0604020202020204" pitchFamily="34" charset="0"/>
                          <a:ea typeface="Heiti SC Light" charset="-122"/>
                          <a:cs typeface="Arial" panose="020B0604020202020204" pitchFamily="34" charset="0"/>
                          <a:sym typeface="Gill Sans" charset="0"/>
                        </a:rPr>
                        <a:t>at risk</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noProof="0">
                          <a:solidFill>
                            <a:schemeClr val="tx1"/>
                          </a:solidFill>
                          <a:effectLst/>
                          <a:latin typeface="Arial" panose="020B0604020202020204" pitchFamily="34" charset="0"/>
                          <a:cs typeface="Arial" panose="020B0604020202020204" pitchFamily="34" charset="0"/>
                        </a:rPr>
                        <a:t>Time from randomization (months)</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fontAlgn="ctr"/>
                      <a:endParaRPr lang="en-US" sz="1800" b="0" i="0" u="none" strike="noStrike" noProof="0">
                        <a:solidFill>
                          <a:srgbClr val="1A2955"/>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0" i="0" u="none" strike="noStrike" noProof="0">
                        <a:solidFill>
                          <a:schemeClr val="tx1"/>
                        </a:solidFill>
                        <a:effectLst/>
                        <a:latin typeface="Arial" panose="020B0604020202020204" pitchFamily="34" charset="0"/>
                        <a:cs typeface="Arial" panose="020B0604020202020204" pitchFamily="34" charset="0"/>
                      </a:endParaRPr>
                    </a:p>
                  </a:txBody>
                  <a:tcPr marL="9875" marR="9875" marT="9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66043286"/>
                  </a:ext>
                </a:extLst>
              </a:tr>
              <a:tr h="182945">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pPr algn="r"/>
                      <a:r>
                        <a:rPr lang="en-GB" sz="1200" b="0" spc="0" baseline="0" noProof="0">
                          <a:solidFill>
                            <a:srgbClr val="008764"/>
                          </a:solidFill>
                          <a:latin typeface="Arial" panose="020B0604020202020204" pitchFamily="34" charset="0"/>
                          <a:cs typeface="Arial" panose="020B0604020202020204" pitchFamily="34" charset="0"/>
                        </a:rPr>
                        <a:t>CAMI + CDK4/6i </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157</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143</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125</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109</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82</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62</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39</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26</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18</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11</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7</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5</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5</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8764"/>
                          </a:solidFill>
                          <a:effectLst/>
                          <a:uLnTx/>
                          <a:uFillTx/>
                          <a:latin typeface="Arial" panose="020B0604020202020204" pitchFamily="34" charset="0"/>
                          <a:ea typeface="Heiti SC Light"/>
                          <a:cs typeface="Arial" panose="020B0604020202020204" pitchFamily="34" charset="0"/>
                          <a:sym typeface="Arial"/>
                        </a:rPr>
                        <a:t>0</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860052"/>
                        </a:solidFill>
                        <a:effectLst/>
                        <a:uLnTx/>
                        <a:uFillTx/>
                        <a:latin typeface="Arial" panose="020B0604020202020204" pitchFamily="34" charset="0"/>
                        <a:ea typeface="Heiti SC Light"/>
                        <a:cs typeface="Arial" panose="020B0604020202020204" pitchFamily="34" charset="0"/>
                        <a:sym typeface="Arial"/>
                      </a:endParaRP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0438399"/>
                  </a:ext>
                </a:extLst>
              </a:tr>
              <a:tr h="147415">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0" spc="0" baseline="0" noProof="0">
                          <a:solidFill>
                            <a:srgbClr val="003660"/>
                          </a:solidFill>
                          <a:latin typeface="Arial" panose="020B0604020202020204" pitchFamily="34" charset="0"/>
                          <a:cs typeface="Arial" panose="020B0604020202020204" pitchFamily="34" charset="0"/>
                        </a:rPr>
                        <a:t>AI + CDK4/6i</a:t>
                      </a:r>
                    </a:p>
                  </a:txBody>
                  <a:tcPr marL="0" marR="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158</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127</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90</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72</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42</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28</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17</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9</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4</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1</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0</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0</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rPr>
                        <a:t>0</a:t>
                      </a: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003660"/>
                        </a:solidFill>
                        <a:effectLst/>
                        <a:uLnTx/>
                        <a:uFillTx/>
                        <a:latin typeface="Arial" panose="020B0604020202020204" pitchFamily="34" charset="0"/>
                        <a:ea typeface="Heiti SC Light"/>
                        <a:cs typeface="Arial" panose="020B0604020202020204" pitchFamily="34" charset="0"/>
                        <a:sym typeface="Arial"/>
                      </a:endParaRPr>
                    </a:p>
                  </a:txBody>
                  <a:tcPr marL="9875" marR="9875"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198674"/>
                  </a:ext>
                </a:extLst>
              </a:tr>
            </a:tbl>
          </a:graphicData>
        </a:graphic>
      </p:graphicFrame>
    </p:spTree>
    <p:extLst>
      <p:ext uri="{BB962C8B-B14F-4D97-AF65-F5344CB8AC3E}">
        <p14:creationId xmlns:p14="http://schemas.microsoft.com/office/powerpoint/2010/main" val="4031732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SSET_SIZE_ON_INSERT" val="3676.5,997.5"/>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enentech Revised PPT Template">
  <a:themeElements>
    <a:clrScheme name="Genentech _old Blue">
      <a:dk1>
        <a:srgbClr val="545859"/>
      </a:dk1>
      <a:lt1>
        <a:srgbClr val="FFFFFF"/>
      </a:lt1>
      <a:dk2>
        <a:srgbClr val="004677"/>
      </a:dk2>
      <a:lt2>
        <a:srgbClr val="D0D3D4"/>
      </a:lt2>
      <a:accent1>
        <a:srgbClr val="13294B"/>
      </a:accent1>
      <a:accent2>
        <a:srgbClr val="004677"/>
      </a:accent2>
      <a:accent3>
        <a:srgbClr val="003087"/>
      </a:accent3>
      <a:accent4>
        <a:srgbClr val="0066CC"/>
      </a:accent4>
      <a:accent5>
        <a:srgbClr val="00A3E0"/>
      </a:accent5>
      <a:accent6>
        <a:srgbClr val="8DC8E8"/>
      </a:accent6>
      <a:hlink>
        <a:srgbClr val="00A3E0"/>
      </a:hlink>
      <a:folHlink>
        <a:srgbClr val="9EA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AstraZeneca Standard Template">
  <a:themeElements>
    <a:clrScheme name="AstraZeneca 2024">
      <a:dk1>
        <a:srgbClr val="3F4444"/>
      </a:dk1>
      <a:lt1>
        <a:srgbClr val="FFFFFF"/>
      </a:lt1>
      <a:dk2>
        <a:srgbClr val="003865"/>
      </a:dk2>
      <a:lt2>
        <a:srgbClr val="9DB0AC"/>
      </a:lt2>
      <a:accent1>
        <a:srgbClr val="830051"/>
      </a:accent1>
      <a:accent2>
        <a:srgbClr val="4D0030"/>
      </a:accent2>
      <a:accent3>
        <a:srgbClr val="D0006F"/>
      </a:accent3>
      <a:accent4>
        <a:srgbClr val="F0AB00"/>
      </a:accent4>
      <a:accent5>
        <a:srgbClr val="C4D600"/>
      </a:accent5>
      <a:accent6>
        <a:srgbClr val="68D2DF"/>
      </a:accent6>
      <a:hlink>
        <a:srgbClr val="D0006F"/>
      </a:hlink>
      <a:folHlink>
        <a:srgbClr val="4D0030"/>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Purple">
      <a:srgbClr val="3C1053"/>
    </a:custClr>
    <a:custClr name="Graphite, Lighter 60%">
      <a:srgbClr val="B2B4B4"/>
    </a:custClr>
    <a:custClr name="Platinum, Lighter 60%">
      <a:srgbClr val="D8DFDE"/>
    </a:custClr>
    <a:custClr name="Navy, Lighter 60%">
      <a:srgbClr val="99AFC1"/>
    </a:custClr>
    <a:custClr name="Mulberry, Lighter 60%">
      <a:srgbClr val="CD99B9"/>
    </a:custClr>
    <a:custClr name="Dark Mulberry, Lighter 60%">
      <a:srgbClr val="B899AC"/>
    </a:custClr>
    <a:custClr name="Magenta, Lighter 60%">
      <a:srgbClr val="EC99C5"/>
    </a:custClr>
    <a:custClr name="Gold, Lighter 60%">
      <a:srgbClr val="F9DD99"/>
    </a:custClr>
    <a:custClr name="Lime Green, Lighter 60%">
      <a:srgbClr val="E7EF99"/>
    </a:custClr>
    <a:custClr name="Light Blue, Lighter 60%">
      <a:srgbClr val="C3EDF2"/>
    </a:custClr>
    <a:custClr name="Purple, Lighter 60%">
      <a:srgbClr val="B19FBA"/>
    </a:custClr>
    <a:custClr name="Graphite, Lighter 40%">
      <a:srgbClr val="8C8F8F"/>
    </a:custClr>
    <a:custClr name="Platinum, Lighter 40%">
      <a:srgbClr val="C4D0CD"/>
    </a:custClr>
    <a:custClr name="Navy, Lighter 40%">
      <a:srgbClr val="6688A3"/>
    </a:custClr>
    <a:custClr name="Mulberry, Lighter 40%">
      <a:srgbClr val="B56697"/>
    </a:custClr>
    <a:custClr name="Dark Mulberry, Lighter 40%">
      <a:srgbClr val="946683"/>
    </a:custClr>
    <a:custClr name="Magenta, Lighter 40%">
      <a:srgbClr val="E366A9"/>
    </a:custClr>
    <a:custClr name="Gold, Lighter 40%">
      <a:srgbClr val="F6CD66"/>
    </a:custClr>
    <a:custClr name="Lime Green, Lighter 40%">
      <a:srgbClr val="DCE666"/>
    </a:custClr>
    <a:custClr name="Light Blue, Lighter 40%">
      <a:srgbClr val="A4E4EC"/>
    </a:custClr>
    <a:custClr name="Purple, Lighter 40%">
      <a:srgbClr val="8A7098"/>
    </a:custClr>
    <a:custClr name="Graphite, Darker 40%">
      <a:srgbClr val="262929"/>
    </a:custClr>
    <a:custClr name="Platinum, Darker 40%">
      <a:srgbClr val="5E6A67"/>
    </a:custClr>
    <a:custClr name="Navy, Darker 40%">
      <a:srgbClr val="00223D"/>
    </a:custClr>
    <a:custClr name="Mulberry, Darker 40%">
      <a:srgbClr val="4F0031"/>
    </a:custClr>
    <a:custClr name="Dark Mulberry, Darker 40%">
      <a:srgbClr val="370421"/>
    </a:custClr>
    <a:custClr name="Magenta, Darker 40%">
      <a:srgbClr val="7D0043"/>
    </a:custClr>
    <a:custClr name="Gold, Darker 40%">
      <a:srgbClr val="906700"/>
    </a:custClr>
    <a:custClr name="Lime Green, Darker 40%">
      <a:srgbClr val="768000"/>
    </a:custClr>
    <a:custClr name="Light Blue, Darker 40%">
      <a:srgbClr val="3E7E86"/>
    </a:custClr>
    <a:custClr name="Purple, Darker 40%">
      <a:srgbClr val="240A32"/>
    </a:custClr>
    <a:custClr name="Graphite, Darker 60%">
      <a:srgbClr val="191B1B"/>
    </a:custClr>
    <a:custClr name="Platinum, Darker 60%">
      <a:srgbClr val="3F4645"/>
    </a:custClr>
    <a:custClr name="Navy, Darker 60%">
      <a:srgbClr val="001628"/>
    </a:custClr>
    <a:custClr name="Mulberry, Darker 60%">
      <a:srgbClr val="340020"/>
    </a:custClr>
    <a:custClr name="Dark Mulberry, Darker 60%">
      <a:srgbClr val="2C0017"/>
    </a:custClr>
    <a:custClr name="Magenta, Darker 60%">
      <a:srgbClr val="53002C"/>
    </a:custClr>
    <a:custClr name="Gold, Darker 60%">
      <a:srgbClr val="604400"/>
    </a:custClr>
    <a:custClr name="Lime Green, Darker 60%">
      <a:srgbClr val="4E5600"/>
    </a:custClr>
    <a:custClr name="Light Blue, Darker 60%">
      <a:srgbClr val="2A5459"/>
    </a:custClr>
  </a:custClrLst>
  <a:extLst>
    <a:ext uri="{05A4C25C-085E-4340-85A3-A5531E510DB2}">
      <thm15:themeFamily xmlns:thm15="http://schemas.microsoft.com/office/thememl/2012/main" name="Windows - 2024 Template Updates 06.pptx" id="{6AE89310-5A50-4DFB-83E5-684F5C7D872A}" vid="{A22A8D6A-9BB7-4426-A052-364E607EB841}"/>
    </a:ext>
  </a:ext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86D9AF-EEE2-4377-9263-95D19BD902B8}"/>
</file>

<file path=customXml/itemProps2.xml><?xml version="1.0" encoding="utf-8"?>
<ds:datastoreItem xmlns:ds="http://schemas.openxmlformats.org/officeDocument/2006/customXml" ds:itemID="{B73999C4-FB42-480A-849D-2872F75887FB}"/>
</file>

<file path=customXml/itemProps3.xml><?xml version="1.0" encoding="utf-8"?>
<ds:datastoreItem xmlns:ds="http://schemas.openxmlformats.org/officeDocument/2006/customXml" ds:itemID="{9DED8172-894C-49BF-A6EC-6F5B14ECDA47}"/>
</file>

<file path=docProps/app.xml><?xml version="1.0" encoding="utf-8"?>
<Properties xmlns="http://schemas.openxmlformats.org/officeDocument/2006/extended-properties" xmlns:vt="http://schemas.openxmlformats.org/officeDocument/2006/docPropsVTypes">
  <TotalTime>12141</TotalTime>
  <Words>8460</Words>
  <Application>Microsoft Macintosh PowerPoint</Application>
  <PresentationFormat>Widescreen</PresentationFormat>
  <Paragraphs>1181</Paragraphs>
  <Slides>42</Slides>
  <Notes>19</Notes>
  <HiddenSlides>0</HiddenSlides>
  <MMClips>0</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42</vt:i4>
      </vt:variant>
    </vt:vector>
  </HeadingPairs>
  <TitlesOfParts>
    <vt:vector size="74" baseType="lpstr">
      <vt:lpstr>Aptos</vt:lpstr>
      <vt:lpstr>Aptos Display</vt:lpstr>
      <vt:lpstr>Aptos Narrow</vt:lpstr>
      <vt:lpstr>Arial</vt:lpstr>
      <vt:lpstr>Arial </vt:lpstr>
      <vt:lpstr>Arial Narrow</vt:lpstr>
      <vt:lpstr>Arial Narrow bold</vt:lpstr>
      <vt:lpstr>Arial Narrow bold</vt:lpstr>
      <vt:lpstr>Arial Narrow Regular</vt:lpstr>
      <vt:lpstr>Calibri</vt:lpstr>
      <vt:lpstr>Calisto MT</vt:lpstr>
      <vt:lpstr>Courier New</vt:lpstr>
      <vt:lpstr>Georgia</vt:lpstr>
      <vt:lpstr>Lucida Grande</vt:lpstr>
      <vt:lpstr>Noto Sans Symbols</vt:lpstr>
      <vt:lpstr>Roche Sans</vt:lpstr>
      <vt:lpstr>Tahoma</vt:lpstr>
      <vt:lpstr>Wingdings</vt:lpstr>
      <vt:lpstr>Office Theme</vt:lpstr>
      <vt:lpstr>1_Office Theme</vt:lpstr>
      <vt:lpstr>2_Office Theme</vt:lpstr>
      <vt:lpstr>3_Office Theme</vt:lpstr>
      <vt:lpstr>8_Office Theme</vt:lpstr>
      <vt:lpstr>4_Office Theme</vt:lpstr>
      <vt:lpstr>5_Office Theme</vt:lpstr>
      <vt:lpstr>Genentech Revised PPT Template</vt:lpstr>
      <vt:lpstr>2_AstraZeneca Standard Template</vt:lpstr>
      <vt:lpstr>6_Office Theme</vt:lpstr>
      <vt:lpstr>7_Office Theme</vt:lpstr>
      <vt:lpstr>10_Office Theme</vt:lpstr>
      <vt:lpstr>11_Office Theme</vt:lpstr>
      <vt:lpstr>9_Office Theme</vt:lpstr>
      <vt:lpstr>PowerPoint Presentation</vt:lpstr>
      <vt:lpstr>PowerPoint Presentation</vt:lpstr>
      <vt:lpstr>PowerPoint Presentation</vt:lpstr>
      <vt:lpstr>SERENA-1: Efficacy</vt:lpstr>
      <vt:lpstr>SERENA-1: Toxicity</vt:lpstr>
      <vt:lpstr>SERENA-1: Discussion</vt:lpstr>
      <vt:lpstr>PowerPoint Presentation</vt:lpstr>
      <vt:lpstr> SERENA-6 Study design </vt:lpstr>
      <vt:lpstr>Switching to camizestrant + CDK4/6i prolongs time to progression and time to first subsequent therapy</vt:lpstr>
      <vt:lpstr>PowerPoint Presentation</vt:lpstr>
      <vt:lpstr>PowerPoint Presentation</vt:lpstr>
      <vt:lpstr>SERENA-6 Discussion</vt:lpstr>
      <vt:lpstr>PowerPoint Presentation</vt:lpstr>
      <vt:lpstr>PowerPoint Presentation</vt:lpstr>
      <vt:lpstr>Co-primary endpoints – INV-PFS in the ESR1m and ITT populations</vt:lpstr>
      <vt:lpstr>PowerPoint Presentation</vt:lpstr>
      <vt:lpstr>INV-PFS by duration of prior CDK4/6i (ESR1m population)</vt:lpstr>
      <vt:lpstr>INV-PFS by duration of prior CDK4/6i (ITT population)</vt:lpstr>
      <vt:lpstr>evERA Discussion</vt:lpstr>
      <vt:lpstr>Elacestrant in combination with everolimus or abemaciclib in patients with ER+/HER2- locally advanced or metastatic breast cancer: phase 2 results from ELEVATE, an open-label umbrella trial</vt:lpstr>
      <vt:lpstr>ELEVATE Trial Design</vt:lpstr>
      <vt:lpstr>ELEVATE: PFS elacestrant + everolimus  or elacestrant + abemaciclib</vt:lpstr>
      <vt:lpstr>ELEVATE Discussion</vt:lpstr>
      <vt:lpstr>PowerPoint Presentation</vt:lpstr>
      <vt:lpstr>SOLTI-ELIPSE: Change in Ki-67</vt:lpstr>
      <vt:lpstr>SOLTI-ELIPSE: Effect of Elacestrant Exposure</vt:lpstr>
      <vt:lpstr>PowerPoint Presentation</vt:lpstr>
      <vt:lpstr>SERENA-3: Biomarker changes</vt:lpstr>
      <vt:lpstr>PowerPoint Presentation</vt:lpstr>
      <vt:lpstr>PowerPoint Presentation</vt:lpstr>
      <vt:lpstr>PowerPoint Presentation</vt:lpstr>
      <vt:lpstr>PowerPoint Presentation</vt:lpstr>
      <vt:lpstr>Preoperative SERD Window Trials: Discussion</vt:lpstr>
      <vt:lpstr>PowerPoint Presentation</vt:lpstr>
      <vt:lpstr>lidERA Breast Cancer study design A global, randomized, open-label, multicenter Phase III trial </vt:lpstr>
      <vt:lpstr>Primary endpoint: IDFS</vt:lpstr>
      <vt:lpstr>lidERA AE Overview</vt:lpstr>
      <vt:lpstr>lidERA in Context of Other Adjuvant Advances</vt:lpstr>
      <vt:lpstr>Adjuvant Trial Inclusion Criteria by Stage</vt:lpstr>
      <vt:lpstr>lidERA Discussion</vt:lpstr>
      <vt:lpstr>Selection of Adjuvant Systemic Therapy for HR+ HER2- eBC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Mayer, Erica L.,MD, MPH</dc:creator>
  <cp:lastModifiedBy>Silvana Izquierdo</cp:lastModifiedBy>
  <cp:revision>27</cp:revision>
  <dcterms:created xsi:type="dcterms:W3CDTF">2026-02-19T02:49:07Z</dcterms:created>
  <dcterms:modified xsi:type="dcterms:W3CDTF">2026-03-17T19:54:28Z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ies>
</file>